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H4PN7VD4fu7qrF9Q/hxg5cFmu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94" name="Google Shape;94;p2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2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2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1103312" y="609601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6600"/>
              <a:buFont typeface="Century Gothic"/>
              <a:buNone/>
            </a:pPr>
            <a:r>
              <a:rPr lang="uk-UA" sz="6600" i="1">
                <a:solidFill>
                  <a:srgbClr val="86D1D8"/>
                </a:solidFill>
              </a:rPr>
              <a:t>Обачність в Інтернеті</a:t>
            </a:r>
            <a:endParaRPr sz="6600" i="1">
              <a:solidFill>
                <a:srgbClr val="86D1D8"/>
              </a:solidFill>
            </a:endParaRPr>
          </a:p>
        </p:txBody>
      </p:sp>
      <p:pic>
        <p:nvPicPr>
          <p:cNvPr id="148" name="Google Shape;148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1535" y="2164775"/>
            <a:ext cx="7788929" cy="40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1180683" y="288485"/>
            <a:ext cx="102000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uk-UA" sz="4000"/>
              <a:t>7 лютого 2023 року у світі відзначається </a:t>
            </a:r>
            <a:r>
              <a:rPr lang="uk-UA" sz="4000" b="1">
                <a:solidFill>
                  <a:srgbClr val="FFFF00"/>
                </a:solidFill>
              </a:rPr>
              <a:t>День безпечного Інтернету </a:t>
            </a:r>
            <a:br>
              <a:rPr lang="uk-UA" sz="4000" b="1">
                <a:solidFill>
                  <a:srgbClr val="FFFF00"/>
                </a:solidFill>
              </a:rPr>
            </a:br>
            <a:r>
              <a:rPr lang="uk-UA" sz="4000"/>
              <a:t>(Safer Internet Day)</a:t>
            </a:r>
            <a:endParaRPr sz="4000"/>
          </a:p>
        </p:txBody>
      </p:sp>
      <p:pic>
        <p:nvPicPr>
          <p:cNvPr id="154" name="Google Shape;15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078" y="2373753"/>
            <a:ext cx="4195762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/>
          <p:nvPr/>
        </p:nvSpPr>
        <p:spPr>
          <a:xfrm>
            <a:off x="5331655" y="2373753"/>
            <a:ext cx="661181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 гаслом “Разом для найкращого Інтернету”. Це буде вже 20 День безпечного Інтернету.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uk-UA" dirty="0"/>
              <a:t>Мозковий штурм </a:t>
            </a:r>
            <a:br>
              <a:rPr lang="uk-UA" dirty="0"/>
            </a:br>
            <a:r>
              <a:rPr lang="uk-UA" dirty="0"/>
              <a:t>«Асоціації, які виникають у вас при вимовлянні</a:t>
            </a:r>
            <a:r>
              <a:rPr lang="en-US" dirty="0"/>
              <a:t> </a:t>
            </a:r>
            <a:r>
              <a:rPr lang="uk-UA" dirty="0"/>
              <a:t>слова Інтернет»</a:t>
            </a:r>
            <a:endParaRPr dirty="0"/>
          </a:p>
        </p:txBody>
      </p:sp>
      <p:pic>
        <p:nvPicPr>
          <p:cNvPr id="161" name="Google Shape;16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7711" y="2462739"/>
            <a:ext cx="4413209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1650" y="2758525"/>
            <a:ext cx="3286029" cy="32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49DC3"/>
              </a:buClr>
              <a:buSzPts val="6000"/>
              <a:buFont typeface="Century Gothic"/>
              <a:buNone/>
            </a:pPr>
            <a:r>
              <a:rPr lang="uk-UA" sz="6000">
                <a:solidFill>
                  <a:srgbClr val="C49DC3"/>
                </a:solidFill>
              </a:rPr>
              <a:t>Кібербулінг – що це? </a:t>
            </a:r>
            <a:endParaRPr sz="6000">
              <a:solidFill>
                <a:srgbClr val="C49DC3"/>
              </a:solidFill>
            </a:endParaRPr>
          </a:p>
        </p:txBody>
      </p:sp>
      <p:pic>
        <p:nvPicPr>
          <p:cNvPr id="175" name="Google Shape;17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4675" y="1645566"/>
            <a:ext cx="59626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4078628" y="5933442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Перегляд та обговорення відео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969668" y="25577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entury Gothic"/>
              <a:buNone/>
            </a:pPr>
            <a:r>
              <a:rPr lang="uk-UA">
                <a:solidFill>
                  <a:srgbClr val="FFFF00"/>
                </a:solidFill>
              </a:rPr>
              <a:t>ЩО РОБИТИ, ЩОБ ЗМЕНШИТИ РИЗИК КІБЕРБУЛІНГУ?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645130" y="1771564"/>
            <a:ext cx="10890378" cy="483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uk-UA">
                <a:solidFill>
                  <a:srgbClr val="FFFF00"/>
                </a:solidFill>
              </a:rPr>
              <a:t>Контролюй</a:t>
            </a:r>
            <a:r>
              <a:rPr lang="uk-UA"/>
              <a:t> поширення своєї особистої інформації та налаштуй приватність у власних акаунтах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uk-UA"/>
              <a:t>ПАМ’ЯТАЙ!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uk-UA"/>
              <a:t> Вся інформація про тебе, фотографії, листування чи переписки у будь-який час можуть опинитися у руках зловмисників.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uk-UA">
                <a:solidFill>
                  <a:srgbClr val="FFFF00"/>
                </a:solidFill>
              </a:rPr>
              <a:t>Перевіряй</a:t>
            </a:r>
            <a:r>
              <a:rPr lang="uk-UA"/>
              <a:t> все, що надсилаєш знайомим і незнайомим людям, та публікуєш в Інтернеті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uk-UA"/>
              <a:t>ЦИФРОВИЙ СЛІД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uk-UA"/>
              <a:t>Усе, що залишається у пам’яті мережі: відкриття акаунтів, створення паролів, відвідування певних сайтів, лайки, коментарі, покупки тощо.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uk-UA">
                <a:solidFill>
                  <a:srgbClr val="FFFF00"/>
                </a:solidFill>
              </a:rPr>
              <a:t>Додавай</a:t>
            </a:r>
            <a:r>
              <a:rPr lang="uk-UA"/>
              <a:t> у «друзі» </a:t>
            </a:r>
            <a:r>
              <a:rPr lang="uk-UA">
                <a:solidFill>
                  <a:srgbClr val="FFFF00"/>
                </a:solidFill>
              </a:rPr>
              <a:t>тільки реально знайомих </a:t>
            </a:r>
            <a:r>
              <a:rPr lang="uk-UA"/>
              <a:t>безпечних людей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uk-UA">
                <a:solidFill>
                  <a:srgbClr val="FFFF00"/>
                </a:solidFill>
              </a:rPr>
              <a:t>Критично стався </a:t>
            </a:r>
            <a:r>
              <a:rPr lang="uk-UA"/>
              <a:t>до інформації, розміщеної в Інтернеті, та перевіряй її за допомогою декількох джерел.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uk-UA"/>
              <a:t>Завдання </a:t>
            </a:r>
            <a:br>
              <a:rPr lang="uk-UA"/>
            </a:br>
            <a:r>
              <a:rPr lang="uk-UA"/>
              <a:t>«Бережіть свої таємниці»</a:t>
            </a:r>
            <a:endParaRPr/>
          </a:p>
        </p:txBody>
      </p:sp>
      <p:pic>
        <p:nvPicPr>
          <p:cNvPr id="188" name="Google Shape;18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9128" y="2496613"/>
            <a:ext cx="3527254" cy="3527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559861" y="112543"/>
            <a:ext cx="11072277" cy="13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uk-UA" sz="3200">
                <a:solidFill>
                  <a:srgbClr val="FFFF00"/>
                </a:solidFill>
              </a:rPr>
              <a:t>Рекомендації щодо створення </a:t>
            </a:r>
            <a:br>
              <a:rPr lang="uk-UA" sz="3200">
                <a:solidFill>
                  <a:srgbClr val="FFFF00"/>
                </a:solidFill>
              </a:rPr>
            </a:br>
            <a:r>
              <a:rPr lang="uk-UA" sz="3200">
                <a:solidFill>
                  <a:srgbClr val="FFFF00"/>
                </a:solidFill>
              </a:rPr>
              <a:t>надійних паролів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1300260" y="1195755"/>
            <a:ext cx="9419322" cy="44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uk-UA">
                <a:solidFill>
                  <a:srgbClr val="FF0000"/>
                </a:solidFill>
              </a:rPr>
              <a:t>Що треба робити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• Використовуйте для важливих облікових записів унікальні паролі.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• Кожен пароль має містити принаймні вісім символів.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• Кожен пароль має складатися з комбінації букв (великих і малих), цифр і спеціальних символів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uk-UA">
                <a:solidFill>
                  <a:srgbClr val="FF0000"/>
                </a:solidFill>
              </a:rPr>
              <a:t>Чого не треба робити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Не можна використовувати як пароль особисту інформацію (ім’я та прізвище, домашню й електронну адресу, номер телефону, номер паспорта, дівоче прізвище матері, дату народження тощо) чи звичайні слова.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• Не можна використовувати паролі, які легко вгадати: власне прізвисько чи відображуване ім’я, назву школи, улюблену футбольну команду тощо.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/>
              <a:t>• Не можна розкривати свої паролі нікому, крім батьків чи опікуна.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4347498" y="5917195"/>
            <a:ext cx="28520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Бережіть свої таємниці</a:t>
            </a:r>
            <a:endParaRPr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Century Gothic"/>
              <a:buNone/>
            </a:pPr>
            <a:r>
              <a:rPr lang="uk-UA">
                <a:solidFill>
                  <a:srgbClr val="C00000"/>
                </a:solidFill>
              </a:rPr>
              <a:t>Порада зі створення дуже надійного пароля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uk-UA" sz="2800"/>
              <a:t>Придумайте чи згадайте цікаву фразу, яку буде легко запам’ятати. Це може бути рядок з улюбленої пісні, слова з фільму, назва книжки тощо.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uk-UA" sz="2800"/>
              <a:t>• Візьміть першу букву (чи дві букви) кожного слова у фразі. Запишіть їх латиницею.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uk-UA" sz="2800"/>
              <a:t>• Замініть деякі букви символами.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uk-UA" sz="2800"/>
              <a:t>• Зробіть деякі літери великими, а деякі малими.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1469337" y="552553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entury Gothic"/>
              <a:buNone/>
            </a:pPr>
            <a:r>
              <a:rPr lang="uk-UA" sz="4800" b="1">
                <a:solidFill>
                  <a:srgbClr val="FFFF00"/>
                </a:solidFill>
              </a:rPr>
              <a:t>Допомога</a:t>
            </a:r>
            <a:endParaRPr sz="4800" b="1">
              <a:solidFill>
                <a:srgbClr val="FFFF00"/>
              </a:solidFill>
            </a:endParaRPr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10136774" cy="265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4000"/>
              <a:t>Телефон Національної дитячої лінії довіри, куди ти можеш зателефонувати та поділитися усіма своїми переживаннями, а також отримати консультацію: </a:t>
            </a:r>
            <a:r>
              <a:rPr lang="uk-UA" sz="4000">
                <a:solidFill>
                  <a:srgbClr val="FFFF00"/>
                </a:solidFill>
              </a:rPr>
              <a:t>0 800 500 225 </a:t>
            </a:r>
            <a:r>
              <a:rPr lang="uk-UA" sz="4000"/>
              <a:t>або </a:t>
            </a:r>
            <a:r>
              <a:rPr lang="uk-UA" sz="4000">
                <a:solidFill>
                  <a:srgbClr val="FFFF00"/>
                </a:solidFill>
              </a:rPr>
              <a:t>116 111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053" y="217996"/>
            <a:ext cx="1504702" cy="173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Широкоэкранный</PresentationFormat>
  <Paragraphs>33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Century Gothic</vt:lpstr>
      <vt:lpstr>Ион</vt:lpstr>
      <vt:lpstr>Обачність в Інтернеті</vt:lpstr>
      <vt:lpstr>7 лютого 2023 року у світі відзначається День безпечного Інтернету  (Safer Internet Day)</vt:lpstr>
      <vt:lpstr>Мозковий штурм  «Асоціації, які виникають у вас при вимовлянні слова Інтернет»</vt:lpstr>
      <vt:lpstr>Кібербулінг – що це? </vt:lpstr>
      <vt:lpstr>ЩО РОБИТИ, ЩОБ ЗМЕНШИТИ РИЗИК КІБЕРБУЛІНГУ?</vt:lpstr>
      <vt:lpstr>Завдання  «Бережіть свої таємниці»</vt:lpstr>
      <vt:lpstr>Рекомендації щодо створення  надійних паролів</vt:lpstr>
      <vt:lpstr>Порада зі створення дуже надійного пароля</vt:lpstr>
      <vt:lpstr>Допомога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Обачність в Інтернеті</dc:title>
  <dc:creator>Андрей Парнюк</dc:creator>
  <cp:lastModifiedBy>Андрей Парнюк</cp:lastModifiedBy>
  <cp:revision>1</cp:revision>
  <dcterms:created xsi:type="dcterms:W3CDTF">2023-02-03T07:56:40Z</dcterms:created>
  <dcterms:modified xsi:type="dcterms:W3CDTF">2023-05-08T11:34:31Z</dcterms:modified>
</cp:coreProperties>
</file>