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97" r:id="rId3"/>
    <p:sldId id="436" r:id="rId4"/>
    <p:sldId id="437" r:id="rId5"/>
    <p:sldId id="438" r:id="rId6"/>
    <p:sldId id="430" r:id="rId7"/>
    <p:sldId id="415" r:id="rId8"/>
    <p:sldId id="416" r:id="rId9"/>
    <p:sldId id="418" r:id="rId10"/>
    <p:sldId id="439" r:id="rId11"/>
    <p:sldId id="419" r:id="rId12"/>
    <p:sldId id="420" r:id="rId13"/>
    <p:sldId id="440" r:id="rId14"/>
    <p:sldId id="441" r:id="rId15"/>
    <p:sldId id="442" r:id="rId16"/>
    <p:sldId id="443" r:id="rId17"/>
    <p:sldId id="44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ist" initials="s" lastIdx="1" clrIdx="0">
    <p:extLst>
      <p:ext uri="{19B8F6BF-5375-455C-9EA6-DF929625EA0E}">
        <p15:presenceInfo xmlns:p15="http://schemas.microsoft.com/office/powerpoint/2012/main" userId="shah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із теми 2 –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5811" autoAdjust="0"/>
  </p:normalViewPr>
  <p:slideViewPr>
    <p:cSldViewPr snapToGrid="0">
      <p:cViewPr varScale="1">
        <p:scale>
          <a:sx n="85" d="100"/>
          <a:sy n="85" d="100"/>
        </p:scale>
        <p:origin x="470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AE140-8585-4FB1-954E-A070FB38687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A0D203B-BBE8-42D3-8A05-784B76048E03}">
      <dgm:prSet phldrT="[Текст]"/>
      <dgm:spPr/>
      <dgm:t>
        <a:bodyPr/>
        <a:lstStyle/>
        <a:p>
          <a:r>
            <a:rPr lang="uk-UA" b="0" i="0"/>
            <a:t>виділити потрібний фрагмент тексту</a:t>
          </a:r>
          <a:endParaRPr lang="uk-UA"/>
        </a:p>
      </dgm:t>
    </dgm:pt>
    <dgm:pt modelId="{0E450AFC-DBEE-4DCA-A48C-9283653BA4BC}" type="parTrans" cxnId="{E414AE7F-CAAB-4D81-9A6D-7834D58EEB58}">
      <dgm:prSet/>
      <dgm:spPr/>
      <dgm:t>
        <a:bodyPr/>
        <a:lstStyle/>
        <a:p>
          <a:endParaRPr lang="uk-UA"/>
        </a:p>
      </dgm:t>
    </dgm:pt>
    <dgm:pt modelId="{DE98D35E-B220-4D62-9E3E-E5DB61DC02BA}" type="sibTrans" cxnId="{E414AE7F-CAAB-4D81-9A6D-7834D58EEB58}">
      <dgm:prSet/>
      <dgm:spPr/>
      <dgm:t>
        <a:bodyPr/>
        <a:lstStyle/>
        <a:p>
          <a:endParaRPr lang="uk-UA"/>
        </a:p>
      </dgm:t>
    </dgm:pt>
    <dgm:pt modelId="{6F91A050-F26F-4B25-A0A4-7AEAF3732452}">
      <dgm:prSet phldrT="[Текст]"/>
      <dgm:spPr/>
      <dgm:t>
        <a:bodyPr/>
        <a:lstStyle/>
        <a:p>
          <a:r>
            <a:rPr lang="uk-UA"/>
            <a:t> </a:t>
          </a:r>
        </a:p>
      </dgm:t>
    </dgm:pt>
    <dgm:pt modelId="{E249BC68-B705-4958-85B0-839A3F871F5A}" type="parTrans" cxnId="{6B149522-F025-41AD-A093-3E46DA2C7640}">
      <dgm:prSet/>
      <dgm:spPr/>
      <dgm:t>
        <a:bodyPr/>
        <a:lstStyle/>
        <a:p>
          <a:endParaRPr lang="uk-UA"/>
        </a:p>
      </dgm:t>
    </dgm:pt>
    <dgm:pt modelId="{79F91BBF-40E5-4FFF-9DEF-1AB6BECE68F6}" type="sibTrans" cxnId="{6B149522-F025-41AD-A093-3E46DA2C7640}">
      <dgm:prSet/>
      <dgm:spPr/>
      <dgm:t>
        <a:bodyPr/>
        <a:lstStyle/>
        <a:p>
          <a:endParaRPr lang="uk-UA"/>
        </a:p>
      </dgm:t>
    </dgm:pt>
    <dgm:pt modelId="{F26DFDDE-16B9-4D6C-B4D3-2D8C6F4868D6}">
      <dgm:prSet phldrT="[Текст]"/>
      <dgm:spPr/>
      <dgm:t>
        <a:bodyPr/>
        <a:lstStyle/>
        <a:p>
          <a:r>
            <a:rPr lang="ru-RU" b="0" i="0"/>
            <a:t>скопіювати за допомогою вказівки </a:t>
          </a:r>
          <a:r>
            <a:rPr lang="ru-RU" b="0" i="1"/>
            <a:t>Копіювати з контекстного меню </a:t>
          </a:r>
          <a:r>
            <a:rPr lang="ru-RU" b="0" i="0"/>
            <a:t>аб</a:t>
          </a:r>
          <a:r>
            <a:rPr lang="uk-UA" b="0" i="0"/>
            <a:t>о комбінації клавіш </a:t>
          </a:r>
          <a:r>
            <a:rPr lang="en-US" b="0" i="1"/>
            <a:t>Ctrl+C</a:t>
          </a:r>
          <a:endParaRPr lang="uk-UA" b="0" i="1"/>
        </a:p>
      </dgm:t>
    </dgm:pt>
    <dgm:pt modelId="{24901358-7081-41FC-9248-7B6967B8978D}" type="parTrans" cxnId="{5BB81FE1-944E-4C9A-B08E-6172FC53CAA2}">
      <dgm:prSet/>
      <dgm:spPr/>
      <dgm:t>
        <a:bodyPr/>
        <a:lstStyle/>
        <a:p>
          <a:endParaRPr lang="uk-UA"/>
        </a:p>
      </dgm:t>
    </dgm:pt>
    <dgm:pt modelId="{E588A243-6BFD-4169-B082-5F15A4B776F4}" type="sibTrans" cxnId="{5BB81FE1-944E-4C9A-B08E-6172FC53CAA2}">
      <dgm:prSet/>
      <dgm:spPr/>
      <dgm:t>
        <a:bodyPr/>
        <a:lstStyle/>
        <a:p>
          <a:endParaRPr lang="uk-UA"/>
        </a:p>
      </dgm:t>
    </dgm:pt>
    <dgm:pt modelId="{1726C1CA-0D59-4FF4-BCB0-92DEE822FA2D}">
      <dgm:prSet phldrT="[Текст]"/>
      <dgm:spPr/>
      <dgm:t>
        <a:bodyPr/>
        <a:lstStyle/>
        <a:p>
          <a:r>
            <a:rPr lang="uk-UA"/>
            <a:t> </a:t>
          </a:r>
        </a:p>
      </dgm:t>
    </dgm:pt>
    <dgm:pt modelId="{D4601F22-A466-439B-9E7B-BF6C841AA3BF}" type="parTrans" cxnId="{E8F16599-6892-4942-B29C-0DD7894812D0}">
      <dgm:prSet/>
      <dgm:spPr/>
      <dgm:t>
        <a:bodyPr/>
        <a:lstStyle/>
        <a:p>
          <a:endParaRPr lang="uk-UA"/>
        </a:p>
      </dgm:t>
    </dgm:pt>
    <dgm:pt modelId="{FCC3A226-ADEC-4587-8CA8-02B3F8D0253D}" type="sibTrans" cxnId="{E8F16599-6892-4942-B29C-0DD7894812D0}">
      <dgm:prSet/>
      <dgm:spPr/>
      <dgm:t>
        <a:bodyPr/>
        <a:lstStyle/>
        <a:p>
          <a:endParaRPr lang="uk-UA"/>
        </a:p>
      </dgm:t>
    </dgm:pt>
    <dgm:pt modelId="{9385A66C-A91D-4638-A4BD-C8F143D0E7BB}">
      <dgm:prSet phldrT="[Текст]"/>
      <dgm:spPr/>
      <dgm:t>
        <a:bodyPr/>
        <a:lstStyle/>
        <a:p>
          <a:r>
            <a:rPr lang="ru-RU" b="0" i="0"/>
            <a:t>потім вставити його вміст у відкритий документ</a:t>
          </a:r>
          <a:r>
            <a:rPr lang="en-US" b="0" i="0"/>
            <a:t>, </a:t>
          </a:r>
          <a:r>
            <a:rPr lang="ru-RU" b="0" i="0"/>
            <a:t>використовуючи інструменти редактора чи комбінацію клавіш </a:t>
          </a:r>
          <a:r>
            <a:rPr lang="ru-RU" b="0" i="1"/>
            <a:t>Ctrl + V</a:t>
          </a:r>
          <a:endParaRPr lang="uk-UA"/>
        </a:p>
      </dgm:t>
    </dgm:pt>
    <dgm:pt modelId="{EFABC308-4C11-4AB0-8C03-1435F1BB8D1D}" type="parTrans" cxnId="{29C5DE09-F1C4-4FC6-948C-EB04EC6F791F}">
      <dgm:prSet/>
      <dgm:spPr/>
      <dgm:t>
        <a:bodyPr/>
        <a:lstStyle/>
        <a:p>
          <a:endParaRPr lang="uk-UA"/>
        </a:p>
      </dgm:t>
    </dgm:pt>
    <dgm:pt modelId="{EC05CD57-2BF8-4ADA-BB82-4C7B7E1D53D2}" type="sibTrans" cxnId="{29C5DE09-F1C4-4FC6-948C-EB04EC6F791F}">
      <dgm:prSet/>
      <dgm:spPr/>
      <dgm:t>
        <a:bodyPr/>
        <a:lstStyle/>
        <a:p>
          <a:endParaRPr lang="uk-UA"/>
        </a:p>
      </dgm:t>
    </dgm:pt>
    <dgm:pt modelId="{40DEC24F-D203-4848-AC5E-E711396BF84D}">
      <dgm:prSet phldrT="[Текст]"/>
      <dgm:spPr/>
      <dgm:t>
        <a:bodyPr/>
        <a:lstStyle/>
        <a:p>
          <a:r>
            <a:rPr lang="uk-UA"/>
            <a:t> </a:t>
          </a:r>
        </a:p>
      </dgm:t>
    </dgm:pt>
    <dgm:pt modelId="{856BAC8D-6809-4DAF-AB6F-9B9B04FC269D}" type="sibTrans" cxnId="{127A2768-82BF-4742-8AF6-6E8662D25809}">
      <dgm:prSet/>
      <dgm:spPr/>
      <dgm:t>
        <a:bodyPr/>
        <a:lstStyle/>
        <a:p>
          <a:endParaRPr lang="uk-UA"/>
        </a:p>
      </dgm:t>
    </dgm:pt>
    <dgm:pt modelId="{EC61F788-7583-42D7-90F5-BB21299B8E7D}" type="parTrans" cxnId="{127A2768-82BF-4742-8AF6-6E8662D25809}">
      <dgm:prSet/>
      <dgm:spPr/>
      <dgm:t>
        <a:bodyPr/>
        <a:lstStyle/>
        <a:p>
          <a:endParaRPr lang="uk-UA"/>
        </a:p>
      </dgm:t>
    </dgm:pt>
    <dgm:pt modelId="{32EDC5E1-92E8-4F0A-B4AB-4DC874FDC935}" type="pres">
      <dgm:prSet presAssocID="{B0CAE140-8585-4FB1-954E-A070FB386874}" presName="linearFlow" presStyleCnt="0">
        <dgm:presLayoutVars>
          <dgm:dir/>
          <dgm:animLvl val="lvl"/>
          <dgm:resizeHandles val="exact"/>
        </dgm:presLayoutVars>
      </dgm:prSet>
      <dgm:spPr/>
    </dgm:pt>
    <dgm:pt modelId="{F5280373-E692-45BE-B628-0CFA1A5D1DE4}" type="pres">
      <dgm:prSet presAssocID="{40DEC24F-D203-4848-AC5E-E711396BF84D}" presName="composite" presStyleCnt="0"/>
      <dgm:spPr/>
    </dgm:pt>
    <dgm:pt modelId="{0402AE3E-DCED-4EA8-8A13-9C5EA3BC28A7}" type="pres">
      <dgm:prSet presAssocID="{40DEC24F-D203-4848-AC5E-E711396BF84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9670C5F-12A2-4B9D-A8B6-69E0F311CA12}" type="pres">
      <dgm:prSet presAssocID="{40DEC24F-D203-4848-AC5E-E711396BF84D}" presName="descendantText" presStyleLbl="alignAcc1" presStyleIdx="0" presStyleCnt="3">
        <dgm:presLayoutVars>
          <dgm:bulletEnabled val="1"/>
        </dgm:presLayoutVars>
      </dgm:prSet>
      <dgm:spPr/>
    </dgm:pt>
    <dgm:pt modelId="{CDB52099-D01E-46A2-9F17-75BC846186F6}" type="pres">
      <dgm:prSet presAssocID="{856BAC8D-6809-4DAF-AB6F-9B9B04FC269D}" presName="sp" presStyleCnt="0"/>
      <dgm:spPr/>
    </dgm:pt>
    <dgm:pt modelId="{663CE588-335C-419A-B0DA-3D5992C2DED4}" type="pres">
      <dgm:prSet presAssocID="{6F91A050-F26F-4B25-A0A4-7AEAF3732452}" presName="composite" presStyleCnt="0"/>
      <dgm:spPr/>
    </dgm:pt>
    <dgm:pt modelId="{3EFA6B4D-AFFE-43A7-880C-2553A0511564}" type="pres">
      <dgm:prSet presAssocID="{6F91A050-F26F-4B25-A0A4-7AEAF373245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95A9517-A910-4D29-8173-D2F6447CA3E7}" type="pres">
      <dgm:prSet presAssocID="{6F91A050-F26F-4B25-A0A4-7AEAF3732452}" presName="descendantText" presStyleLbl="alignAcc1" presStyleIdx="1" presStyleCnt="3">
        <dgm:presLayoutVars>
          <dgm:bulletEnabled val="1"/>
        </dgm:presLayoutVars>
      </dgm:prSet>
      <dgm:spPr/>
    </dgm:pt>
    <dgm:pt modelId="{5C69F6EE-4753-4626-BD99-8C1E26A7741A}" type="pres">
      <dgm:prSet presAssocID="{79F91BBF-40E5-4FFF-9DEF-1AB6BECE68F6}" presName="sp" presStyleCnt="0"/>
      <dgm:spPr/>
    </dgm:pt>
    <dgm:pt modelId="{0E8FB150-2854-43CB-8C71-DA2B85AC62E8}" type="pres">
      <dgm:prSet presAssocID="{1726C1CA-0D59-4FF4-BCB0-92DEE822FA2D}" presName="composite" presStyleCnt="0"/>
      <dgm:spPr/>
    </dgm:pt>
    <dgm:pt modelId="{71DA2295-106A-49EC-BB38-214F855B13C4}" type="pres">
      <dgm:prSet presAssocID="{1726C1CA-0D59-4FF4-BCB0-92DEE822FA2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E084516-3B91-451C-AA1B-DFC74BAA8FC9}" type="pres">
      <dgm:prSet presAssocID="{1726C1CA-0D59-4FF4-BCB0-92DEE822FA2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C5DE09-F1C4-4FC6-948C-EB04EC6F791F}" srcId="{1726C1CA-0D59-4FF4-BCB0-92DEE822FA2D}" destId="{9385A66C-A91D-4638-A4BD-C8F143D0E7BB}" srcOrd="0" destOrd="0" parTransId="{EFABC308-4C11-4AB0-8C03-1435F1BB8D1D}" sibTransId="{EC05CD57-2BF8-4ADA-BB82-4C7B7E1D53D2}"/>
    <dgm:cxn modelId="{6B149522-F025-41AD-A093-3E46DA2C7640}" srcId="{B0CAE140-8585-4FB1-954E-A070FB386874}" destId="{6F91A050-F26F-4B25-A0A4-7AEAF3732452}" srcOrd="1" destOrd="0" parTransId="{E249BC68-B705-4958-85B0-839A3F871F5A}" sibTransId="{79F91BBF-40E5-4FFF-9DEF-1AB6BECE68F6}"/>
    <dgm:cxn modelId="{E779062B-62BD-4F19-AC73-CCB580FADA96}" type="presOf" srcId="{40DEC24F-D203-4848-AC5E-E711396BF84D}" destId="{0402AE3E-DCED-4EA8-8A13-9C5EA3BC28A7}" srcOrd="0" destOrd="0" presId="urn:microsoft.com/office/officeart/2005/8/layout/chevron2"/>
    <dgm:cxn modelId="{127A2768-82BF-4742-8AF6-6E8662D25809}" srcId="{B0CAE140-8585-4FB1-954E-A070FB386874}" destId="{40DEC24F-D203-4848-AC5E-E711396BF84D}" srcOrd="0" destOrd="0" parTransId="{EC61F788-7583-42D7-90F5-BB21299B8E7D}" sibTransId="{856BAC8D-6809-4DAF-AB6F-9B9B04FC269D}"/>
    <dgm:cxn modelId="{9E76437D-96AC-4ADC-B266-791ACF91804B}" type="presOf" srcId="{8A0D203B-BBE8-42D3-8A05-784B76048E03}" destId="{39670C5F-12A2-4B9D-A8B6-69E0F311CA12}" srcOrd="0" destOrd="0" presId="urn:microsoft.com/office/officeart/2005/8/layout/chevron2"/>
    <dgm:cxn modelId="{E414AE7F-CAAB-4D81-9A6D-7834D58EEB58}" srcId="{40DEC24F-D203-4848-AC5E-E711396BF84D}" destId="{8A0D203B-BBE8-42D3-8A05-784B76048E03}" srcOrd="0" destOrd="0" parTransId="{0E450AFC-DBEE-4DCA-A48C-9283653BA4BC}" sibTransId="{DE98D35E-B220-4D62-9E3E-E5DB61DC02BA}"/>
    <dgm:cxn modelId="{0C8FE191-ADE4-4528-9EFF-1745D3EB3BA2}" type="presOf" srcId="{B0CAE140-8585-4FB1-954E-A070FB386874}" destId="{32EDC5E1-92E8-4F0A-B4AB-4DC874FDC935}" srcOrd="0" destOrd="0" presId="urn:microsoft.com/office/officeart/2005/8/layout/chevron2"/>
    <dgm:cxn modelId="{3247C898-4F00-44D4-8B5E-F1887DBF340A}" type="presOf" srcId="{9385A66C-A91D-4638-A4BD-C8F143D0E7BB}" destId="{0E084516-3B91-451C-AA1B-DFC74BAA8FC9}" srcOrd="0" destOrd="0" presId="urn:microsoft.com/office/officeart/2005/8/layout/chevron2"/>
    <dgm:cxn modelId="{E8F16599-6892-4942-B29C-0DD7894812D0}" srcId="{B0CAE140-8585-4FB1-954E-A070FB386874}" destId="{1726C1CA-0D59-4FF4-BCB0-92DEE822FA2D}" srcOrd="2" destOrd="0" parTransId="{D4601F22-A466-439B-9E7B-BF6C841AA3BF}" sibTransId="{FCC3A226-ADEC-4587-8CA8-02B3F8D0253D}"/>
    <dgm:cxn modelId="{A88F1FCD-3272-4A75-BA73-32494DF2C847}" type="presOf" srcId="{6F91A050-F26F-4B25-A0A4-7AEAF3732452}" destId="{3EFA6B4D-AFFE-43A7-880C-2553A0511564}" srcOrd="0" destOrd="0" presId="urn:microsoft.com/office/officeart/2005/8/layout/chevron2"/>
    <dgm:cxn modelId="{BA0D84CE-BD05-44FE-9117-D0C83438C2FD}" type="presOf" srcId="{F26DFDDE-16B9-4D6C-B4D3-2D8C6F4868D6}" destId="{495A9517-A910-4D29-8173-D2F6447CA3E7}" srcOrd="0" destOrd="0" presId="urn:microsoft.com/office/officeart/2005/8/layout/chevron2"/>
    <dgm:cxn modelId="{DE6FB2D6-07C4-4197-A438-B4A450095788}" type="presOf" srcId="{1726C1CA-0D59-4FF4-BCB0-92DEE822FA2D}" destId="{71DA2295-106A-49EC-BB38-214F855B13C4}" srcOrd="0" destOrd="0" presId="urn:microsoft.com/office/officeart/2005/8/layout/chevron2"/>
    <dgm:cxn modelId="{5BB81FE1-944E-4C9A-B08E-6172FC53CAA2}" srcId="{6F91A050-F26F-4B25-A0A4-7AEAF3732452}" destId="{F26DFDDE-16B9-4D6C-B4D3-2D8C6F4868D6}" srcOrd="0" destOrd="0" parTransId="{24901358-7081-41FC-9248-7B6967B8978D}" sibTransId="{E588A243-6BFD-4169-B082-5F15A4B776F4}"/>
    <dgm:cxn modelId="{72FB62A1-5336-4D27-93D3-6EED6F0CC0A1}" type="presParOf" srcId="{32EDC5E1-92E8-4F0A-B4AB-4DC874FDC935}" destId="{F5280373-E692-45BE-B628-0CFA1A5D1DE4}" srcOrd="0" destOrd="0" presId="urn:microsoft.com/office/officeart/2005/8/layout/chevron2"/>
    <dgm:cxn modelId="{A55CC70B-BA07-40BD-88F6-B671852C4702}" type="presParOf" srcId="{F5280373-E692-45BE-B628-0CFA1A5D1DE4}" destId="{0402AE3E-DCED-4EA8-8A13-9C5EA3BC28A7}" srcOrd="0" destOrd="0" presId="urn:microsoft.com/office/officeart/2005/8/layout/chevron2"/>
    <dgm:cxn modelId="{93BE46FC-B98B-4486-936D-4845E435760B}" type="presParOf" srcId="{F5280373-E692-45BE-B628-0CFA1A5D1DE4}" destId="{39670C5F-12A2-4B9D-A8B6-69E0F311CA12}" srcOrd="1" destOrd="0" presId="urn:microsoft.com/office/officeart/2005/8/layout/chevron2"/>
    <dgm:cxn modelId="{F29172B8-BE13-4B96-BC3C-D3AD21858718}" type="presParOf" srcId="{32EDC5E1-92E8-4F0A-B4AB-4DC874FDC935}" destId="{CDB52099-D01E-46A2-9F17-75BC846186F6}" srcOrd="1" destOrd="0" presId="urn:microsoft.com/office/officeart/2005/8/layout/chevron2"/>
    <dgm:cxn modelId="{39CAD290-CA14-4513-99FE-5E49A0969DA0}" type="presParOf" srcId="{32EDC5E1-92E8-4F0A-B4AB-4DC874FDC935}" destId="{663CE588-335C-419A-B0DA-3D5992C2DED4}" srcOrd="2" destOrd="0" presId="urn:microsoft.com/office/officeart/2005/8/layout/chevron2"/>
    <dgm:cxn modelId="{882B9FA8-860D-4F89-8D55-C80CA066ADA1}" type="presParOf" srcId="{663CE588-335C-419A-B0DA-3D5992C2DED4}" destId="{3EFA6B4D-AFFE-43A7-880C-2553A0511564}" srcOrd="0" destOrd="0" presId="urn:microsoft.com/office/officeart/2005/8/layout/chevron2"/>
    <dgm:cxn modelId="{E1014B48-8EDB-467C-826E-F790D2D9E8AF}" type="presParOf" srcId="{663CE588-335C-419A-B0DA-3D5992C2DED4}" destId="{495A9517-A910-4D29-8173-D2F6447CA3E7}" srcOrd="1" destOrd="0" presId="urn:microsoft.com/office/officeart/2005/8/layout/chevron2"/>
    <dgm:cxn modelId="{E3B041A9-CC53-4F73-A7BF-6040B02C5AD8}" type="presParOf" srcId="{32EDC5E1-92E8-4F0A-B4AB-4DC874FDC935}" destId="{5C69F6EE-4753-4626-BD99-8C1E26A7741A}" srcOrd="3" destOrd="0" presId="urn:microsoft.com/office/officeart/2005/8/layout/chevron2"/>
    <dgm:cxn modelId="{3A4F6C33-60C2-4D4E-91EA-BFF209C21B1C}" type="presParOf" srcId="{32EDC5E1-92E8-4F0A-B4AB-4DC874FDC935}" destId="{0E8FB150-2854-43CB-8C71-DA2B85AC62E8}" srcOrd="4" destOrd="0" presId="urn:microsoft.com/office/officeart/2005/8/layout/chevron2"/>
    <dgm:cxn modelId="{AD698EEB-350A-46BD-85C1-C12C538A2D87}" type="presParOf" srcId="{0E8FB150-2854-43CB-8C71-DA2B85AC62E8}" destId="{71DA2295-106A-49EC-BB38-214F855B13C4}" srcOrd="0" destOrd="0" presId="urn:microsoft.com/office/officeart/2005/8/layout/chevron2"/>
    <dgm:cxn modelId="{BABCAF3D-41E0-4EB2-8F2C-59E1B8D23670}" type="presParOf" srcId="{0E8FB150-2854-43CB-8C71-DA2B85AC62E8}" destId="{0E084516-3B91-451C-AA1B-DFC74BAA8F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A3039-B9F0-42AA-92F6-7BCCA1AEBD1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3989E0B-470B-447E-AA1A-2B14C472D99D}">
      <dgm:prSet phldrT="[Текст]"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браузер і до рядка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введи адресу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пошукової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www.google.com.ua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1AF1B-F85C-4972-9222-6410895440CA}" type="parTrans" cxnId="{5C07B45A-3A3D-440C-A269-4AE3A4A7A222}">
      <dgm:prSet/>
      <dgm:spPr/>
      <dgm:t>
        <a:bodyPr/>
        <a:lstStyle/>
        <a:p>
          <a:endParaRPr lang="uk-UA"/>
        </a:p>
      </dgm:t>
    </dgm:pt>
    <dgm:pt modelId="{B41C6719-1A8D-47B0-940D-4BAC78D7169B}" type="sibTrans" cxnId="{5C07B45A-3A3D-440C-A269-4AE3A4A7A222}">
      <dgm:prSet/>
      <dgm:spPr/>
      <dgm:t>
        <a:bodyPr/>
        <a:lstStyle/>
        <a:p>
          <a:endParaRPr lang="uk-UA"/>
        </a:p>
      </dgm:t>
    </dgm:pt>
    <dgm:pt modelId="{1363746D-1B0A-413B-B454-4EEF91907C86}">
      <dgm:prSet phldrT="[Текст]"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До поля </a:t>
          </a:r>
          <a:r>
            <a:rPr lang="ru-RU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слово </a:t>
          </a:r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блог» і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натисни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кнопку </a:t>
          </a:r>
          <a:r>
            <a:rPr lang="ru-RU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297B8-AEA3-409B-B39D-211DDDCA8083}" type="parTrans" cxnId="{3BB19E89-CFBC-4E1F-925B-11CDDBFE6256}">
      <dgm:prSet/>
      <dgm:spPr/>
      <dgm:t>
        <a:bodyPr/>
        <a:lstStyle/>
        <a:p>
          <a:endParaRPr lang="uk-UA"/>
        </a:p>
      </dgm:t>
    </dgm:pt>
    <dgm:pt modelId="{E7CC8E59-1A88-4D79-B063-2DFC9FC4A0C4}" type="sibTrans" cxnId="{3BB19E89-CFBC-4E1F-925B-11CDDBFE6256}">
      <dgm:prSet/>
      <dgm:spPr/>
      <dgm:t>
        <a:bodyPr/>
        <a:lstStyle/>
        <a:p>
          <a:endParaRPr lang="uk-UA"/>
        </a:p>
      </dgm:t>
    </dgm:pt>
    <dgm:pt modelId="{F377810F-6453-4205-A5E8-0050A6CEB347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Після відображення на екрані результатів пошуку обери посилання на вільну енциклопедію «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Вікіпедія»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0E03E-8323-482E-9361-0DE5A19649CE}" type="parTrans" cxnId="{B12CCFBB-2469-44DA-B2CA-E268C80A8A8D}">
      <dgm:prSet/>
      <dgm:spPr/>
      <dgm:t>
        <a:bodyPr/>
        <a:lstStyle/>
        <a:p>
          <a:endParaRPr lang="uk-UA"/>
        </a:p>
      </dgm:t>
    </dgm:pt>
    <dgm:pt modelId="{490BDFFD-AD0D-4B47-A2FC-EE1D5BD8B466}" type="sibTrans" cxnId="{B12CCFBB-2469-44DA-B2CA-E268C80A8A8D}">
      <dgm:prSet/>
      <dgm:spPr/>
      <dgm:t>
        <a:bodyPr/>
        <a:lstStyle/>
        <a:p>
          <a:endParaRPr lang="uk-UA"/>
        </a:p>
      </dgm:t>
    </dgm:pt>
    <dgm:pt modelId="{F4708BD2-4356-4AA8-A430-65CD9174BD7E}">
      <dgm:prSet phldrT="[Текст]"/>
      <dgm:spPr/>
      <dgm:t>
        <a:bodyPr/>
        <a:lstStyle/>
        <a:p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Відкрий цю сторінку в новому вікні,</a:t>
          </a:r>
          <a:b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обравши в контекстному меню відповідну вказівку.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833E3-53D9-4699-BCF7-4E7102E18196}" type="parTrans" cxnId="{D8F4DCE9-6546-45D4-AAAB-EC8F9DEB6BD6}">
      <dgm:prSet/>
      <dgm:spPr/>
      <dgm:t>
        <a:bodyPr/>
        <a:lstStyle/>
        <a:p>
          <a:endParaRPr lang="uk-UA"/>
        </a:p>
      </dgm:t>
    </dgm:pt>
    <dgm:pt modelId="{16BFD471-EABE-4BAA-9286-DA33356E9623}" type="sibTrans" cxnId="{D8F4DCE9-6546-45D4-AAAB-EC8F9DEB6BD6}">
      <dgm:prSet/>
      <dgm:spPr/>
      <dgm:t>
        <a:bodyPr/>
        <a:lstStyle/>
        <a:p>
          <a:endParaRPr lang="uk-UA"/>
        </a:p>
      </dgm:t>
    </dgm:pt>
    <dgm:pt modelId="{7253CF41-7246-46FD-B07D-143CA45BBA91}" type="pres">
      <dgm:prSet presAssocID="{BCCA3039-B9F0-42AA-92F6-7BCCA1AEBD1D}" presName="outerComposite" presStyleCnt="0">
        <dgm:presLayoutVars>
          <dgm:chMax val="5"/>
          <dgm:dir/>
          <dgm:resizeHandles val="exact"/>
        </dgm:presLayoutVars>
      </dgm:prSet>
      <dgm:spPr/>
    </dgm:pt>
    <dgm:pt modelId="{360E2E12-660B-44BE-8944-88F6B2B6FC4A}" type="pres">
      <dgm:prSet presAssocID="{BCCA3039-B9F0-42AA-92F6-7BCCA1AEBD1D}" presName="dummyMaxCanvas" presStyleCnt="0">
        <dgm:presLayoutVars/>
      </dgm:prSet>
      <dgm:spPr/>
    </dgm:pt>
    <dgm:pt modelId="{F1945931-0229-4D1D-8059-B55B0CDA7424}" type="pres">
      <dgm:prSet presAssocID="{BCCA3039-B9F0-42AA-92F6-7BCCA1AEBD1D}" presName="FourNodes_1" presStyleLbl="node1" presStyleIdx="0" presStyleCnt="4">
        <dgm:presLayoutVars>
          <dgm:bulletEnabled val="1"/>
        </dgm:presLayoutVars>
      </dgm:prSet>
      <dgm:spPr/>
    </dgm:pt>
    <dgm:pt modelId="{7B5445AB-9507-482F-A741-A4A7D7763329}" type="pres">
      <dgm:prSet presAssocID="{BCCA3039-B9F0-42AA-92F6-7BCCA1AEBD1D}" presName="FourNodes_2" presStyleLbl="node1" presStyleIdx="1" presStyleCnt="4">
        <dgm:presLayoutVars>
          <dgm:bulletEnabled val="1"/>
        </dgm:presLayoutVars>
      </dgm:prSet>
      <dgm:spPr/>
    </dgm:pt>
    <dgm:pt modelId="{CBAB0C64-E5E7-4346-9B5D-BEF2E079B1D3}" type="pres">
      <dgm:prSet presAssocID="{BCCA3039-B9F0-42AA-92F6-7BCCA1AEBD1D}" presName="FourNodes_3" presStyleLbl="node1" presStyleIdx="2" presStyleCnt="4">
        <dgm:presLayoutVars>
          <dgm:bulletEnabled val="1"/>
        </dgm:presLayoutVars>
      </dgm:prSet>
      <dgm:spPr/>
    </dgm:pt>
    <dgm:pt modelId="{6F27BABB-6AB9-44B4-8987-B6B8355AEFE1}" type="pres">
      <dgm:prSet presAssocID="{BCCA3039-B9F0-42AA-92F6-7BCCA1AEBD1D}" presName="FourNodes_4" presStyleLbl="node1" presStyleIdx="3" presStyleCnt="4">
        <dgm:presLayoutVars>
          <dgm:bulletEnabled val="1"/>
        </dgm:presLayoutVars>
      </dgm:prSet>
      <dgm:spPr/>
    </dgm:pt>
    <dgm:pt modelId="{630F999B-9596-4247-96C8-A13EAFE242F2}" type="pres">
      <dgm:prSet presAssocID="{BCCA3039-B9F0-42AA-92F6-7BCCA1AEBD1D}" presName="FourConn_1-2" presStyleLbl="fgAccFollowNode1" presStyleIdx="0" presStyleCnt="3">
        <dgm:presLayoutVars>
          <dgm:bulletEnabled val="1"/>
        </dgm:presLayoutVars>
      </dgm:prSet>
      <dgm:spPr/>
    </dgm:pt>
    <dgm:pt modelId="{C1E5619A-EA3B-4BAE-B1A4-8DDD17F6FAA4}" type="pres">
      <dgm:prSet presAssocID="{BCCA3039-B9F0-42AA-92F6-7BCCA1AEBD1D}" presName="FourConn_2-3" presStyleLbl="fgAccFollowNode1" presStyleIdx="1" presStyleCnt="3">
        <dgm:presLayoutVars>
          <dgm:bulletEnabled val="1"/>
        </dgm:presLayoutVars>
      </dgm:prSet>
      <dgm:spPr/>
    </dgm:pt>
    <dgm:pt modelId="{4547DBA1-EC77-4B97-9230-CDBAFC894F67}" type="pres">
      <dgm:prSet presAssocID="{BCCA3039-B9F0-42AA-92F6-7BCCA1AEBD1D}" presName="FourConn_3-4" presStyleLbl="fgAccFollowNode1" presStyleIdx="2" presStyleCnt="3">
        <dgm:presLayoutVars>
          <dgm:bulletEnabled val="1"/>
        </dgm:presLayoutVars>
      </dgm:prSet>
      <dgm:spPr/>
    </dgm:pt>
    <dgm:pt modelId="{DEDFC621-3AB2-4C5C-9EB3-5F5CB9C01505}" type="pres">
      <dgm:prSet presAssocID="{BCCA3039-B9F0-42AA-92F6-7BCCA1AEBD1D}" presName="FourNodes_1_text" presStyleLbl="node1" presStyleIdx="3" presStyleCnt="4">
        <dgm:presLayoutVars>
          <dgm:bulletEnabled val="1"/>
        </dgm:presLayoutVars>
      </dgm:prSet>
      <dgm:spPr/>
    </dgm:pt>
    <dgm:pt modelId="{2557E066-F685-472F-A9FB-EB30C55F4715}" type="pres">
      <dgm:prSet presAssocID="{BCCA3039-B9F0-42AA-92F6-7BCCA1AEBD1D}" presName="FourNodes_2_text" presStyleLbl="node1" presStyleIdx="3" presStyleCnt="4">
        <dgm:presLayoutVars>
          <dgm:bulletEnabled val="1"/>
        </dgm:presLayoutVars>
      </dgm:prSet>
      <dgm:spPr/>
    </dgm:pt>
    <dgm:pt modelId="{798B4DDA-1F45-450C-AA92-B8B028F757C3}" type="pres">
      <dgm:prSet presAssocID="{BCCA3039-B9F0-42AA-92F6-7BCCA1AEBD1D}" presName="FourNodes_3_text" presStyleLbl="node1" presStyleIdx="3" presStyleCnt="4">
        <dgm:presLayoutVars>
          <dgm:bulletEnabled val="1"/>
        </dgm:presLayoutVars>
      </dgm:prSet>
      <dgm:spPr/>
    </dgm:pt>
    <dgm:pt modelId="{02067B6B-F28C-4625-A993-01B324D281AF}" type="pres">
      <dgm:prSet presAssocID="{BCCA3039-B9F0-42AA-92F6-7BCCA1AEBD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E479429-9B88-4991-9A0E-3E26A1813FCB}" type="presOf" srcId="{1363746D-1B0A-413B-B454-4EEF91907C86}" destId="{7B5445AB-9507-482F-A741-A4A7D7763329}" srcOrd="0" destOrd="0" presId="urn:microsoft.com/office/officeart/2005/8/layout/vProcess5"/>
    <dgm:cxn modelId="{84B95D2C-E906-41E7-A63D-E9483331B3B5}" type="presOf" srcId="{1363746D-1B0A-413B-B454-4EEF91907C86}" destId="{2557E066-F685-472F-A9FB-EB30C55F4715}" srcOrd="1" destOrd="0" presId="urn:microsoft.com/office/officeart/2005/8/layout/vProcess5"/>
    <dgm:cxn modelId="{7C00C135-BD17-41CC-845A-B31C4493209A}" type="presOf" srcId="{33989E0B-470B-447E-AA1A-2B14C472D99D}" destId="{DEDFC621-3AB2-4C5C-9EB3-5F5CB9C01505}" srcOrd="1" destOrd="0" presId="urn:microsoft.com/office/officeart/2005/8/layout/vProcess5"/>
    <dgm:cxn modelId="{4F223165-7CA9-414D-8AC2-46C84821EE09}" type="presOf" srcId="{F4708BD2-4356-4AA8-A430-65CD9174BD7E}" destId="{02067B6B-F28C-4625-A993-01B324D281AF}" srcOrd="1" destOrd="0" presId="urn:microsoft.com/office/officeart/2005/8/layout/vProcess5"/>
    <dgm:cxn modelId="{2C923453-DF2C-4227-BA6D-0B93CB625F2B}" type="presOf" srcId="{F377810F-6453-4205-A5E8-0050A6CEB347}" destId="{CBAB0C64-E5E7-4346-9B5D-BEF2E079B1D3}" srcOrd="0" destOrd="0" presId="urn:microsoft.com/office/officeart/2005/8/layout/vProcess5"/>
    <dgm:cxn modelId="{5C07B45A-3A3D-440C-A269-4AE3A4A7A222}" srcId="{BCCA3039-B9F0-42AA-92F6-7BCCA1AEBD1D}" destId="{33989E0B-470B-447E-AA1A-2B14C472D99D}" srcOrd="0" destOrd="0" parTransId="{04F1AF1B-F85C-4972-9222-6410895440CA}" sibTransId="{B41C6719-1A8D-47B0-940D-4BAC78D7169B}"/>
    <dgm:cxn modelId="{3BB19E89-CFBC-4E1F-925B-11CDDBFE6256}" srcId="{BCCA3039-B9F0-42AA-92F6-7BCCA1AEBD1D}" destId="{1363746D-1B0A-413B-B454-4EEF91907C86}" srcOrd="1" destOrd="0" parTransId="{BAD297B8-AEA3-409B-B39D-211DDDCA8083}" sibTransId="{E7CC8E59-1A88-4D79-B063-2DFC9FC4A0C4}"/>
    <dgm:cxn modelId="{06CBE096-D63A-4F63-B867-55C36D4F48AA}" type="presOf" srcId="{E7CC8E59-1A88-4D79-B063-2DFC9FC4A0C4}" destId="{C1E5619A-EA3B-4BAE-B1A4-8DDD17F6FAA4}" srcOrd="0" destOrd="0" presId="urn:microsoft.com/office/officeart/2005/8/layout/vProcess5"/>
    <dgm:cxn modelId="{1CD54A9A-9CAD-4560-B3D8-7D7D838518A1}" type="presOf" srcId="{490BDFFD-AD0D-4B47-A2FC-EE1D5BD8B466}" destId="{4547DBA1-EC77-4B97-9230-CDBAFC894F67}" srcOrd="0" destOrd="0" presId="urn:microsoft.com/office/officeart/2005/8/layout/vProcess5"/>
    <dgm:cxn modelId="{5EA700AC-42B7-418C-AD66-9BC38DA859E9}" type="presOf" srcId="{BCCA3039-B9F0-42AA-92F6-7BCCA1AEBD1D}" destId="{7253CF41-7246-46FD-B07D-143CA45BBA91}" srcOrd="0" destOrd="0" presId="urn:microsoft.com/office/officeart/2005/8/layout/vProcess5"/>
    <dgm:cxn modelId="{B12CCFBB-2469-44DA-B2CA-E268C80A8A8D}" srcId="{BCCA3039-B9F0-42AA-92F6-7BCCA1AEBD1D}" destId="{F377810F-6453-4205-A5E8-0050A6CEB347}" srcOrd="2" destOrd="0" parTransId="{9370E03E-8323-482E-9361-0DE5A19649CE}" sibTransId="{490BDFFD-AD0D-4B47-A2FC-EE1D5BD8B466}"/>
    <dgm:cxn modelId="{41A70FC4-CD7E-4C1D-958A-9F154037F841}" type="presOf" srcId="{F377810F-6453-4205-A5E8-0050A6CEB347}" destId="{798B4DDA-1F45-450C-AA92-B8B028F757C3}" srcOrd="1" destOrd="0" presId="urn:microsoft.com/office/officeart/2005/8/layout/vProcess5"/>
    <dgm:cxn modelId="{87155BDD-7154-4059-BC63-2E4703F87651}" type="presOf" srcId="{B41C6719-1A8D-47B0-940D-4BAC78D7169B}" destId="{630F999B-9596-4247-96C8-A13EAFE242F2}" srcOrd="0" destOrd="0" presId="urn:microsoft.com/office/officeart/2005/8/layout/vProcess5"/>
    <dgm:cxn modelId="{D8F4DCE9-6546-45D4-AAAB-EC8F9DEB6BD6}" srcId="{BCCA3039-B9F0-42AA-92F6-7BCCA1AEBD1D}" destId="{F4708BD2-4356-4AA8-A430-65CD9174BD7E}" srcOrd="3" destOrd="0" parTransId="{E6C833E3-53D9-4699-BCF7-4E7102E18196}" sibTransId="{16BFD471-EABE-4BAA-9286-DA33356E9623}"/>
    <dgm:cxn modelId="{3B2832F1-085B-4AA4-9DFF-33E3AF3F4E5C}" type="presOf" srcId="{33989E0B-470B-447E-AA1A-2B14C472D99D}" destId="{F1945931-0229-4D1D-8059-B55B0CDA7424}" srcOrd="0" destOrd="0" presId="urn:microsoft.com/office/officeart/2005/8/layout/vProcess5"/>
    <dgm:cxn modelId="{B3E26EF3-F5D0-4BB5-B2BF-51F776C02F5F}" type="presOf" srcId="{F4708BD2-4356-4AA8-A430-65CD9174BD7E}" destId="{6F27BABB-6AB9-44B4-8987-B6B8355AEFE1}" srcOrd="0" destOrd="0" presId="urn:microsoft.com/office/officeart/2005/8/layout/vProcess5"/>
    <dgm:cxn modelId="{CF85AF07-4D74-4101-86B3-FEF85A173EB7}" type="presParOf" srcId="{7253CF41-7246-46FD-B07D-143CA45BBA91}" destId="{360E2E12-660B-44BE-8944-88F6B2B6FC4A}" srcOrd="0" destOrd="0" presId="urn:microsoft.com/office/officeart/2005/8/layout/vProcess5"/>
    <dgm:cxn modelId="{431D4CDF-1D81-4013-851E-3CBB5E1AA782}" type="presParOf" srcId="{7253CF41-7246-46FD-B07D-143CA45BBA91}" destId="{F1945931-0229-4D1D-8059-B55B0CDA7424}" srcOrd="1" destOrd="0" presId="urn:microsoft.com/office/officeart/2005/8/layout/vProcess5"/>
    <dgm:cxn modelId="{81BAACB2-2216-451B-B3E5-83FE202891E9}" type="presParOf" srcId="{7253CF41-7246-46FD-B07D-143CA45BBA91}" destId="{7B5445AB-9507-482F-A741-A4A7D7763329}" srcOrd="2" destOrd="0" presId="urn:microsoft.com/office/officeart/2005/8/layout/vProcess5"/>
    <dgm:cxn modelId="{92100E66-49BB-4BBB-95F9-0EDC6CC51CB9}" type="presParOf" srcId="{7253CF41-7246-46FD-B07D-143CA45BBA91}" destId="{CBAB0C64-E5E7-4346-9B5D-BEF2E079B1D3}" srcOrd="3" destOrd="0" presId="urn:microsoft.com/office/officeart/2005/8/layout/vProcess5"/>
    <dgm:cxn modelId="{2BAB5743-0CD6-4260-84FA-610DF6C38816}" type="presParOf" srcId="{7253CF41-7246-46FD-B07D-143CA45BBA91}" destId="{6F27BABB-6AB9-44B4-8987-B6B8355AEFE1}" srcOrd="4" destOrd="0" presId="urn:microsoft.com/office/officeart/2005/8/layout/vProcess5"/>
    <dgm:cxn modelId="{59294153-4DBC-42DA-8F0D-95331772766D}" type="presParOf" srcId="{7253CF41-7246-46FD-B07D-143CA45BBA91}" destId="{630F999B-9596-4247-96C8-A13EAFE242F2}" srcOrd="5" destOrd="0" presId="urn:microsoft.com/office/officeart/2005/8/layout/vProcess5"/>
    <dgm:cxn modelId="{BF65BFD4-83A9-4294-BCAC-A24F05A767EA}" type="presParOf" srcId="{7253CF41-7246-46FD-B07D-143CA45BBA91}" destId="{C1E5619A-EA3B-4BAE-B1A4-8DDD17F6FAA4}" srcOrd="6" destOrd="0" presId="urn:microsoft.com/office/officeart/2005/8/layout/vProcess5"/>
    <dgm:cxn modelId="{527F3696-8300-4ED7-BF74-E4D25D015C4B}" type="presParOf" srcId="{7253CF41-7246-46FD-B07D-143CA45BBA91}" destId="{4547DBA1-EC77-4B97-9230-CDBAFC894F67}" srcOrd="7" destOrd="0" presId="urn:microsoft.com/office/officeart/2005/8/layout/vProcess5"/>
    <dgm:cxn modelId="{0E481F55-8050-47AF-B994-E4E090E02E74}" type="presParOf" srcId="{7253CF41-7246-46FD-B07D-143CA45BBA91}" destId="{DEDFC621-3AB2-4C5C-9EB3-5F5CB9C01505}" srcOrd="8" destOrd="0" presId="urn:microsoft.com/office/officeart/2005/8/layout/vProcess5"/>
    <dgm:cxn modelId="{4F909757-F5B7-44C8-9768-54C3DD89C7DB}" type="presParOf" srcId="{7253CF41-7246-46FD-B07D-143CA45BBA91}" destId="{2557E066-F685-472F-A9FB-EB30C55F4715}" srcOrd="9" destOrd="0" presId="urn:microsoft.com/office/officeart/2005/8/layout/vProcess5"/>
    <dgm:cxn modelId="{13D5FB0B-2B73-4B4E-BC51-2E89B5A9F7D0}" type="presParOf" srcId="{7253CF41-7246-46FD-B07D-143CA45BBA91}" destId="{798B4DDA-1F45-450C-AA92-B8B028F757C3}" srcOrd="10" destOrd="0" presId="urn:microsoft.com/office/officeart/2005/8/layout/vProcess5"/>
    <dgm:cxn modelId="{79827E7E-7A84-428A-8697-5C781727CB95}" type="presParOf" srcId="{7253CF41-7246-46FD-B07D-143CA45BBA91}" destId="{02067B6B-F28C-4625-A993-01B324D281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A3039-B9F0-42AA-92F6-7BCCA1AEBD1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3989E0B-470B-447E-AA1A-2B14C472D99D}">
      <dgm:prSet phldrT="[Текст]"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потрібне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означення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у контекстному меню до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обраного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текстового фрагмента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скористайся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вказівкою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Копіювати</a:t>
          </a:r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копіювання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буфера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1AF1B-F85C-4972-9222-6410895440CA}" type="parTrans" cxnId="{5C07B45A-3A3D-440C-A269-4AE3A4A7A222}">
      <dgm:prSet/>
      <dgm:spPr/>
      <dgm:t>
        <a:bodyPr/>
        <a:lstStyle/>
        <a:p>
          <a:endParaRPr lang="uk-UA"/>
        </a:p>
      </dgm:t>
    </dgm:pt>
    <dgm:pt modelId="{B41C6719-1A8D-47B0-940D-4BAC78D7169B}" type="sibTrans" cxnId="{5C07B45A-3A3D-440C-A269-4AE3A4A7A222}">
      <dgm:prSet/>
      <dgm:spPr/>
      <dgm:t>
        <a:bodyPr/>
        <a:lstStyle/>
        <a:p>
          <a:endParaRPr lang="uk-UA"/>
        </a:p>
      </dgm:t>
    </dgm:pt>
    <dgm:pt modelId="{1363746D-1B0A-413B-B454-4EEF91907C86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Створи текстовий документ у своїй папці, дай йому назву 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Означення блогу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297B8-AEA3-409B-B39D-211DDDCA8083}" type="parTrans" cxnId="{3BB19E89-CFBC-4E1F-925B-11CDDBFE6256}">
      <dgm:prSet/>
      <dgm:spPr/>
      <dgm:t>
        <a:bodyPr/>
        <a:lstStyle/>
        <a:p>
          <a:endParaRPr lang="uk-UA"/>
        </a:p>
      </dgm:t>
    </dgm:pt>
    <dgm:pt modelId="{E7CC8E59-1A88-4D79-B063-2DFC9FC4A0C4}" type="sibTrans" cxnId="{3BB19E89-CFBC-4E1F-925B-11CDDBFE6256}">
      <dgm:prSet/>
      <dgm:spPr/>
      <dgm:t>
        <a:bodyPr/>
        <a:lstStyle/>
        <a:p>
          <a:endParaRPr lang="uk-UA"/>
        </a:p>
      </dgm:t>
    </dgm:pt>
    <dgm:pt modelId="{F377810F-6453-4205-A5E8-0050A6CEB347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Установи курсор до робочої області текстового процесора та вибери вказівку 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Вставити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з контекстного меню.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0E03E-8323-482E-9361-0DE5A19649CE}" type="parTrans" cxnId="{B12CCFBB-2469-44DA-B2CA-E268C80A8A8D}">
      <dgm:prSet/>
      <dgm:spPr/>
      <dgm:t>
        <a:bodyPr/>
        <a:lstStyle/>
        <a:p>
          <a:endParaRPr lang="uk-UA"/>
        </a:p>
      </dgm:t>
    </dgm:pt>
    <dgm:pt modelId="{490BDFFD-AD0D-4B47-A2FC-EE1D5BD8B466}" type="sibTrans" cxnId="{B12CCFBB-2469-44DA-B2CA-E268C80A8A8D}">
      <dgm:prSet/>
      <dgm:spPr/>
      <dgm:t>
        <a:bodyPr/>
        <a:lstStyle/>
        <a:p>
          <a:endParaRPr lang="uk-UA"/>
        </a:p>
      </dgm:t>
    </dgm:pt>
    <dgm:pt modelId="{7253CF41-7246-46FD-B07D-143CA45BBA91}" type="pres">
      <dgm:prSet presAssocID="{BCCA3039-B9F0-42AA-92F6-7BCCA1AEBD1D}" presName="outerComposite" presStyleCnt="0">
        <dgm:presLayoutVars>
          <dgm:chMax val="5"/>
          <dgm:dir/>
          <dgm:resizeHandles val="exact"/>
        </dgm:presLayoutVars>
      </dgm:prSet>
      <dgm:spPr/>
    </dgm:pt>
    <dgm:pt modelId="{360E2E12-660B-44BE-8944-88F6B2B6FC4A}" type="pres">
      <dgm:prSet presAssocID="{BCCA3039-B9F0-42AA-92F6-7BCCA1AEBD1D}" presName="dummyMaxCanvas" presStyleCnt="0">
        <dgm:presLayoutVars/>
      </dgm:prSet>
      <dgm:spPr/>
    </dgm:pt>
    <dgm:pt modelId="{6FD41BFF-FDDF-4D92-A2C7-A3B3C36E5585}" type="pres">
      <dgm:prSet presAssocID="{BCCA3039-B9F0-42AA-92F6-7BCCA1AEBD1D}" presName="ThreeNodes_1" presStyleLbl="node1" presStyleIdx="0" presStyleCnt="3">
        <dgm:presLayoutVars>
          <dgm:bulletEnabled val="1"/>
        </dgm:presLayoutVars>
      </dgm:prSet>
      <dgm:spPr/>
    </dgm:pt>
    <dgm:pt modelId="{24031899-A37A-4CF1-B290-C6F3F9701CB3}" type="pres">
      <dgm:prSet presAssocID="{BCCA3039-B9F0-42AA-92F6-7BCCA1AEBD1D}" presName="ThreeNodes_2" presStyleLbl="node1" presStyleIdx="1" presStyleCnt="3">
        <dgm:presLayoutVars>
          <dgm:bulletEnabled val="1"/>
        </dgm:presLayoutVars>
      </dgm:prSet>
      <dgm:spPr/>
    </dgm:pt>
    <dgm:pt modelId="{FB255AD1-2391-4AC1-A6F9-7BB93FBE4C2A}" type="pres">
      <dgm:prSet presAssocID="{BCCA3039-B9F0-42AA-92F6-7BCCA1AEBD1D}" presName="ThreeNodes_3" presStyleLbl="node1" presStyleIdx="2" presStyleCnt="3">
        <dgm:presLayoutVars>
          <dgm:bulletEnabled val="1"/>
        </dgm:presLayoutVars>
      </dgm:prSet>
      <dgm:spPr/>
    </dgm:pt>
    <dgm:pt modelId="{1AEF47D1-0FF6-458D-B7CC-439AD9A41B15}" type="pres">
      <dgm:prSet presAssocID="{BCCA3039-B9F0-42AA-92F6-7BCCA1AEBD1D}" presName="ThreeConn_1-2" presStyleLbl="fgAccFollowNode1" presStyleIdx="0" presStyleCnt="2">
        <dgm:presLayoutVars>
          <dgm:bulletEnabled val="1"/>
        </dgm:presLayoutVars>
      </dgm:prSet>
      <dgm:spPr/>
    </dgm:pt>
    <dgm:pt modelId="{EC797683-E7D3-4474-A7B8-ACEA56804466}" type="pres">
      <dgm:prSet presAssocID="{BCCA3039-B9F0-42AA-92F6-7BCCA1AEBD1D}" presName="ThreeConn_2-3" presStyleLbl="fgAccFollowNode1" presStyleIdx="1" presStyleCnt="2">
        <dgm:presLayoutVars>
          <dgm:bulletEnabled val="1"/>
        </dgm:presLayoutVars>
      </dgm:prSet>
      <dgm:spPr/>
    </dgm:pt>
    <dgm:pt modelId="{D2E8B7EB-E451-44B1-8B3D-9875F03CE004}" type="pres">
      <dgm:prSet presAssocID="{BCCA3039-B9F0-42AA-92F6-7BCCA1AEBD1D}" presName="ThreeNodes_1_text" presStyleLbl="node1" presStyleIdx="2" presStyleCnt="3">
        <dgm:presLayoutVars>
          <dgm:bulletEnabled val="1"/>
        </dgm:presLayoutVars>
      </dgm:prSet>
      <dgm:spPr/>
    </dgm:pt>
    <dgm:pt modelId="{18DE0EFF-1D72-423E-ADAB-F1AAA4AE95A1}" type="pres">
      <dgm:prSet presAssocID="{BCCA3039-B9F0-42AA-92F6-7BCCA1AEBD1D}" presName="ThreeNodes_2_text" presStyleLbl="node1" presStyleIdx="2" presStyleCnt="3">
        <dgm:presLayoutVars>
          <dgm:bulletEnabled val="1"/>
        </dgm:presLayoutVars>
      </dgm:prSet>
      <dgm:spPr/>
    </dgm:pt>
    <dgm:pt modelId="{0C28350D-AFD7-491B-8567-605303BA7CFE}" type="pres">
      <dgm:prSet presAssocID="{BCCA3039-B9F0-42AA-92F6-7BCCA1AEBD1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20E2701-088C-4362-9AFA-16FE7C5E4CB0}" type="presOf" srcId="{33989E0B-470B-447E-AA1A-2B14C472D99D}" destId="{6FD41BFF-FDDF-4D92-A2C7-A3B3C36E5585}" srcOrd="0" destOrd="0" presId="urn:microsoft.com/office/officeart/2005/8/layout/vProcess5"/>
    <dgm:cxn modelId="{65431E08-84CE-45FE-BC40-084BB0A7D86F}" type="presOf" srcId="{33989E0B-470B-447E-AA1A-2B14C472D99D}" destId="{D2E8B7EB-E451-44B1-8B3D-9875F03CE004}" srcOrd="1" destOrd="0" presId="urn:microsoft.com/office/officeart/2005/8/layout/vProcess5"/>
    <dgm:cxn modelId="{11AF9932-22E3-432A-9D30-943318FA035A}" type="presOf" srcId="{E7CC8E59-1A88-4D79-B063-2DFC9FC4A0C4}" destId="{EC797683-E7D3-4474-A7B8-ACEA56804466}" srcOrd="0" destOrd="0" presId="urn:microsoft.com/office/officeart/2005/8/layout/vProcess5"/>
    <dgm:cxn modelId="{E4D5E334-8562-4036-8C5F-DA4D168FA783}" type="presOf" srcId="{B41C6719-1A8D-47B0-940D-4BAC78D7169B}" destId="{1AEF47D1-0FF6-458D-B7CC-439AD9A41B15}" srcOrd="0" destOrd="0" presId="urn:microsoft.com/office/officeart/2005/8/layout/vProcess5"/>
    <dgm:cxn modelId="{CC7FBD3F-0F08-4339-8D46-788240FE7F21}" type="presOf" srcId="{1363746D-1B0A-413B-B454-4EEF91907C86}" destId="{24031899-A37A-4CF1-B290-C6F3F9701CB3}" srcOrd="0" destOrd="0" presId="urn:microsoft.com/office/officeart/2005/8/layout/vProcess5"/>
    <dgm:cxn modelId="{3D93AC67-270E-411E-8B81-15030CC3B71D}" type="presOf" srcId="{F377810F-6453-4205-A5E8-0050A6CEB347}" destId="{FB255AD1-2391-4AC1-A6F9-7BB93FBE4C2A}" srcOrd="0" destOrd="0" presId="urn:microsoft.com/office/officeart/2005/8/layout/vProcess5"/>
    <dgm:cxn modelId="{5C07B45A-3A3D-440C-A269-4AE3A4A7A222}" srcId="{BCCA3039-B9F0-42AA-92F6-7BCCA1AEBD1D}" destId="{33989E0B-470B-447E-AA1A-2B14C472D99D}" srcOrd="0" destOrd="0" parTransId="{04F1AF1B-F85C-4972-9222-6410895440CA}" sibTransId="{B41C6719-1A8D-47B0-940D-4BAC78D7169B}"/>
    <dgm:cxn modelId="{3BB19E89-CFBC-4E1F-925B-11CDDBFE6256}" srcId="{BCCA3039-B9F0-42AA-92F6-7BCCA1AEBD1D}" destId="{1363746D-1B0A-413B-B454-4EEF91907C86}" srcOrd="1" destOrd="0" parTransId="{BAD297B8-AEA3-409B-B39D-211DDDCA8083}" sibTransId="{E7CC8E59-1A88-4D79-B063-2DFC9FC4A0C4}"/>
    <dgm:cxn modelId="{5EA700AC-42B7-418C-AD66-9BC38DA859E9}" type="presOf" srcId="{BCCA3039-B9F0-42AA-92F6-7BCCA1AEBD1D}" destId="{7253CF41-7246-46FD-B07D-143CA45BBA91}" srcOrd="0" destOrd="0" presId="urn:microsoft.com/office/officeart/2005/8/layout/vProcess5"/>
    <dgm:cxn modelId="{B12CCFBB-2469-44DA-B2CA-E268C80A8A8D}" srcId="{BCCA3039-B9F0-42AA-92F6-7BCCA1AEBD1D}" destId="{F377810F-6453-4205-A5E8-0050A6CEB347}" srcOrd="2" destOrd="0" parTransId="{9370E03E-8323-482E-9361-0DE5A19649CE}" sibTransId="{490BDFFD-AD0D-4B47-A2FC-EE1D5BD8B466}"/>
    <dgm:cxn modelId="{1E2F4BD4-6429-4E94-9C9E-1ACE4B1242EE}" type="presOf" srcId="{1363746D-1B0A-413B-B454-4EEF91907C86}" destId="{18DE0EFF-1D72-423E-ADAB-F1AAA4AE95A1}" srcOrd="1" destOrd="0" presId="urn:microsoft.com/office/officeart/2005/8/layout/vProcess5"/>
    <dgm:cxn modelId="{DC492FFA-51A6-44F1-B975-0BC176AE1DCF}" type="presOf" srcId="{F377810F-6453-4205-A5E8-0050A6CEB347}" destId="{0C28350D-AFD7-491B-8567-605303BA7CFE}" srcOrd="1" destOrd="0" presId="urn:microsoft.com/office/officeart/2005/8/layout/vProcess5"/>
    <dgm:cxn modelId="{CF85AF07-4D74-4101-86B3-FEF85A173EB7}" type="presParOf" srcId="{7253CF41-7246-46FD-B07D-143CA45BBA91}" destId="{360E2E12-660B-44BE-8944-88F6B2B6FC4A}" srcOrd="0" destOrd="0" presId="urn:microsoft.com/office/officeart/2005/8/layout/vProcess5"/>
    <dgm:cxn modelId="{491EEC83-F1AF-473E-9F3D-51DFAA2A961E}" type="presParOf" srcId="{7253CF41-7246-46FD-B07D-143CA45BBA91}" destId="{6FD41BFF-FDDF-4D92-A2C7-A3B3C36E5585}" srcOrd="1" destOrd="0" presId="urn:microsoft.com/office/officeart/2005/8/layout/vProcess5"/>
    <dgm:cxn modelId="{D5DD652A-248D-4626-B0A2-F706F781E582}" type="presParOf" srcId="{7253CF41-7246-46FD-B07D-143CA45BBA91}" destId="{24031899-A37A-4CF1-B290-C6F3F9701CB3}" srcOrd="2" destOrd="0" presId="urn:microsoft.com/office/officeart/2005/8/layout/vProcess5"/>
    <dgm:cxn modelId="{17487FA4-44BC-4A99-AB27-A787854345FD}" type="presParOf" srcId="{7253CF41-7246-46FD-B07D-143CA45BBA91}" destId="{FB255AD1-2391-4AC1-A6F9-7BB93FBE4C2A}" srcOrd="3" destOrd="0" presId="urn:microsoft.com/office/officeart/2005/8/layout/vProcess5"/>
    <dgm:cxn modelId="{1A22FC22-2160-4CDF-81C4-C62536684A1B}" type="presParOf" srcId="{7253CF41-7246-46FD-B07D-143CA45BBA91}" destId="{1AEF47D1-0FF6-458D-B7CC-439AD9A41B15}" srcOrd="4" destOrd="0" presId="urn:microsoft.com/office/officeart/2005/8/layout/vProcess5"/>
    <dgm:cxn modelId="{EC911708-1ED4-4FB7-98CC-7E3D9735A1F1}" type="presParOf" srcId="{7253CF41-7246-46FD-B07D-143CA45BBA91}" destId="{EC797683-E7D3-4474-A7B8-ACEA56804466}" srcOrd="5" destOrd="0" presId="urn:microsoft.com/office/officeart/2005/8/layout/vProcess5"/>
    <dgm:cxn modelId="{655D9BC0-E1BD-4587-895C-8799D62D0F2E}" type="presParOf" srcId="{7253CF41-7246-46FD-B07D-143CA45BBA91}" destId="{D2E8B7EB-E451-44B1-8B3D-9875F03CE004}" srcOrd="6" destOrd="0" presId="urn:microsoft.com/office/officeart/2005/8/layout/vProcess5"/>
    <dgm:cxn modelId="{87EA05EC-0C21-4F63-8D73-A471A1569C96}" type="presParOf" srcId="{7253CF41-7246-46FD-B07D-143CA45BBA91}" destId="{18DE0EFF-1D72-423E-ADAB-F1AAA4AE95A1}" srcOrd="7" destOrd="0" presId="urn:microsoft.com/office/officeart/2005/8/layout/vProcess5"/>
    <dgm:cxn modelId="{5E15F055-682E-4554-8045-1B3BA103FC34}" type="presParOf" srcId="{7253CF41-7246-46FD-B07D-143CA45BBA91}" destId="{0C28350D-AFD7-491B-8567-605303BA7C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A3039-B9F0-42AA-92F6-7BCCA1AEBD1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3989E0B-470B-447E-AA1A-2B14C472D99D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Повернись до вікна сторінки Вікіпедії, встанови курсор до рядка адреси.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1AF1B-F85C-4972-9222-6410895440CA}" type="parTrans" cxnId="{5C07B45A-3A3D-440C-A269-4AE3A4A7A222}">
      <dgm:prSet/>
      <dgm:spPr/>
      <dgm:t>
        <a:bodyPr/>
        <a:lstStyle/>
        <a:p>
          <a:endParaRPr lang="uk-UA"/>
        </a:p>
      </dgm:t>
    </dgm:pt>
    <dgm:pt modelId="{B41C6719-1A8D-47B0-940D-4BAC78D7169B}" type="sibTrans" cxnId="{5C07B45A-3A3D-440C-A269-4AE3A4A7A222}">
      <dgm:prSet/>
      <dgm:spPr/>
      <dgm:t>
        <a:bodyPr/>
        <a:lstStyle/>
        <a:p>
          <a:endParaRPr lang="uk-UA"/>
        </a:p>
      </dgm:t>
    </dgm:pt>
    <dgm:pt modelId="{1363746D-1B0A-413B-B454-4EEF91907C86}">
      <dgm:prSet phldrT="[Текст]"/>
      <dgm:spPr/>
      <dgm:t>
        <a:bodyPr/>
        <a:lstStyle/>
        <a:p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Коли адреса стане виділеною, скопіюй її до буфера обміну, вибравши в контекстному меню вказівку 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Копіювати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297B8-AEA3-409B-B39D-211DDDCA8083}" type="parTrans" cxnId="{3BB19E89-CFBC-4E1F-925B-11CDDBFE6256}">
      <dgm:prSet/>
      <dgm:spPr/>
      <dgm:t>
        <a:bodyPr/>
        <a:lstStyle/>
        <a:p>
          <a:endParaRPr lang="uk-UA"/>
        </a:p>
      </dgm:t>
    </dgm:pt>
    <dgm:pt modelId="{E7CC8E59-1A88-4D79-B063-2DFC9FC4A0C4}" type="sibTrans" cxnId="{3BB19E89-CFBC-4E1F-925B-11CDDBFE6256}">
      <dgm:prSet/>
      <dgm:spPr/>
      <dgm:t>
        <a:bodyPr/>
        <a:lstStyle/>
        <a:p>
          <a:endParaRPr lang="uk-UA"/>
        </a:p>
      </dgm:t>
    </dgm:pt>
    <dgm:pt modelId="{F377810F-6453-4205-A5E8-0050A6CEB347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Перейди до вікна текстового процесора, з яким ти працюєш, і встав з</a:t>
          </a:r>
          <a:b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буфера до тексту після раніше вставленого означення блогу адресу сторінки, з якої його скопійовано.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0E03E-8323-482E-9361-0DE5A19649CE}" type="parTrans" cxnId="{B12CCFBB-2469-44DA-B2CA-E268C80A8A8D}">
      <dgm:prSet/>
      <dgm:spPr/>
      <dgm:t>
        <a:bodyPr/>
        <a:lstStyle/>
        <a:p>
          <a:endParaRPr lang="uk-UA"/>
        </a:p>
      </dgm:t>
    </dgm:pt>
    <dgm:pt modelId="{490BDFFD-AD0D-4B47-A2FC-EE1D5BD8B466}" type="sibTrans" cxnId="{B12CCFBB-2469-44DA-B2CA-E268C80A8A8D}">
      <dgm:prSet/>
      <dgm:spPr/>
      <dgm:t>
        <a:bodyPr/>
        <a:lstStyle/>
        <a:p>
          <a:endParaRPr lang="uk-UA"/>
        </a:p>
      </dgm:t>
    </dgm:pt>
    <dgm:pt modelId="{F4708BD2-4356-4AA8-A430-65CD9174BD7E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9.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Збережи зміни в документі 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Означення блогу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833E3-53D9-4699-BCF7-4E7102E18196}" type="parTrans" cxnId="{D8F4DCE9-6546-45D4-AAAB-EC8F9DEB6BD6}">
      <dgm:prSet/>
      <dgm:spPr/>
      <dgm:t>
        <a:bodyPr/>
        <a:lstStyle/>
        <a:p>
          <a:endParaRPr lang="uk-UA"/>
        </a:p>
      </dgm:t>
    </dgm:pt>
    <dgm:pt modelId="{16BFD471-EABE-4BAA-9286-DA33356E9623}" type="sibTrans" cxnId="{D8F4DCE9-6546-45D4-AAAB-EC8F9DEB6BD6}">
      <dgm:prSet/>
      <dgm:spPr/>
      <dgm:t>
        <a:bodyPr/>
        <a:lstStyle/>
        <a:p>
          <a:endParaRPr lang="uk-UA"/>
        </a:p>
      </dgm:t>
    </dgm:pt>
    <dgm:pt modelId="{7253CF41-7246-46FD-B07D-143CA45BBA91}" type="pres">
      <dgm:prSet presAssocID="{BCCA3039-B9F0-42AA-92F6-7BCCA1AEBD1D}" presName="outerComposite" presStyleCnt="0">
        <dgm:presLayoutVars>
          <dgm:chMax val="5"/>
          <dgm:dir/>
          <dgm:resizeHandles val="exact"/>
        </dgm:presLayoutVars>
      </dgm:prSet>
      <dgm:spPr/>
    </dgm:pt>
    <dgm:pt modelId="{360E2E12-660B-44BE-8944-88F6B2B6FC4A}" type="pres">
      <dgm:prSet presAssocID="{BCCA3039-B9F0-42AA-92F6-7BCCA1AEBD1D}" presName="dummyMaxCanvas" presStyleCnt="0">
        <dgm:presLayoutVars/>
      </dgm:prSet>
      <dgm:spPr/>
    </dgm:pt>
    <dgm:pt modelId="{F1945931-0229-4D1D-8059-B55B0CDA7424}" type="pres">
      <dgm:prSet presAssocID="{BCCA3039-B9F0-42AA-92F6-7BCCA1AEBD1D}" presName="FourNodes_1" presStyleLbl="node1" presStyleIdx="0" presStyleCnt="4">
        <dgm:presLayoutVars>
          <dgm:bulletEnabled val="1"/>
        </dgm:presLayoutVars>
      </dgm:prSet>
      <dgm:spPr/>
    </dgm:pt>
    <dgm:pt modelId="{7B5445AB-9507-482F-A741-A4A7D7763329}" type="pres">
      <dgm:prSet presAssocID="{BCCA3039-B9F0-42AA-92F6-7BCCA1AEBD1D}" presName="FourNodes_2" presStyleLbl="node1" presStyleIdx="1" presStyleCnt="4">
        <dgm:presLayoutVars>
          <dgm:bulletEnabled val="1"/>
        </dgm:presLayoutVars>
      </dgm:prSet>
      <dgm:spPr/>
    </dgm:pt>
    <dgm:pt modelId="{CBAB0C64-E5E7-4346-9B5D-BEF2E079B1D3}" type="pres">
      <dgm:prSet presAssocID="{BCCA3039-B9F0-42AA-92F6-7BCCA1AEBD1D}" presName="FourNodes_3" presStyleLbl="node1" presStyleIdx="2" presStyleCnt="4">
        <dgm:presLayoutVars>
          <dgm:bulletEnabled val="1"/>
        </dgm:presLayoutVars>
      </dgm:prSet>
      <dgm:spPr/>
    </dgm:pt>
    <dgm:pt modelId="{6F27BABB-6AB9-44B4-8987-B6B8355AEFE1}" type="pres">
      <dgm:prSet presAssocID="{BCCA3039-B9F0-42AA-92F6-7BCCA1AEBD1D}" presName="FourNodes_4" presStyleLbl="node1" presStyleIdx="3" presStyleCnt="4">
        <dgm:presLayoutVars>
          <dgm:bulletEnabled val="1"/>
        </dgm:presLayoutVars>
      </dgm:prSet>
      <dgm:spPr/>
    </dgm:pt>
    <dgm:pt modelId="{630F999B-9596-4247-96C8-A13EAFE242F2}" type="pres">
      <dgm:prSet presAssocID="{BCCA3039-B9F0-42AA-92F6-7BCCA1AEBD1D}" presName="FourConn_1-2" presStyleLbl="fgAccFollowNode1" presStyleIdx="0" presStyleCnt="3">
        <dgm:presLayoutVars>
          <dgm:bulletEnabled val="1"/>
        </dgm:presLayoutVars>
      </dgm:prSet>
      <dgm:spPr/>
    </dgm:pt>
    <dgm:pt modelId="{C1E5619A-EA3B-4BAE-B1A4-8DDD17F6FAA4}" type="pres">
      <dgm:prSet presAssocID="{BCCA3039-B9F0-42AA-92F6-7BCCA1AEBD1D}" presName="FourConn_2-3" presStyleLbl="fgAccFollowNode1" presStyleIdx="1" presStyleCnt="3">
        <dgm:presLayoutVars>
          <dgm:bulletEnabled val="1"/>
        </dgm:presLayoutVars>
      </dgm:prSet>
      <dgm:spPr/>
    </dgm:pt>
    <dgm:pt modelId="{4547DBA1-EC77-4B97-9230-CDBAFC894F67}" type="pres">
      <dgm:prSet presAssocID="{BCCA3039-B9F0-42AA-92F6-7BCCA1AEBD1D}" presName="FourConn_3-4" presStyleLbl="fgAccFollowNode1" presStyleIdx="2" presStyleCnt="3">
        <dgm:presLayoutVars>
          <dgm:bulletEnabled val="1"/>
        </dgm:presLayoutVars>
      </dgm:prSet>
      <dgm:spPr/>
    </dgm:pt>
    <dgm:pt modelId="{DEDFC621-3AB2-4C5C-9EB3-5F5CB9C01505}" type="pres">
      <dgm:prSet presAssocID="{BCCA3039-B9F0-42AA-92F6-7BCCA1AEBD1D}" presName="FourNodes_1_text" presStyleLbl="node1" presStyleIdx="3" presStyleCnt="4">
        <dgm:presLayoutVars>
          <dgm:bulletEnabled val="1"/>
        </dgm:presLayoutVars>
      </dgm:prSet>
      <dgm:spPr/>
    </dgm:pt>
    <dgm:pt modelId="{2557E066-F685-472F-A9FB-EB30C55F4715}" type="pres">
      <dgm:prSet presAssocID="{BCCA3039-B9F0-42AA-92F6-7BCCA1AEBD1D}" presName="FourNodes_2_text" presStyleLbl="node1" presStyleIdx="3" presStyleCnt="4">
        <dgm:presLayoutVars>
          <dgm:bulletEnabled val="1"/>
        </dgm:presLayoutVars>
      </dgm:prSet>
      <dgm:spPr/>
    </dgm:pt>
    <dgm:pt modelId="{798B4DDA-1F45-450C-AA92-B8B028F757C3}" type="pres">
      <dgm:prSet presAssocID="{BCCA3039-B9F0-42AA-92F6-7BCCA1AEBD1D}" presName="FourNodes_3_text" presStyleLbl="node1" presStyleIdx="3" presStyleCnt="4">
        <dgm:presLayoutVars>
          <dgm:bulletEnabled val="1"/>
        </dgm:presLayoutVars>
      </dgm:prSet>
      <dgm:spPr/>
    </dgm:pt>
    <dgm:pt modelId="{02067B6B-F28C-4625-A993-01B324D281AF}" type="pres">
      <dgm:prSet presAssocID="{BCCA3039-B9F0-42AA-92F6-7BCCA1AEBD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E479429-9B88-4991-9A0E-3E26A1813FCB}" type="presOf" srcId="{1363746D-1B0A-413B-B454-4EEF91907C86}" destId="{7B5445AB-9507-482F-A741-A4A7D7763329}" srcOrd="0" destOrd="0" presId="urn:microsoft.com/office/officeart/2005/8/layout/vProcess5"/>
    <dgm:cxn modelId="{84B95D2C-E906-41E7-A63D-E9483331B3B5}" type="presOf" srcId="{1363746D-1B0A-413B-B454-4EEF91907C86}" destId="{2557E066-F685-472F-A9FB-EB30C55F4715}" srcOrd="1" destOrd="0" presId="urn:microsoft.com/office/officeart/2005/8/layout/vProcess5"/>
    <dgm:cxn modelId="{7C00C135-BD17-41CC-845A-B31C4493209A}" type="presOf" srcId="{33989E0B-470B-447E-AA1A-2B14C472D99D}" destId="{DEDFC621-3AB2-4C5C-9EB3-5F5CB9C01505}" srcOrd="1" destOrd="0" presId="urn:microsoft.com/office/officeart/2005/8/layout/vProcess5"/>
    <dgm:cxn modelId="{4F223165-7CA9-414D-8AC2-46C84821EE09}" type="presOf" srcId="{F4708BD2-4356-4AA8-A430-65CD9174BD7E}" destId="{02067B6B-F28C-4625-A993-01B324D281AF}" srcOrd="1" destOrd="0" presId="urn:microsoft.com/office/officeart/2005/8/layout/vProcess5"/>
    <dgm:cxn modelId="{2C923453-DF2C-4227-BA6D-0B93CB625F2B}" type="presOf" srcId="{F377810F-6453-4205-A5E8-0050A6CEB347}" destId="{CBAB0C64-E5E7-4346-9B5D-BEF2E079B1D3}" srcOrd="0" destOrd="0" presId="urn:microsoft.com/office/officeart/2005/8/layout/vProcess5"/>
    <dgm:cxn modelId="{5C07B45A-3A3D-440C-A269-4AE3A4A7A222}" srcId="{BCCA3039-B9F0-42AA-92F6-7BCCA1AEBD1D}" destId="{33989E0B-470B-447E-AA1A-2B14C472D99D}" srcOrd="0" destOrd="0" parTransId="{04F1AF1B-F85C-4972-9222-6410895440CA}" sibTransId="{B41C6719-1A8D-47B0-940D-4BAC78D7169B}"/>
    <dgm:cxn modelId="{3BB19E89-CFBC-4E1F-925B-11CDDBFE6256}" srcId="{BCCA3039-B9F0-42AA-92F6-7BCCA1AEBD1D}" destId="{1363746D-1B0A-413B-B454-4EEF91907C86}" srcOrd="1" destOrd="0" parTransId="{BAD297B8-AEA3-409B-B39D-211DDDCA8083}" sibTransId="{E7CC8E59-1A88-4D79-B063-2DFC9FC4A0C4}"/>
    <dgm:cxn modelId="{06CBE096-D63A-4F63-B867-55C36D4F48AA}" type="presOf" srcId="{E7CC8E59-1A88-4D79-B063-2DFC9FC4A0C4}" destId="{C1E5619A-EA3B-4BAE-B1A4-8DDD17F6FAA4}" srcOrd="0" destOrd="0" presId="urn:microsoft.com/office/officeart/2005/8/layout/vProcess5"/>
    <dgm:cxn modelId="{1CD54A9A-9CAD-4560-B3D8-7D7D838518A1}" type="presOf" srcId="{490BDFFD-AD0D-4B47-A2FC-EE1D5BD8B466}" destId="{4547DBA1-EC77-4B97-9230-CDBAFC894F67}" srcOrd="0" destOrd="0" presId="urn:microsoft.com/office/officeart/2005/8/layout/vProcess5"/>
    <dgm:cxn modelId="{5EA700AC-42B7-418C-AD66-9BC38DA859E9}" type="presOf" srcId="{BCCA3039-B9F0-42AA-92F6-7BCCA1AEBD1D}" destId="{7253CF41-7246-46FD-B07D-143CA45BBA91}" srcOrd="0" destOrd="0" presId="urn:microsoft.com/office/officeart/2005/8/layout/vProcess5"/>
    <dgm:cxn modelId="{B12CCFBB-2469-44DA-B2CA-E268C80A8A8D}" srcId="{BCCA3039-B9F0-42AA-92F6-7BCCA1AEBD1D}" destId="{F377810F-6453-4205-A5E8-0050A6CEB347}" srcOrd="2" destOrd="0" parTransId="{9370E03E-8323-482E-9361-0DE5A19649CE}" sibTransId="{490BDFFD-AD0D-4B47-A2FC-EE1D5BD8B466}"/>
    <dgm:cxn modelId="{41A70FC4-CD7E-4C1D-958A-9F154037F841}" type="presOf" srcId="{F377810F-6453-4205-A5E8-0050A6CEB347}" destId="{798B4DDA-1F45-450C-AA92-B8B028F757C3}" srcOrd="1" destOrd="0" presId="urn:microsoft.com/office/officeart/2005/8/layout/vProcess5"/>
    <dgm:cxn modelId="{87155BDD-7154-4059-BC63-2E4703F87651}" type="presOf" srcId="{B41C6719-1A8D-47B0-940D-4BAC78D7169B}" destId="{630F999B-9596-4247-96C8-A13EAFE242F2}" srcOrd="0" destOrd="0" presId="urn:microsoft.com/office/officeart/2005/8/layout/vProcess5"/>
    <dgm:cxn modelId="{D8F4DCE9-6546-45D4-AAAB-EC8F9DEB6BD6}" srcId="{BCCA3039-B9F0-42AA-92F6-7BCCA1AEBD1D}" destId="{F4708BD2-4356-4AA8-A430-65CD9174BD7E}" srcOrd="3" destOrd="0" parTransId="{E6C833E3-53D9-4699-BCF7-4E7102E18196}" sibTransId="{16BFD471-EABE-4BAA-9286-DA33356E9623}"/>
    <dgm:cxn modelId="{3B2832F1-085B-4AA4-9DFF-33E3AF3F4E5C}" type="presOf" srcId="{33989E0B-470B-447E-AA1A-2B14C472D99D}" destId="{F1945931-0229-4D1D-8059-B55B0CDA7424}" srcOrd="0" destOrd="0" presId="urn:microsoft.com/office/officeart/2005/8/layout/vProcess5"/>
    <dgm:cxn modelId="{B3E26EF3-F5D0-4BB5-B2BF-51F776C02F5F}" type="presOf" srcId="{F4708BD2-4356-4AA8-A430-65CD9174BD7E}" destId="{6F27BABB-6AB9-44B4-8987-B6B8355AEFE1}" srcOrd="0" destOrd="0" presId="urn:microsoft.com/office/officeart/2005/8/layout/vProcess5"/>
    <dgm:cxn modelId="{CF85AF07-4D74-4101-86B3-FEF85A173EB7}" type="presParOf" srcId="{7253CF41-7246-46FD-B07D-143CA45BBA91}" destId="{360E2E12-660B-44BE-8944-88F6B2B6FC4A}" srcOrd="0" destOrd="0" presId="urn:microsoft.com/office/officeart/2005/8/layout/vProcess5"/>
    <dgm:cxn modelId="{431D4CDF-1D81-4013-851E-3CBB5E1AA782}" type="presParOf" srcId="{7253CF41-7246-46FD-B07D-143CA45BBA91}" destId="{F1945931-0229-4D1D-8059-B55B0CDA7424}" srcOrd="1" destOrd="0" presId="urn:microsoft.com/office/officeart/2005/8/layout/vProcess5"/>
    <dgm:cxn modelId="{81BAACB2-2216-451B-B3E5-83FE202891E9}" type="presParOf" srcId="{7253CF41-7246-46FD-B07D-143CA45BBA91}" destId="{7B5445AB-9507-482F-A741-A4A7D7763329}" srcOrd="2" destOrd="0" presId="urn:microsoft.com/office/officeart/2005/8/layout/vProcess5"/>
    <dgm:cxn modelId="{92100E66-49BB-4BBB-95F9-0EDC6CC51CB9}" type="presParOf" srcId="{7253CF41-7246-46FD-B07D-143CA45BBA91}" destId="{CBAB0C64-E5E7-4346-9B5D-BEF2E079B1D3}" srcOrd="3" destOrd="0" presId="urn:microsoft.com/office/officeart/2005/8/layout/vProcess5"/>
    <dgm:cxn modelId="{2BAB5743-0CD6-4260-84FA-610DF6C38816}" type="presParOf" srcId="{7253CF41-7246-46FD-B07D-143CA45BBA91}" destId="{6F27BABB-6AB9-44B4-8987-B6B8355AEFE1}" srcOrd="4" destOrd="0" presId="urn:microsoft.com/office/officeart/2005/8/layout/vProcess5"/>
    <dgm:cxn modelId="{59294153-4DBC-42DA-8F0D-95331772766D}" type="presParOf" srcId="{7253CF41-7246-46FD-B07D-143CA45BBA91}" destId="{630F999B-9596-4247-96C8-A13EAFE242F2}" srcOrd="5" destOrd="0" presId="urn:microsoft.com/office/officeart/2005/8/layout/vProcess5"/>
    <dgm:cxn modelId="{BF65BFD4-83A9-4294-BCAC-A24F05A767EA}" type="presParOf" srcId="{7253CF41-7246-46FD-B07D-143CA45BBA91}" destId="{C1E5619A-EA3B-4BAE-B1A4-8DDD17F6FAA4}" srcOrd="6" destOrd="0" presId="urn:microsoft.com/office/officeart/2005/8/layout/vProcess5"/>
    <dgm:cxn modelId="{527F3696-8300-4ED7-BF74-E4D25D015C4B}" type="presParOf" srcId="{7253CF41-7246-46FD-B07D-143CA45BBA91}" destId="{4547DBA1-EC77-4B97-9230-CDBAFC894F67}" srcOrd="7" destOrd="0" presId="urn:microsoft.com/office/officeart/2005/8/layout/vProcess5"/>
    <dgm:cxn modelId="{0E481F55-8050-47AF-B994-E4E090E02E74}" type="presParOf" srcId="{7253CF41-7246-46FD-B07D-143CA45BBA91}" destId="{DEDFC621-3AB2-4C5C-9EB3-5F5CB9C01505}" srcOrd="8" destOrd="0" presId="urn:microsoft.com/office/officeart/2005/8/layout/vProcess5"/>
    <dgm:cxn modelId="{4F909757-F5B7-44C8-9768-54C3DD89C7DB}" type="presParOf" srcId="{7253CF41-7246-46FD-B07D-143CA45BBA91}" destId="{2557E066-F685-472F-A9FB-EB30C55F4715}" srcOrd="9" destOrd="0" presId="urn:microsoft.com/office/officeart/2005/8/layout/vProcess5"/>
    <dgm:cxn modelId="{13D5FB0B-2B73-4B4E-BC51-2E89B5A9F7D0}" type="presParOf" srcId="{7253CF41-7246-46FD-B07D-143CA45BBA91}" destId="{798B4DDA-1F45-450C-AA92-B8B028F757C3}" srcOrd="10" destOrd="0" presId="urn:microsoft.com/office/officeart/2005/8/layout/vProcess5"/>
    <dgm:cxn modelId="{79827E7E-7A84-428A-8697-5C781727CB95}" type="presParOf" srcId="{7253CF41-7246-46FD-B07D-143CA45BBA91}" destId="{02067B6B-F28C-4625-A993-01B324D281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A3039-B9F0-42AA-92F6-7BCCA1AEBD1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3989E0B-470B-447E-AA1A-2B14C472D99D}">
      <dgm:prSet phldrT="[Текст]"/>
      <dgm:spPr/>
      <dgm:t>
        <a:bodyPr/>
        <a:lstStyle/>
        <a:p>
          <a:r>
            <a:rPr lang="ru-RU" b="1" i="0" dirty="0"/>
            <a:t>1.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b="0" i="0" dirty="0"/>
            <a:t> браузер і до рядка </a:t>
          </a:r>
          <a:r>
            <a:rPr lang="ru-RU" b="0" i="0" dirty="0" err="1"/>
            <a:t>адреси</a:t>
          </a:r>
          <a:r>
            <a:rPr lang="ru-RU" b="0" i="0" dirty="0"/>
            <a:t> введи адресу </a:t>
          </a:r>
          <a:r>
            <a:rPr lang="ru-RU" b="0" i="0" dirty="0" err="1"/>
            <a:t>пошукової</a:t>
          </a:r>
          <a:r>
            <a:rPr lang="ru-RU" b="0" i="0" dirty="0"/>
            <a:t> </a:t>
          </a:r>
          <a:r>
            <a:rPr lang="ru-RU" b="0" i="0" dirty="0" err="1"/>
            <a:t>системи</a:t>
          </a:r>
          <a:r>
            <a:rPr lang="ru-RU" b="0" i="0" dirty="0"/>
            <a:t> </a:t>
          </a:r>
          <a:r>
            <a:rPr lang="ru-RU" b="0" i="1" dirty="0"/>
            <a:t>www.google.com.ua.</a:t>
          </a:r>
          <a:endParaRPr lang="uk-UA" dirty="0"/>
        </a:p>
      </dgm:t>
    </dgm:pt>
    <dgm:pt modelId="{04F1AF1B-F85C-4972-9222-6410895440CA}" type="parTrans" cxnId="{5C07B45A-3A3D-440C-A269-4AE3A4A7A222}">
      <dgm:prSet/>
      <dgm:spPr/>
      <dgm:t>
        <a:bodyPr/>
        <a:lstStyle/>
        <a:p>
          <a:endParaRPr lang="uk-UA"/>
        </a:p>
      </dgm:t>
    </dgm:pt>
    <dgm:pt modelId="{B41C6719-1A8D-47B0-940D-4BAC78D7169B}" type="sibTrans" cxnId="{5C07B45A-3A3D-440C-A269-4AE3A4A7A222}">
      <dgm:prSet/>
      <dgm:spPr/>
      <dgm:t>
        <a:bodyPr/>
        <a:lstStyle/>
        <a:p>
          <a:endParaRPr lang="uk-UA"/>
        </a:p>
      </dgm:t>
    </dgm:pt>
    <dgm:pt modelId="{1363746D-1B0A-413B-B454-4EEF91907C86}">
      <dgm:prSet phldrT="[Текст]"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До поля </a:t>
          </a:r>
          <a:r>
            <a:rPr lang="ru-RU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фразу «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математика». 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сайт </a:t>
          </a:r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Тут </a:t>
          </a:r>
          <a:r>
            <a:rPr lang="ru-RU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297B8-AEA3-409B-B39D-211DDDCA8083}" type="parTrans" cxnId="{3BB19E89-CFBC-4E1F-925B-11CDDBFE6256}">
      <dgm:prSet/>
      <dgm:spPr/>
      <dgm:t>
        <a:bodyPr/>
        <a:lstStyle/>
        <a:p>
          <a:endParaRPr lang="uk-UA"/>
        </a:p>
      </dgm:t>
    </dgm:pt>
    <dgm:pt modelId="{E7CC8E59-1A88-4D79-B063-2DFC9FC4A0C4}" type="sibTrans" cxnId="{3BB19E89-CFBC-4E1F-925B-11CDDBFE6256}">
      <dgm:prSet/>
      <dgm:spPr/>
      <dgm:t>
        <a:bodyPr/>
        <a:lstStyle/>
        <a:p>
          <a:endParaRPr lang="uk-UA"/>
        </a:p>
      </dgm:t>
    </dgm:pt>
    <dgm:pt modelId="{7253CF41-7246-46FD-B07D-143CA45BBA91}" type="pres">
      <dgm:prSet presAssocID="{BCCA3039-B9F0-42AA-92F6-7BCCA1AEBD1D}" presName="outerComposite" presStyleCnt="0">
        <dgm:presLayoutVars>
          <dgm:chMax val="5"/>
          <dgm:dir/>
          <dgm:resizeHandles val="exact"/>
        </dgm:presLayoutVars>
      </dgm:prSet>
      <dgm:spPr/>
    </dgm:pt>
    <dgm:pt modelId="{360E2E12-660B-44BE-8944-88F6B2B6FC4A}" type="pres">
      <dgm:prSet presAssocID="{BCCA3039-B9F0-42AA-92F6-7BCCA1AEBD1D}" presName="dummyMaxCanvas" presStyleCnt="0">
        <dgm:presLayoutVars/>
      </dgm:prSet>
      <dgm:spPr/>
    </dgm:pt>
    <dgm:pt modelId="{D07F2299-C3B5-447B-B549-43DCF1E5F263}" type="pres">
      <dgm:prSet presAssocID="{BCCA3039-B9F0-42AA-92F6-7BCCA1AEBD1D}" presName="TwoNodes_1" presStyleLbl="node1" presStyleIdx="0" presStyleCnt="2">
        <dgm:presLayoutVars>
          <dgm:bulletEnabled val="1"/>
        </dgm:presLayoutVars>
      </dgm:prSet>
      <dgm:spPr/>
    </dgm:pt>
    <dgm:pt modelId="{D41B5508-866A-4834-8C13-6AB6F9168CBA}" type="pres">
      <dgm:prSet presAssocID="{BCCA3039-B9F0-42AA-92F6-7BCCA1AEBD1D}" presName="TwoNodes_2" presStyleLbl="node1" presStyleIdx="1" presStyleCnt="2">
        <dgm:presLayoutVars>
          <dgm:bulletEnabled val="1"/>
        </dgm:presLayoutVars>
      </dgm:prSet>
      <dgm:spPr/>
    </dgm:pt>
    <dgm:pt modelId="{5F655958-7370-4541-8BCD-7C271911BA8C}" type="pres">
      <dgm:prSet presAssocID="{BCCA3039-B9F0-42AA-92F6-7BCCA1AEBD1D}" presName="TwoConn_1-2" presStyleLbl="fgAccFollowNode1" presStyleIdx="0" presStyleCnt="1">
        <dgm:presLayoutVars>
          <dgm:bulletEnabled val="1"/>
        </dgm:presLayoutVars>
      </dgm:prSet>
      <dgm:spPr/>
    </dgm:pt>
    <dgm:pt modelId="{B4C49C67-0564-4B37-8CE5-67093F94E928}" type="pres">
      <dgm:prSet presAssocID="{BCCA3039-B9F0-42AA-92F6-7BCCA1AEBD1D}" presName="TwoNodes_1_text" presStyleLbl="node1" presStyleIdx="1" presStyleCnt="2">
        <dgm:presLayoutVars>
          <dgm:bulletEnabled val="1"/>
        </dgm:presLayoutVars>
      </dgm:prSet>
      <dgm:spPr/>
    </dgm:pt>
    <dgm:pt modelId="{6BEC3FAD-9AC7-4347-848E-6365C48F7A2F}" type="pres">
      <dgm:prSet presAssocID="{BCCA3039-B9F0-42AA-92F6-7BCCA1AEBD1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DE3EF5E-97FA-4FC5-A751-2E3D762CC1A4}" type="presOf" srcId="{33989E0B-470B-447E-AA1A-2B14C472D99D}" destId="{D07F2299-C3B5-447B-B549-43DCF1E5F263}" srcOrd="0" destOrd="0" presId="urn:microsoft.com/office/officeart/2005/8/layout/vProcess5"/>
    <dgm:cxn modelId="{8ED8A149-2662-4146-B6CE-E360651C33BB}" type="presOf" srcId="{1363746D-1B0A-413B-B454-4EEF91907C86}" destId="{D41B5508-866A-4834-8C13-6AB6F9168CBA}" srcOrd="0" destOrd="0" presId="urn:microsoft.com/office/officeart/2005/8/layout/vProcess5"/>
    <dgm:cxn modelId="{B037D74C-5763-4CD7-A0AE-6607696EFAB0}" type="presOf" srcId="{33989E0B-470B-447E-AA1A-2B14C472D99D}" destId="{B4C49C67-0564-4B37-8CE5-67093F94E928}" srcOrd="1" destOrd="0" presId="urn:microsoft.com/office/officeart/2005/8/layout/vProcess5"/>
    <dgm:cxn modelId="{5C07B45A-3A3D-440C-A269-4AE3A4A7A222}" srcId="{BCCA3039-B9F0-42AA-92F6-7BCCA1AEBD1D}" destId="{33989E0B-470B-447E-AA1A-2B14C472D99D}" srcOrd="0" destOrd="0" parTransId="{04F1AF1B-F85C-4972-9222-6410895440CA}" sibTransId="{B41C6719-1A8D-47B0-940D-4BAC78D7169B}"/>
    <dgm:cxn modelId="{3BB19E89-CFBC-4E1F-925B-11CDDBFE6256}" srcId="{BCCA3039-B9F0-42AA-92F6-7BCCA1AEBD1D}" destId="{1363746D-1B0A-413B-B454-4EEF91907C86}" srcOrd="1" destOrd="0" parTransId="{BAD297B8-AEA3-409B-B39D-211DDDCA8083}" sibTransId="{E7CC8E59-1A88-4D79-B063-2DFC9FC4A0C4}"/>
    <dgm:cxn modelId="{A380489E-2C03-48E3-9E15-D22B6A28C091}" type="presOf" srcId="{1363746D-1B0A-413B-B454-4EEF91907C86}" destId="{6BEC3FAD-9AC7-4347-848E-6365C48F7A2F}" srcOrd="1" destOrd="0" presId="urn:microsoft.com/office/officeart/2005/8/layout/vProcess5"/>
    <dgm:cxn modelId="{5EA700AC-42B7-418C-AD66-9BC38DA859E9}" type="presOf" srcId="{BCCA3039-B9F0-42AA-92F6-7BCCA1AEBD1D}" destId="{7253CF41-7246-46FD-B07D-143CA45BBA91}" srcOrd="0" destOrd="0" presId="urn:microsoft.com/office/officeart/2005/8/layout/vProcess5"/>
    <dgm:cxn modelId="{0AFAB9B3-2DDA-4AF5-8929-550DAA67FD3C}" type="presOf" srcId="{B41C6719-1A8D-47B0-940D-4BAC78D7169B}" destId="{5F655958-7370-4541-8BCD-7C271911BA8C}" srcOrd="0" destOrd="0" presId="urn:microsoft.com/office/officeart/2005/8/layout/vProcess5"/>
    <dgm:cxn modelId="{CF85AF07-4D74-4101-86B3-FEF85A173EB7}" type="presParOf" srcId="{7253CF41-7246-46FD-B07D-143CA45BBA91}" destId="{360E2E12-660B-44BE-8944-88F6B2B6FC4A}" srcOrd="0" destOrd="0" presId="urn:microsoft.com/office/officeart/2005/8/layout/vProcess5"/>
    <dgm:cxn modelId="{46DA4D4D-ED7F-4398-AAEB-139A6693CDEB}" type="presParOf" srcId="{7253CF41-7246-46FD-B07D-143CA45BBA91}" destId="{D07F2299-C3B5-447B-B549-43DCF1E5F263}" srcOrd="1" destOrd="0" presId="urn:microsoft.com/office/officeart/2005/8/layout/vProcess5"/>
    <dgm:cxn modelId="{CB143926-7542-42A6-9F1D-7065325733E7}" type="presParOf" srcId="{7253CF41-7246-46FD-B07D-143CA45BBA91}" destId="{D41B5508-866A-4834-8C13-6AB6F9168CBA}" srcOrd="2" destOrd="0" presId="urn:microsoft.com/office/officeart/2005/8/layout/vProcess5"/>
    <dgm:cxn modelId="{608FA0C7-4E7B-4702-8097-5FFE7500DD0F}" type="presParOf" srcId="{7253CF41-7246-46FD-B07D-143CA45BBA91}" destId="{5F655958-7370-4541-8BCD-7C271911BA8C}" srcOrd="3" destOrd="0" presId="urn:microsoft.com/office/officeart/2005/8/layout/vProcess5"/>
    <dgm:cxn modelId="{642C5912-14D0-4378-82E6-162BCDAF0E10}" type="presParOf" srcId="{7253CF41-7246-46FD-B07D-143CA45BBA91}" destId="{B4C49C67-0564-4B37-8CE5-67093F94E928}" srcOrd="4" destOrd="0" presId="urn:microsoft.com/office/officeart/2005/8/layout/vProcess5"/>
    <dgm:cxn modelId="{F0371851-2156-41BC-B337-358E86823218}" type="presParOf" srcId="{7253CF41-7246-46FD-B07D-143CA45BBA91}" destId="{6BEC3FAD-9AC7-4347-848E-6365C48F7A2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CA3039-B9F0-42AA-92F6-7BCCA1AEBD1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3989E0B-470B-447E-AA1A-2B14C472D99D}">
      <dgm:prSet phldrT="[Текст]"/>
      <dgm:spPr/>
      <dgm:t>
        <a:bodyPr/>
        <a:lstStyle/>
        <a:p>
          <a:r>
            <a:rPr lang="ru-RU" b="1" i="0" dirty="0"/>
            <a:t>3. 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Перейди 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вкладку. Придумай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фразу так,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отримати</a:t>
          </a:r>
          <a:b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список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QR-коду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безкоштовно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1AF1B-F85C-4972-9222-6410895440CA}" type="parTrans" cxnId="{5C07B45A-3A3D-440C-A269-4AE3A4A7A222}">
      <dgm:prSet/>
      <dgm:spPr/>
      <dgm:t>
        <a:bodyPr/>
        <a:lstStyle/>
        <a:p>
          <a:endParaRPr lang="uk-UA"/>
        </a:p>
      </dgm:t>
    </dgm:pt>
    <dgm:pt modelId="{B41C6719-1A8D-47B0-940D-4BAC78D7169B}" type="sibTrans" cxnId="{5C07B45A-3A3D-440C-A269-4AE3A4A7A222}">
      <dgm:prSet/>
      <dgm:spPr/>
      <dgm:t>
        <a:bodyPr/>
        <a:lstStyle/>
        <a:p>
          <a:endParaRPr lang="uk-UA"/>
        </a:p>
      </dgm:t>
    </dgm:pt>
    <dgm:pt modelId="{1363746D-1B0A-413B-B454-4EEF91907C86}">
      <dgm:prSet phldrT="[Текст]"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Скопіюй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адресу сайту, де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знайдені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32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файти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про математику.</a:t>
          </a:r>
          <a:b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у поле для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QR-коду на URL.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297B8-AEA3-409B-B39D-211DDDCA8083}" type="parTrans" cxnId="{3BB19E89-CFBC-4E1F-925B-11CDDBFE6256}">
      <dgm:prSet/>
      <dgm:spPr/>
      <dgm:t>
        <a:bodyPr/>
        <a:lstStyle/>
        <a:p>
          <a:endParaRPr lang="uk-UA"/>
        </a:p>
      </dgm:t>
    </dgm:pt>
    <dgm:pt modelId="{E7CC8E59-1A88-4D79-B063-2DFC9FC4A0C4}" type="sibTrans" cxnId="{3BB19E89-CFBC-4E1F-925B-11CDDBFE6256}">
      <dgm:prSet/>
      <dgm:spPr/>
      <dgm:t>
        <a:bodyPr/>
        <a:lstStyle/>
        <a:p>
          <a:endParaRPr lang="uk-UA"/>
        </a:p>
      </dgm:t>
    </dgm:pt>
    <dgm:pt modelId="{F377810F-6453-4205-A5E8-0050A6CEB347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Натисни кнопку </a:t>
          </a:r>
          <a:r>
            <a:rPr lang="ru-RU" b="0" i="1">
              <a:latin typeface="Times New Roman" panose="02020603050405020304" pitchFamily="18" charset="0"/>
              <a:cs typeface="Times New Roman" panose="02020603050405020304" pitchFamily="18" charset="0"/>
            </a:rPr>
            <a:t>Генерувати QR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. Збережи отриманий QR-код на комп’ютер.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0E03E-8323-482E-9361-0DE5A19649CE}" type="parTrans" cxnId="{B12CCFBB-2469-44DA-B2CA-E268C80A8A8D}">
      <dgm:prSet/>
      <dgm:spPr/>
      <dgm:t>
        <a:bodyPr/>
        <a:lstStyle/>
        <a:p>
          <a:endParaRPr lang="uk-UA"/>
        </a:p>
      </dgm:t>
    </dgm:pt>
    <dgm:pt modelId="{490BDFFD-AD0D-4B47-A2FC-EE1D5BD8B466}" type="sibTrans" cxnId="{B12CCFBB-2469-44DA-B2CA-E268C80A8A8D}">
      <dgm:prSet/>
      <dgm:spPr/>
      <dgm:t>
        <a:bodyPr/>
        <a:lstStyle/>
        <a:p>
          <a:endParaRPr lang="uk-UA"/>
        </a:p>
      </dgm:t>
    </dgm:pt>
    <dgm:pt modelId="{7253CF41-7246-46FD-B07D-143CA45BBA91}" type="pres">
      <dgm:prSet presAssocID="{BCCA3039-B9F0-42AA-92F6-7BCCA1AEBD1D}" presName="outerComposite" presStyleCnt="0">
        <dgm:presLayoutVars>
          <dgm:chMax val="5"/>
          <dgm:dir/>
          <dgm:resizeHandles val="exact"/>
        </dgm:presLayoutVars>
      </dgm:prSet>
      <dgm:spPr/>
    </dgm:pt>
    <dgm:pt modelId="{360E2E12-660B-44BE-8944-88F6B2B6FC4A}" type="pres">
      <dgm:prSet presAssocID="{BCCA3039-B9F0-42AA-92F6-7BCCA1AEBD1D}" presName="dummyMaxCanvas" presStyleCnt="0">
        <dgm:presLayoutVars/>
      </dgm:prSet>
      <dgm:spPr/>
    </dgm:pt>
    <dgm:pt modelId="{97A5958F-A374-4649-96E8-5170CE2A5ABF}" type="pres">
      <dgm:prSet presAssocID="{BCCA3039-B9F0-42AA-92F6-7BCCA1AEBD1D}" presName="ThreeNodes_1" presStyleLbl="node1" presStyleIdx="0" presStyleCnt="3">
        <dgm:presLayoutVars>
          <dgm:bulletEnabled val="1"/>
        </dgm:presLayoutVars>
      </dgm:prSet>
      <dgm:spPr/>
    </dgm:pt>
    <dgm:pt modelId="{2B1213E3-7727-4341-A21E-6827DEEDA088}" type="pres">
      <dgm:prSet presAssocID="{BCCA3039-B9F0-42AA-92F6-7BCCA1AEBD1D}" presName="ThreeNodes_2" presStyleLbl="node1" presStyleIdx="1" presStyleCnt="3">
        <dgm:presLayoutVars>
          <dgm:bulletEnabled val="1"/>
        </dgm:presLayoutVars>
      </dgm:prSet>
      <dgm:spPr/>
    </dgm:pt>
    <dgm:pt modelId="{A92B16D8-AA88-416D-867C-55E3702C8498}" type="pres">
      <dgm:prSet presAssocID="{BCCA3039-B9F0-42AA-92F6-7BCCA1AEBD1D}" presName="ThreeNodes_3" presStyleLbl="node1" presStyleIdx="2" presStyleCnt="3">
        <dgm:presLayoutVars>
          <dgm:bulletEnabled val="1"/>
        </dgm:presLayoutVars>
      </dgm:prSet>
      <dgm:spPr/>
    </dgm:pt>
    <dgm:pt modelId="{AF6AA1C3-DC43-490B-92B0-C10FE9EBC721}" type="pres">
      <dgm:prSet presAssocID="{BCCA3039-B9F0-42AA-92F6-7BCCA1AEBD1D}" presName="ThreeConn_1-2" presStyleLbl="fgAccFollowNode1" presStyleIdx="0" presStyleCnt="2">
        <dgm:presLayoutVars>
          <dgm:bulletEnabled val="1"/>
        </dgm:presLayoutVars>
      </dgm:prSet>
      <dgm:spPr/>
    </dgm:pt>
    <dgm:pt modelId="{BA8D71B1-E6E6-4040-B4CE-E14468842FDE}" type="pres">
      <dgm:prSet presAssocID="{BCCA3039-B9F0-42AA-92F6-7BCCA1AEBD1D}" presName="ThreeConn_2-3" presStyleLbl="fgAccFollowNode1" presStyleIdx="1" presStyleCnt="2">
        <dgm:presLayoutVars>
          <dgm:bulletEnabled val="1"/>
        </dgm:presLayoutVars>
      </dgm:prSet>
      <dgm:spPr/>
    </dgm:pt>
    <dgm:pt modelId="{051372EA-2307-452D-AE18-84A7AE69B0AD}" type="pres">
      <dgm:prSet presAssocID="{BCCA3039-B9F0-42AA-92F6-7BCCA1AEBD1D}" presName="ThreeNodes_1_text" presStyleLbl="node1" presStyleIdx="2" presStyleCnt="3">
        <dgm:presLayoutVars>
          <dgm:bulletEnabled val="1"/>
        </dgm:presLayoutVars>
      </dgm:prSet>
      <dgm:spPr/>
    </dgm:pt>
    <dgm:pt modelId="{018CCAA8-3B6B-4EF2-BC47-3AE9C130A6EE}" type="pres">
      <dgm:prSet presAssocID="{BCCA3039-B9F0-42AA-92F6-7BCCA1AEBD1D}" presName="ThreeNodes_2_text" presStyleLbl="node1" presStyleIdx="2" presStyleCnt="3">
        <dgm:presLayoutVars>
          <dgm:bulletEnabled val="1"/>
        </dgm:presLayoutVars>
      </dgm:prSet>
      <dgm:spPr/>
    </dgm:pt>
    <dgm:pt modelId="{3AAAB5C2-63CE-431A-AC40-394092AF45E4}" type="pres">
      <dgm:prSet presAssocID="{BCCA3039-B9F0-42AA-92F6-7BCCA1AEBD1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36B65B-B2B4-4784-A557-01F22028D011}" type="presOf" srcId="{1363746D-1B0A-413B-B454-4EEF91907C86}" destId="{2B1213E3-7727-4341-A21E-6827DEEDA088}" srcOrd="0" destOrd="0" presId="urn:microsoft.com/office/officeart/2005/8/layout/vProcess5"/>
    <dgm:cxn modelId="{EF832F51-9E55-4B27-BB6B-9DCD86689668}" type="presOf" srcId="{F377810F-6453-4205-A5E8-0050A6CEB347}" destId="{A92B16D8-AA88-416D-867C-55E3702C8498}" srcOrd="0" destOrd="0" presId="urn:microsoft.com/office/officeart/2005/8/layout/vProcess5"/>
    <dgm:cxn modelId="{5C07B45A-3A3D-440C-A269-4AE3A4A7A222}" srcId="{BCCA3039-B9F0-42AA-92F6-7BCCA1AEBD1D}" destId="{33989E0B-470B-447E-AA1A-2B14C472D99D}" srcOrd="0" destOrd="0" parTransId="{04F1AF1B-F85C-4972-9222-6410895440CA}" sibTransId="{B41C6719-1A8D-47B0-940D-4BAC78D7169B}"/>
    <dgm:cxn modelId="{E1595F80-B648-476F-ADF7-A88BC84B4C55}" type="presOf" srcId="{E7CC8E59-1A88-4D79-B063-2DFC9FC4A0C4}" destId="{BA8D71B1-E6E6-4040-B4CE-E14468842FDE}" srcOrd="0" destOrd="0" presId="urn:microsoft.com/office/officeart/2005/8/layout/vProcess5"/>
    <dgm:cxn modelId="{3BB19E89-CFBC-4E1F-925B-11CDDBFE6256}" srcId="{BCCA3039-B9F0-42AA-92F6-7BCCA1AEBD1D}" destId="{1363746D-1B0A-413B-B454-4EEF91907C86}" srcOrd="1" destOrd="0" parTransId="{BAD297B8-AEA3-409B-B39D-211DDDCA8083}" sibTransId="{E7CC8E59-1A88-4D79-B063-2DFC9FC4A0C4}"/>
    <dgm:cxn modelId="{50DC5D8E-CAB9-4431-84AF-EA437707C336}" type="presOf" srcId="{B41C6719-1A8D-47B0-940D-4BAC78D7169B}" destId="{AF6AA1C3-DC43-490B-92B0-C10FE9EBC721}" srcOrd="0" destOrd="0" presId="urn:microsoft.com/office/officeart/2005/8/layout/vProcess5"/>
    <dgm:cxn modelId="{2E627A8E-D7F6-4F84-97DF-A8FDEDB7BAAD}" type="presOf" srcId="{33989E0B-470B-447E-AA1A-2B14C472D99D}" destId="{051372EA-2307-452D-AE18-84A7AE69B0AD}" srcOrd="1" destOrd="0" presId="urn:microsoft.com/office/officeart/2005/8/layout/vProcess5"/>
    <dgm:cxn modelId="{E3C91EA5-49F3-4265-9182-FBC49789197F}" type="presOf" srcId="{33989E0B-470B-447E-AA1A-2B14C472D99D}" destId="{97A5958F-A374-4649-96E8-5170CE2A5ABF}" srcOrd="0" destOrd="0" presId="urn:microsoft.com/office/officeart/2005/8/layout/vProcess5"/>
    <dgm:cxn modelId="{5EA700AC-42B7-418C-AD66-9BC38DA859E9}" type="presOf" srcId="{BCCA3039-B9F0-42AA-92F6-7BCCA1AEBD1D}" destId="{7253CF41-7246-46FD-B07D-143CA45BBA91}" srcOrd="0" destOrd="0" presId="urn:microsoft.com/office/officeart/2005/8/layout/vProcess5"/>
    <dgm:cxn modelId="{1FE845B4-FFF8-4685-B70D-69270E6E8478}" type="presOf" srcId="{F377810F-6453-4205-A5E8-0050A6CEB347}" destId="{3AAAB5C2-63CE-431A-AC40-394092AF45E4}" srcOrd="1" destOrd="0" presId="urn:microsoft.com/office/officeart/2005/8/layout/vProcess5"/>
    <dgm:cxn modelId="{B12CCFBB-2469-44DA-B2CA-E268C80A8A8D}" srcId="{BCCA3039-B9F0-42AA-92F6-7BCCA1AEBD1D}" destId="{F377810F-6453-4205-A5E8-0050A6CEB347}" srcOrd="2" destOrd="0" parTransId="{9370E03E-8323-482E-9361-0DE5A19649CE}" sibTransId="{490BDFFD-AD0D-4B47-A2FC-EE1D5BD8B466}"/>
    <dgm:cxn modelId="{BB5B8BF9-DB50-46B2-87DF-CAAB78AED9AA}" type="presOf" srcId="{1363746D-1B0A-413B-B454-4EEF91907C86}" destId="{018CCAA8-3B6B-4EF2-BC47-3AE9C130A6EE}" srcOrd="1" destOrd="0" presId="urn:microsoft.com/office/officeart/2005/8/layout/vProcess5"/>
    <dgm:cxn modelId="{CF85AF07-4D74-4101-86B3-FEF85A173EB7}" type="presParOf" srcId="{7253CF41-7246-46FD-B07D-143CA45BBA91}" destId="{360E2E12-660B-44BE-8944-88F6B2B6FC4A}" srcOrd="0" destOrd="0" presId="urn:microsoft.com/office/officeart/2005/8/layout/vProcess5"/>
    <dgm:cxn modelId="{5E2B19A8-3313-4E3B-AC4D-5F3432E79D55}" type="presParOf" srcId="{7253CF41-7246-46FD-B07D-143CA45BBA91}" destId="{97A5958F-A374-4649-96E8-5170CE2A5ABF}" srcOrd="1" destOrd="0" presId="urn:microsoft.com/office/officeart/2005/8/layout/vProcess5"/>
    <dgm:cxn modelId="{270D8F10-8DD7-47C4-A68F-C4B93282713A}" type="presParOf" srcId="{7253CF41-7246-46FD-B07D-143CA45BBA91}" destId="{2B1213E3-7727-4341-A21E-6827DEEDA088}" srcOrd="2" destOrd="0" presId="urn:microsoft.com/office/officeart/2005/8/layout/vProcess5"/>
    <dgm:cxn modelId="{4A0FC1A8-EC86-49E5-8EFF-F1B96FF8D91C}" type="presParOf" srcId="{7253CF41-7246-46FD-B07D-143CA45BBA91}" destId="{A92B16D8-AA88-416D-867C-55E3702C8498}" srcOrd="3" destOrd="0" presId="urn:microsoft.com/office/officeart/2005/8/layout/vProcess5"/>
    <dgm:cxn modelId="{D1353967-7C65-479D-84DB-981155ED17FD}" type="presParOf" srcId="{7253CF41-7246-46FD-B07D-143CA45BBA91}" destId="{AF6AA1C3-DC43-490B-92B0-C10FE9EBC721}" srcOrd="4" destOrd="0" presId="urn:microsoft.com/office/officeart/2005/8/layout/vProcess5"/>
    <dgm:cxn modelId="{FECD0949-BAB0-4263-B5B4-36BB9EE586B2}" type="presParOf" srcId="{7253CF41-7246-46FD-B07D-143CA45BBA91}" destId="{BA8D71B1-E6E6-4040-B4CE-E14468842FDE}" srcOrd="5" destOrd="0" presId="urn:microsoft.com/office/officeart/2005/8/layout/vProcess5"/>
    <dgm:cxn modelId="{3696F147-6FCB-424F-922B-96DBF94F4976}" type="presParOf" srcId="{7253CF41-7246-46FD-B07D-143CA45BBA91}" destId="{051372EA-2307-452D-AE18-84A7AE69B0AD}" srcOrd="6" destOrd="0" presId="urn:microsoft.com/office/officeart/2005/8/layout/vProcess5"/>
    <dgm:cxn modelId="{903E2023-7B94-49CA-8061-6CBE6B90EB63}" type="presParOf" srcId="{7253CF41-7246-46FD-B07D-143CA45BBA91}" destId="{018CCAA8-3B6B-4EF2-BC47-3AE9C130A6EE}" srcOrd="7" destOrd="0" presId="urn:microsoft.com/office/officeart/2005/8/layout/vProcess5"/>
    <dgm:cxn modelId="{E063379C-4AED-40D8-AB60-9C68FAB536E5}" type="presParOf" srcId="{7253CF41-7246-46FD-B07D-143CA45BBA91}" destId="{3AAAB5C2-63CE-431A-AC40-394092AF45E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E6FB6C-29AF-4990-B824-10FC90054D8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52238F2-42D6-4DE3-B10E-4CF397D788C1}">
      <dgm:prSet phldrT="[Текст]"/>
      <dgm:spPr/>
      <dgm:t>
        <a:bodyPr/>
        <a:lstStyle/>
        <a:p>
          <a:r>
            <a:rPr lang="uk-UA" b="1" i="0"/>
            <a:t>1. </a:t>
          </a:r>
          <a:r>
            <a:rPr lang="uk-UA" b="0" i="0"/>
            <a:t>Поміркуйте та сформулюйте припущення: хто створює різні інформаційні ресурси в інтернеті? </a:t>
          </a:r>
          <a:endParaRPr lang="uk-UA" dirty="0"/>
        </a:p>
      </dgm:t>
    </dgm:pt>
    <dgm:pt modelId="{2966077F-D93D-4FD1-A462-D53CBC44B2BA}" type="parTrans" cxnId="{6A30217C-FC75-4CD3-B841-FC94824A8578}">
      <dgm:prSet/>
      <dgm:spPr/>
      <dgm:t>
        <a:bodyPr/>
        <a:lstStyle/>
        <a:p>
          <a:endParaRPr lang="uk-UA"/>
        </a:p>
      </dgm:t>
    </dgm:pt>
    <dgm:pt modelId="{EC1CC113-3A9B-40B8-BB0E-F05A572F3A97}" type="sibTrans" cxnId="{6A30217C-FC75-4CD3-B841-FC94824A8578}">
      <dgm:prSet/>
      <dgm:spPr/>
      <dgm:t>
        <a:bodyPr/>
        <a:lstStyle/>
        <a:p>
          <a:endParaRPr lang="uk-UA"/>
        </a:p>
      </dgm:t>
    </dgm:pt>
    <dgm:pt modelId="{B4F4F2BF-CCFE-46D1-A01A-1CD5DA7307CB}">
      <dgm:prSet phldrT="[Текст]"/>
      <dgm:spPr/>
      <dgm:t>
        <a:bodyPr/>
        <a:lstStyle/>
        <a:p>
          <a:r>
            <a:rPr lang="uk-UA" b="0" i="0"/>
            <a:t>Хто робить це за гроші, а хто безкоштовно? </a:t>
          </a:r>
          <a:endParaRPr lang="uk-UA" dirty="0"/>
        </a:p>
      </dgm:t>
    </dgm:pt>
    <dgm:pt modelId="{8BE48FB9-BDAD-43EF-BD28-03E6F6AB39ED}" type="parTrans" cxnId="{F91087BA-09FA-4E63-B635-A9EEC299F306}">
      <dgm:prSet/>
      <dgm:spPr/>
      <dgm:t>
        <a:bodyPr/>
        <a:lstStyle/>
        <a:p>
          <a:endParaRPr lang="uk-UA"/>
        </a:p>
      </dgm:t>
    </dgm:pt>
    <dgm:pt modelId="{A2B82BFA-E241-45CF-95E5-039AB713022B}" type="sibTrans" cxnId="{F91087BA-09FA-4E63-B635-A9EEC299F306}">
      <dgm:prSet/>
      <dgm:spPr/>
      <dgm:t>
        <a:bodyPr/>
        <a:lstStyle/>
        <a:p>
          <a:endParaRPr lang="uk-UA"/>
        </a:p>
      </dgm:t>
    </dgm:pt>
    <dgm:pt modelId="{F749C1E4-522D-46FD-9432-E05B9BBE0F38}">
      <dgm:prSet phldrT="[Текст]"/>
      <dgm:spPr/>
      <dgm:t>
        <a:bodyPr/>
        <a:lstStyle/>
        <a:p>
          <a:r>
            <a:rPr lang="uk-UA" b="0" i="0"/>
            <a:t>Що потрібно вміти, щоб створювати такі ресурси?</a:t>
          </a:r>
          <a:endParaRPr lang="uk-UA" dirty="0"/>
        </a:p>
      </dgm:t>
    </dgm:pt>
    <dgm:pt modelId="{2D42069B-907E-40F5-9565-EE49BD5C8B51}" type="parTrans" cxnId="{57FEB61C-6700-46CA-98A0-6E6320221CAE}">
      <dgm:prSet/>
      <dgm:spPr/>
      <dgm:t>
        <a:bodyPr/>
        <a:lstStyle/>
        <a:p>
          <a:endParaRPr lang="uk-UA"/>
        </a:p>
      </dgm:t>
    </dgm:pt>
    <dgm:pt modelId="{8CD737B5-26B1-4E9D-94BE-5532F7A7985C}" type="sibTrans" cxnId="{57FEB61C-6700-46CA-98A0-6E6320221CAE}">
      <dgm:prSet/>
      <dgm:spPr/>
      <dgm:t>
        <a:bodyPr/>
        <a:lstStyle/>
        <a:p>
          <a:endParaRPr lang="uk-UA"/>
        </a:p>
      </dgm:t>
    </dgm:pt>
    <dgm:pt modelId="{954B51D5-6757-4DD6-8399-0CE6F7EA7741}" type="pres">
      <dgm:prSet presAssocID="{AEE6FB6C-29AF-4990-B824-10FC90054D8D}" presName="outerComposite" presStyleCnt="0">
        <dgm:presLayoutVars>
          <dgm:chMax val="5"/>
          <dgm:dir/>
          <dgm:resizeHandles val="exact"/>
        </dgm:presLayoutVars>
      </dgm:prSet>
      <dgm:spPr/>
    </dgm:pt>
    <dgm:pt modelId="{F66F9B27-0052-4535-BCA3-2356D2945F04}" type="pres">
      <dgm:prSet presAssocID="{AEE6FB6C-29AF-4990-B824-10FC90054D8D}" presName="dummyMaxCanvas" presStyleCnt="0">
        <dgm:presLayoutVars/>
      </dgm:prSet>
      <dgm:spPr/>
    </dgm:pt>
    <dgm:pt modelId="{046E325B-578A-48D5-8A41-66DF56B16D8C}" type="pres">
      <dgm:prSet presAssocID="{AEE6FB6C-29AF-4990-B824-10FC90054D8D}" presName="ThreeNodes_1" presStyleLbl="node1" presStyleIdx="0" presStyleCnt="3">
        <dgm:presLayoutVars>
          <dgm:bulletEnabled val="1"/>
        </dgm:presLayoutVars>
      </dgm:prSet>
      <dgm:spPr/>
    </dgm:pt>
    <dgm:pt modelId="{F73BE477-F349-403A-9466-25E98609FA90}" type="pres">
      <dgm:prSet presAssocID="{AEE6FB6C-29AF-4990-B824-10FC90054D8D}" presName="ThreeNodes_2" presStyleLbl="node1" presStyleIdx="1" presStyleCnt="3">
        <dgm:presLayoutVars>
          <dgm:bulletEnabled val="1"/>
        </dgm:presLayoutVars>
      </dgm:prSet>
      <dgm:spPr/>
    </dgm:pt>
    <dgm:pt modelId="{79CBC20D-3B6D-4C67-B95B-C551796895E7}" type="pres">
      <dgm:prSet presAssocID="{AEE6FB6C-29AF-4990-B824-10FC90054D8D}" presName="ThreeNodes_3" presStyleLbl="node1" presStyleIdx="2" presStyleCnt="3">
        <dgm:presLayoutVars>
          <dgm:bulletEnabled val="1"/>
        </dgm:presLayoutVars>
      </dgm:prSet>
      <dgm:spPr/>
    </dgm:pt>
    <dgm:pt modelId="{6512189A-57B6-471B-970A-AB26EA510B70}" type="pres">
      <dgm:prSet presAssocID="{AEE6FB6C-29AF-4990-B824-10FC90054D8D}" presName="ThreeConn_1-2" presStyleLbl="fgAccFollowNode1" presStyleIdx="0" presStyleCnt="2">
        <dgm:presLayoutVars>
          <dgm:bulletEnabled val="1"/>
        </dgm:presLayoutVars>
      </dgm:prSet>
      <dgm:spPr/>
    </dgm:pt>
    <dgm:pt modelId="{1A38C515-CBEF-4C8D-BA6B-4F8E04C74A84}" type="pres">
      <dgm:prSet presAssocID="{AEE6FB6C-29AF-4990-B824-10FC90054D8D}" presName="ThreeConn_2-3" presStyleLbl="fgAccFollowNode1" presStyleIdx="1" presStyleCnt="2">
        <dgm:presLayoutVars>
          <dgm:bulletEnabled val="1"/>
        </dgm:presLayoutVars>
      </dgm:prSet>
      <dgm:spPr/>
    </dgm:pt>
    <dgm:pt modelId="{CD0371BE-D1AE-4EE8-B814-58D8CCDD158D}" type="pres">
      <dgm:prSet presAssocID="{AEE6FB6C-29AF-4990-B824-10FC90054D8D}" presName="ThreeNodes_1_text" presStyleLbl="node1" presStyleIdx="2" presStyleCnt="3">
        <dgm:presLayoutVars>
          <dgm:bulletEnabled val="1"/>
        </dgm:presLayoutVars>
      </dgm:prSet>
      <dgm:spPr/>
    </dgm:pt>
    <dgm:pt modelId="{ECE28812-7314-4B62-9C92-FFCF7D64A07A}" type="pres">
      <dgm:prSet presAssocID="{AEE6FB6C-29AF-4990-B824-10FC90054D8D}" presName="ThreeNodes_2_text" presStyleLbl="node1" presStyleIdx="2" presStyleCnt="3">
        <dgm:presLayoutVars>
          <dgm:bulletEnabled val="1"/>
        </dgm:presLayoutVars>
      </dgm:prSet>
      <dgm:spPr/>
    </dgm:pt>
    <dgm:pt modelId="{B23D5A5B-B0CB-4214-8790-12D350DE635C}" type="pres">
      <dgm:prSet presAssocID="{AEE6FB6C-29AF-4990-B824-10FC90054D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B04116-EEEE-4D0F-B3F0-552DD58F0F46}" type="presOf" srcId="{B4F4F2BF-CCFE-46D1-A01A-1CD5DA7307CB}" destId="{ECE28812-7314-4B62-9C92-FFCF7D64A07A}" srcOrd="1" destOrd="0" presId="urn:microsoft.com/office/officeart/2005/8/layout/vProcess5"/>
    <dgm:cxn modelId="{57FEB61C-6700-46CA-98A0-6E6320221CAE}" srcId="{AEE6FB6C-29AF-4990-B824-10FC90054D8D}" destId="{F749C1E4-522D-46FD-9432-E05B9BBE0F38}" srcOrd="2" destOrd="0" parTransId="{2D42069B-907E-40F5-9565-EE49BD5C8B51}" sibTransId="{8CD737B5-26B1-4E9D-94BE-5532F7A7985C}"/>
    <dgm:cxn modelId="{19CF6942-B268-4602-85A9-D374C3B40A25}" type="presOf" srcId="{F749C1E4-522D-46FD-9432-E05B9BBE0F38}" destId="{B23D5A5B-B0CB-4214-8790-12D350DE635C}" srcOrd="1" destOrd="0" presId="urn:microsoft.com/office/officeart/2005/8/layout/vProcess5"/>
    <dgm:cxn modelId="{42803A47-D9E2-4860-B949-D7F4E845B088}" type="presOf" srcId="{052238F2-42D6-4DE3-B10E-4CF397D788C1}" destId="{046E325B-578A-48D5-8A41-66DF56B16D8C}" srcOrd="0" destOrd="0" presId="urn:microsoft.com/office/officeart/2005/8/layout/vProcess5"/>
    <dgm:cxn modelId="{98952555-886D-4E58-8119-508072C449D3}" type="presOf" srcId="{A2B82BFA-E241-45CF-95E5-039AB713022B}" destId="{1A38C515-CBEF-4C8D-BA6B-4F8E04C74A84}" srcOrd="0" destOrd="0" presId="urn:microsoft.com/office/officeart/2005/8/layout/vProcess5"/>
    <dgm:cxn modelId="{6A30217C-FC75-4CD3-B841-FC94824A8578}" srcId="{AEE6FB6C-29AF-4990-B824-10FC90054D8D}" destId="{052238F2-42D6-4DE3-B10E-4CF397D788C1}" srcOrd="0" destOrd="0" parTransId="{2966077F-D93D-4FD1-A462-D53CBC44B2BA}" sibTransId="{EC1CC113-3A9B-40B8-BB0E-F05A572F3A97}"/>
    <dgm:cxn modelId="{F91087BA-09FA-4E63-B635-A9EEC299F306}" srcId="{AEE6FB6C-29AF-4990-B824-10FC90054D8D}" destId="{B4F4F2BF-CCFE-46D1-A01A-1CD5DA7307CB}" srcOrd="1" destOrd="0" parTransId="{8BE48FB9-BDAD-43EF-BD28-03E6F6AB39ED}" sibTransId="{A2B82BFA-E241-45CF-95E5-039AB713022B}"/>
    <dgm:cxn modelId="{D1657FC8-7655-4E14-95FF-065976380258}" type="presOf" srcId="{EC1CC113-3A9B-40B8-BB0E-F05A572F3A97}" destId="{6512189A-57B6-471B-970A-AB26EA510B70}" srcOrd="0" destOrd="0" presId="urn:microsoft.com/office/officeart/2005/8/layout/vProcess5"/>
    <dgm:cxn modelId="{F571A8DE-19AA-4449-9349-A0C36BE1AA78}" type="presOf" srcId="{AEE6FB6C-29AF-4990-B824-10FC90054D8D}" destId="{954B51D5-6757-4DD6-8399-0CE6F7EA7741}" srcOrd="0" destOrd="0" presId="urn:microsoft.com/office/officeart/2005/8/layout/vProcess5"/>
    <dgm:cxn modelId="{183555DF-712C-4EF4-90F5-349BCEEE9EB3}" type="presOf" srcId="{B4F4F2BF-CCFE-46D1-A01A-1CD5DA7307CB}" destId="{F73BE477-F349-403A-9466-25E98609FA90}" srcOrd="0" destOrd="0" presId="urn:microsoft.com/office/officeart/2005/8/layout/vProcess5"/>
    <dgm:cxn modelId="{93C139F0-C12F-407F-BE2B-DB265CDE8E78}" type="presOf" srcId="{F749C1E4-522D-46FD-9432-E05B9BBE0F38}" destId="{79CBC20D-3B6D-4C67-B95B-C551796895E7}" srcOrd="0" destOrd="0" presId="urn:microsoft.com/office/officeart/2005/8/layout/vProcess5"/>
    <dgm:cxn modelId="{BB9907F7-6135-481E-945B-A485347AA6F9}" type="presOf" srcId="{052238F2-42D6-4DE3-B10E-4CF397D788C1}" destId="{CD0371BE-D1AE-4EE8-B814-58D8CCDD158D}" srcOrd="1" destOrd="0" presId="urn:microsoft.com/office/officeart/2005/8/layout/vProcess5"/>
    <dgm:cxn modelId="{A952F7DC-0B94-4711-8769-4B63E98B8466}" type="presParOf" srcId="{954B51D5-6757-4DD6-8399-0CE6F7EA7741}" destId="{F66F9B27-0052-4535-BCA3-2356D2945F04}" srcOrd="0" destOrd="0" presId="urn:microsoft.com/office/officeart/2005/8/layout/vProcess5"/>
    <dgm:cxn modelId="{FBC84713-59C7-48D5-960A-10551686147E}" type="presParOf" srcId="{954B51D5-6757-4DD6-8399-0CE6F7EA7741}" destId="{046E325B-578A-48D5-8A41-66DF56B16D8C}" srcOrd="1" destOrd="0" presId="urn:microsoft.com/office/officeart/2005/8/layout/vProcess5"/>
    <dgm:cxn modelId="{33F2DC1E-BFBE-4746-AB30-D072477D560F}" type="presParOf" srcId="{954B51D5-6757-4DD6-8399-0CE6F7EA7741}" destId="{F73BE477-F349-403A-9466-25E98609FA90}" srcOrd="2" destOrd="0" presId="urn:microsoft.com/office/officeart/2005/8/layout/vProcess5"/>
    <dgm:cxn modelId="{1E3CC2B8-B5C1-4061-A030-2B60F90FD667}" type="presParOf" srcId="{954B51D5-6757-4DD6-8399-0CE6F7EA7741}" destId="{79CBC20D-3B6D-4C67-B95B-C551796895E7}" srcOrd="3" destOrd="0" presId="urn:microsoft.com/office/officeart/2005/8/layout/vProcess5"/>
    <dgm:cxn modelId="{F63D3AFB-2666-4047-A057-9419354D9813}" type="presParOf" srcId="{954B51D5-6757-4DD6-8399-0CE6F7EA7741}" destId="{6512189A-57B6-471B-970A-AB26EA510B70}" srcOrd="4" destOrd="0" presId="urn:microsoft.com/office/officeart/2005/8/layout/vProcess5"/>
    <dgm:cxn modelId="{29C9A385-A3E9-4AE4-B0C1-D92C7EC6E59E}" type="presParOf" srcId="{954B51D5-6757-4DD6-8399-0CE6F7EA7741}" destId="{1A38C515-CBEF-4C8D-BA6B-4F8E04C74A84}" srcOrd="5" destOrd="0" presId="urn:microsoft.com/office/officeart/2005/8/layout/vProcess5"/>
    <dgm:cxn modelId="{A8EEF5A4-3A84-4BB2-96D8-00D0F0AA3BE1}" type="presParOf" srcId="{954B51D5-6757-4DD6-8399-0CE6F7EA7741}" destId="{CD0371BE-D1AE-4EE8-B814-58D8CCDD158D}" srcOrd="6" destOrd="0" presId="urn:microsoft.com/office/officeart/2005/8/layout/vProcess5"/>
    <dgm:cxn modelId="{A5D4C225-6626-44C0-8A63-74F07E1B4B1C}" type="presParOf" srcId="{954B51D5-6757-4DD6-8399-0CE6F7EA7741}" destId="{ECE28812-7314-4B62-9C92-FFCF7D64A07A}" srcOrd="7" destOrd="0" presId="urn:microsoft.com/office/officeart/2005/8/layout/vProcess5"/>
    <dgm:cxn modelId="{5CF9320F-6E11-41C4-A62F-378B6EA0AD2C}" type="presParOf" srcId="{954B51D5-6757-4DD6-8399-0CE6F7EA7741}" destId="{B23D5A5B-B0CB-4214-8790-12D350DE63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E6FB6C-29AF-4990-B824-10FC90054D8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52238F2-42D6-4DE3-B10E-4CF397D788C1}">
      <dgm:prSet phldrT="[Текст]"/>
      <dgm:spPr/>
      <dgm:t>
        <a:bodyPr/>
        <a:lstStyle/>
        <a:p>
          <a:r>
            <a:rPr lang="uk-UA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Дізнайтеся в інтернеті, які вимоги до створення допису до шкільної стіннівки чи </a:t>
          </a:r>
          <a:r>
            <a:rPr lang="uk-UA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вебсайту</a:t>
          </a:r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порівняйте їх із правилами, прийнятими у вашій школі для публікації такої інформації.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6077F-D93D-4FD1-A462-D53CBC44B2BA}" type="parTrans" cxnId="{6A30217C-FC75-4CD3-B841-FC94824A8578}">
      <dgm:prSet/>
      <dgm:spPr/>
      <dgm:t>
        <a:bodyPr/>
        <a:lstStyle/>
        <a:p>
          <a:endParaRPr lang="uk-UA"/>
        </a:p>
      </dgm:t>
    </dgm:pt>
    <dgm:pt modelId="{EC1CC113-3A9B-40B8-BB0E-F05A572F3A97}" type="sibTrans" cxnId="{6A30217C-FC75-4CD3-B841-FC94824A8578}">
      <dgm:prSet/>
      <dgm:spPr/>
      <dgm:t>
        <a:bodyPr/>
        <a:lstStyle/>
        <a:p>
          <a:endParaRPr lang="uk-UA"/>
        </a:p>
      </dgm:t>
    </dgm:pt>
    <dgm:pt modelId="{B4F4F2BF-CCFE-46D1-A01A-1CD5DA7307CB}">
      <dgm:prSet phldrT="[Текст]"/>
      <dgm:spPr/>
      <dgm:t>
        <a:bodyPr/>
        <a:lstStyle/>
        <a:p>
          <a:r>
            <a:rPr lang="uk-UA" b="1" i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b="0" i="0">
              <a:latin typeface="Times New Roman" panose="02020603050405020304" pitchFamily="18" charset="0"/>
              <a:cs typeface="Times New Roman" panose="02020603050405020304" pitchFamily="18" charset="0"/>
            </a:rPr>
            <a:t>Обговоріть у класі разом з адміністратором шкільної стіннівки або сайту критерії хорошої публікації.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48FB9-BDAD-43EF-BD28-03E6F6AB39ED}" type="parTrans" cxnId="{F91087BA-09FA-4E63-B635-A9EEC299F306}">
      <dgm:prSet/>
      <dgm:spPr/>
      <dgm:t>
        <a:bodyPr/>
        <a:lstStyle/>
        <a:p>
          <a:endParaRPr lang="uk-UA"/>
        </a:p>
      </dgm:t>
    </dgm:pt>
    <dgm:pt modelId="{A2B82BFA-E241-45CF-95E5-039AB713022B}" type="sibTrans" cxnId="{F91087BA-09FA-4E63-B635-A9EEC299F306}">
      <dgm:prSet/>
      <dgm:spPr/>
      <dgm:t>
        <a:bodyPr/>
        <a:lstStyle/>
        <a:p>
          <a:endParaRPr lang="uk-UA"/>
        </a:p>
      </dgm:t>
    </dgm:pt>
    <dgm:pt modelId="{F749C1E4-522D-46FD-9432-E05B9BBE0F38}">
      <dgm:prSet phldrT="[Текст]"/>
      <dgm:spPr/>
      <dgm:t>
        <a:bodyPr/>
        <a:lstStyle/>
        <a:p>
          <a:r>
            <a:rPr lang="ru-RU" b="1" i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b="0" i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 пошуковий запит для виконання завдання. Обговори його із сусідом/сусідкою по парті.</a:t>
          </a:r>
          <a:b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2069B-907E-40F5-9565-EE49BD5C8B51}" type="parTrans" cxnId="{57FEB61C-6700-46CA-98A0-6E6320221CAE}">
      <dgm:prSet/>
      <dgm:spPr/>
      <dgm:t>
        <a:bodyPr/>
        <a:lstStyle/>
        <a:p>
          <a:endParaRPr lang="uk-UA"/>
        </a:p>
      </dgm:t>
    </dgm:pt>
    <dgm:pt modelId="{8CD737B5-26B1-4E9D-94BE-5532F7A7985C}" type="sibTrans" cxnId="{57FEB61C-6700-46CA-98A0-6E6320221CAE}">
      <dgm:prSet/>
      <dgm:spPr/>
      <dgm:t>
        <a:bodyPr/>
        <a:lstStyle/>
        <a:p>
          <a:endParaRPr lang="uk-UA"/>
        </a:p>
      </dgm:t>
    </dgm:pt>
    <dgm:pt modelId="{954B51D5-6757-4DD6-8399-0CE6F7EA7741}" type="pres">
      <dgm:prSet presAssocID="{AEE6FB6C-29AF-4990-B824-10FC90054D8D}" presName="outerComposite" presStyleCnt="0">
        <dgm:presLayoutVars>
          <dgm:chMax val="5"/>
          <dgm:dir/>
          <dgm:resizeHandles val="exact"/>
        </dgm:presLayoutVars>
      </dgm:prSet>
      <dgm:spPr/>
    </dgm:pt>
    <dgm:pt modelId="{F66F9B27-0052-4535-BCA3-2356D2945F04}" type="pres">
      <dgm:prSet presAssocID="{AEE6FB6C-29AF-4990-B824-10FC90054D8D}" presName="dummyMaxCanvas" presStyleCnt="0">
        <dgm:presLayoutVars/>
      </dgm:prSet>
      <dgm:spPr/>
    </dgm:pt>
    <dgm:pt modelId="{046E325B-578A-48D5-8A41-66DF56B16D8C}" type="pres">
      <dgm:prSet presAssocID="{AEE6FB6C-29AF-4990-B824-10FC90054D8D}" presName="ThreeNodes_1" presStyleLbl="node1" presStyleIdx="0" presStyleCnt="3">
        <dgm:presLayoutVars>
          <dgm:bulletEnabled val="1"/>
        </dgm:presLayoutVars>
      </dgm:prSet>
      <dgm:spPr/>
    </dgm:pt>
    <dgm:pt modelId="{F73BE477-F349-403A-9466-25E98609FA90}" type="pres">
      <dgm:prSet presAssocID="{AEE6FB6C-29AF-4990-B824-10FC90054D8D}" presName="ThreeNodes_2" presStyleLbl="node1" presStyleIdx="1" presStyleCnt="3">
        <dgm:presLayoutVars>
          <dgm:bulletEnabled val="1"/>
        </dgm:presLayoutVars>
      </dgm:prSet>
      <dgm:spPr/>
    </dgm:pt>
    <dgm:pt modelId="{79CBC20D-3B6D-4C67-B95B-C551796895E7}" type="pres">
      <dgm:prSet presAssocID="{AEE6FB6C-29AF-4990-B824-10FC90054D8D}" presName="ThreeNodes_3" presStyleLbl="node1" presStyleIdx="2" presStyleCnt="3">
        <dgm:presLayoutVars>
          <dgm:bulletEnabled val="1"/>
        </dgm:presLayoutVars>
      </dgm:prSet>
      <dgm:spPr/>
    </dgm:pt>
    <dgm:pt modelId="{6512189A-57B6-471B-970A-AB26EA510B70}" type="pres">
      <dgm:prSet presAssocID="{AEE6FB6C-29AF-4990-B824-10FC90054D8D}" presName="ThreeConn_1-2" presStyleLbl="fgAccFollowNode1" presStyleIdx="0" presStyleCnt="2">
        <dgm:presLayoutVars>
          <dgm:bulletEnabled val="1"/>
        </dgm:presLayoutVars>
      </dgm:prSet>
      <dgm:spPr/>
    </dgm:pt>
    <dgm:pt modelId="{1A38C515-CBEF-4C8D-BA6B-4F8E04C74A84}" type="pres">
      <dgm:prSet presAssocID="{AEE6FB6C-29AF-4990-B824-10FC90054D8D}" presName="ThreeConn_2-3" presStyleLbl="fgAccFollowNode1" presStyleIdx="1" presStyleCnt="2">
        <dgm:presLayoutVars>
          <dgm:bulletEnabled val="1"/>
        </dgm:presLayoutVars>
      </dgm:prSet>
      <dgm:spPr/>
    </dgm:pt>
    <dgm:pt modelId="{CD0371BE-D1AE-4EE8-B814-58D8CCDD158D}" type="pres">
      <dgm:prSet presAssocID="{AEE6FB6C-29AF-4990-B824-10FC90054D8D}" presName="ThreeNodes_1_text" presStyleLbl="node1" presStyleIdx="2" presStyleCnt="3">
        <dgm:presLayoutVars>
          <dgm:bulletEnabled val="1"/>
        </dgm:presLayoutVars>
      </dgm:prSet>
      <dgm:spPr/>
    </dgm:pt>
    <dgm:pt modelId="{ECE28812-7314-4B62-9C92-FFCF7D64A07A}" type="pres">
      <dgm:prSet presAssocID="{AEE6FB6C-29AF-4990-B824-10FC90054D8D}" presName="ThreeNodes_2_text" presStyleLbl="node1" presStyleIdx="2" presStyleCnt="3">
        <dgm:presLayoutVars>
          <dgm:bulletEnabled val="1"/>
        </dgm:presLayoutVars>
      </dgm:prSet>
      <dgm:spPr/>
    </dgm:pt>
    <dgm:pt modelId="{B23D5A5B-B0CB-4214-8790-12D350DE635C}" type="pres">
      <dgm:prSet presAssocID="{AEE6FB6C-29AF-4990-B824-10FC90054D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B04116-EEEE-4D0F-B3F0-552DD58F0F46}" type="presOf" srcId="{B4F4F2BF-CCFE-46D1-A01A-1CD5DA7307CB}" destId="{ECE28812-7314-4B62-9C92-FFCF7D64A07A}" srcOrd="1" destOrd="0" presId="urn:microsoft.com/office/officeart/2005/8/layout/vProcess5"/>
    <dgm:cxn modelId="{57FEB61C-6700-46CA-98A0-6E6320221CAE}" srcId="{AEE6FB6C-29AF-4990-B824-10FC90054D8D}" destId="{F749C1E4-522D-46FD-9432-E05B9BBE0F38}" srcOrd="2" destOrd="0" parTransId="{2D42069B-907E-40F5-9565-EE49BD5C8B51}" sibTransId="{8CD737B5-26B1-4E9D-94BE-5532F7A7985C}"/>
    <dgm:cxn modelId="{19CF6942-B268-4602-85A9-D374C3B40A25}" type="presOf" srcId="{F749C1E4-522D-46FD-9432-E05B9BBE0F38}" destId="{B23D5A5B-B0CB-4214-8790-12D350DE635C}" srcOrd="1" destOrd="0" presId="urn:microsoft.com/office/officeart/2005/8/layout/vProcess5"/>
    <dgm:cxn modelId="{42803A47-D9E2-4860-B949-D7F4E845B088}" type="presOf" srcId="{052238F2-42D6-4DE3-B10E-4CF397D788C1}" destId="{046E325B-578A-48D5-8A41-66DF56B16D8C}" srcOrd="0" destOrd="0" presId="urn:microsoft.com/office/officeart/2005/8/layout/vProcess5"/>
    <dgm:cxn modelId="{98952555-886D-4E58-8119-508072C449D3}" type="presOf" srcId="{A2B82BFA-E241-45CF-95E5-039AB713022B}" destId="{1A38C515-CBEF-4C8D-BA6B-4F8E04C74A84}" srcOrd="0" destOrd="0" presId="urn:microsoft.com/office/officeart/2005/8/layout/vProcess5"/>
    <dgm:cxn modelId="{6A30217C-FC75-4CD3-B841-FC94824A8578}" srcId="{AEE6FB6C-29AF-4990-B824-10FC90054D8D}" destId="{052238F2-42D6-4DE3-B10E-4CF397D788C1}" srcOrd="0" destOrd="0" parTransId="{2966077F-D93D-4FD1-A462-D53CBC44B2BA}" sibTransId="{EC1CC113-3A9B-40B8-BB0E-F05A572F3A97}"/>
    <dgm:cxn modelId="{F91087BA-09FA-4E63-B635-A9EEC299F306}" srcId="{AEE6FB6C-29AF-4990-B824-10FC90054D8D}" destId="{B4F4F2BF-CCFE-46D1-A01A-1CD5DA7307CB}" srcOrd="1" destOrd="0" parTransId="{8BE48FB9-BDAD-43EF-BD28-03E6F6AB39ED}" sibTransId="{A2B82BFA-E241-45CF-95E5-039AB713022B}"/>
    <dgm:cxn modelId="{D1657FC8-7655-4E14-95FF-065976380258}" type="presOf" srcId="{EC1CC113-3A9B-40B8-BB0E-F05A572F3A97}" destId="{6512189A-57B6-471B-970A-AB26EA510B70}" srcOrd="0" destOrd="0" presId="urn:microsoft.com/office/officeart/2005/8/layout/vProcess5"/>
    <dgm:cxn modelId="{F571A8DE-19AA-4449-9349-A0C36BE1AA78}" type="presOf" srcId="{AEE6FB6C-29AF-4990-B824-10FC90054D8D}" destId="{954B51D5-6757-4DD6-8399-0CE6F7EA7741}" srcOrd="0" destOrd="0" presId="urn:microsoft.com/office/officeart/2005/8/layout/vProcess5"/>
    <dgm:cxn modelId="{183555DF-712C-4EF4-90F5-349BCEEE9EB3}" type="presOf" srcId="{B4F4F2BF-CCFE-46D1-A01A-1CD5DA7307CB}" destId="{F73BE477-F349-403A-9466-25E98609FA90}" srcOrd="0" destOrd="0" presId="urn:microsoft.com/office/officeart/2005/8/layout/vProcess5"/>
    <dgm:cxn modelId="{93C139F0-C12F-407F-BE2B-DB265CDE8E78}" type="presOf" srcId="{F749C1E4-522D-46FD-9432-E05B9BBE0F38}" destId="{79CBC20D-3B6D-4C67-B95B-C551796895E7}" srcOrd="0" destOrd="0" presId="urn:microsoft.com/office/officeart/2005/8/layout/vProcess5"/>
    <dgm:cxn modelId="{BB9907F7-6135-481E-945B-A485347AA6F9}" type="presOf" srcId="{052238F2-42D6-4DE3-B10E-4CF397D788C1}" destId="{CD0371BE-D1AE-4EE8-B814-58D8CCDD158D}" srcOrd="1" destOrd="0" presId="urn:microsoft.com/office/officeart/2005/8/layout/vProcess5"/>
    <dgm:cxn modelId="{A952F7DC-0B94-4711-8769-4B63E98B8466}" type="presParOf" srcId="{954B51D5-6757-4DD6-8399-0CE6F7EA7741}" destId="{F66F9B27-0052-4535-BCA3-2356D2945F04}" srcOrd="0" destOrd="0" presId="urn:microsoft.com/office/officeart/2005/8/layout/vProcess5"/>
    <dgm:cxn modelId="{FBC84713-59C7-48D5-960A-10551686147E}" type="presParOf" srcId="{954B51D5-6757-4DD6-8399-0CE6F7EA7741}" destId="{046E325B-578A-48D5-8A41-66DF56B16D8C}" srcOrd="1" destOrd="0" presId="urn:microsoft.com/office/officeart/2005/8/layout/vProcess5"/>
    <dgm:cxn modelId="{33F2DC1E-BFBE-4746-AB30-D072477D560F}" type="presParOf" srcId="{954B51D5-6757-4DD6-8399-0CE6F7EA7741}" destId="{F73BE477-F349-403A-9466-25E98609FA90}" srcOrd="2" destOrd="0" presId="urn:microsoft.com/office/officeart/2005/8/layout/vProcess5"/>
    <dgm:cxn modelId="{1E3CC2B8-B5C1-4061-A030-2B60F90FD667}" type="presParOf" srcId="{954B51D5-6757-4DD6-8399-0CE6F7EA7741}" destId="{79CBC20D-3B6D-4C67-B95B-C551796895E7}" srcOrd="3" destOrd="0" presId="urn:microsoft.com/office/officeart/2005/8/layout/vProcess5"/>
    <dgm:cxn modelId="{F63D3AFB-2666-4047-A057-9419354D9813}" type="presParOf" srcId="{954B51D5-6757-4DD6-8399-0CE6F7EA7741}" destId="{6512189A-57B6-471B-970A-AB26EA510B70}" srcOrd="4" destOrd="0" presId="urn:microsoft.com/office/officeart/2005/8/layout/vProcess5"/>
    <dgm:cxn modelId="{29C9A385-A3E9-4AE4-B0C1-D92C7EC6E59E}" type="presParOf" srcId="{954B51D5-6757-4DD6-8399-0CE6F7EA7741}" destId="{1A38C515-CBEF-4C8D-BA6B-4F8E04C74A84}" srcOrd="5" destOrd="0" presId="urn:microsoft.com/office/officeart/2005/8/layout/vProcess5"/>
    <dgm:cxn modelId="{A8EEF5A4-3A84-4BB2-96D8-00D0F0AA3BE1}" type="presParOf" srcId="{954B51D5-6757-4DD6-8399-0CE6F7EA7741}" destId="{CD0371BE-D1AE-4EE8-B814-58D8CCDD158D}" srcOrd="6" destOrd="0" presId="urn:microsoft.com/office/officeart/2005/8/layout/vProcess5"/>
    <dgm:cxn modelId="{A5D4C225-6626-44C0-8A63-74F07E1B4B1C}" type="presParOf" srcId="{954B51D5-6757-4DD6-8399-0CE6F7EA7741}" destId="{ECE28812-7314-4B62-9C92-FFCF7D64A07A}" srcOrd="7" destOrd="0" presId="urn:microsoft.com/office/officeart/2005/8/layout/vProcess5"/>
    <dgm:cxn modelId="{5CF9320F-6E11-41C4-A62F-378B6EA0AD2C}" type="presParOf" srcId="{954B51D5-6757-4DD6-8399-0CE6F7EA7741}" destId="{B23D5A5B-B0CB-4214-8790-12D350DE63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E6FB6C-29AF-4990-B824-10FC90054D8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52238F2-42D6-4DE3-B10E-4CF397D788C1}">
      <dgm:prSet phldrT="[Текст]" custT="1"/>
      <dgm:spPr/>
      <dgm:t>
        <a:bodyPr/>
        <a:lstStyle/>
        <a:p>
          <a:r>
            <a:rPr lang="ru-RU" sz="2100" b="1" i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100" b="0" i="0">
              <a:latin typeface="Times New Roman" panose="02020603050405020304" pitchFamily="18" charset="0"/>
              <a:cs typeface="Times New Roman" panose="02020603050405020304" pitchFamily="18" charset="0"/>
            </a:rPr>
            <a:t>Створи в текстовому документі текст допису за наданими критеріями, підкріпи його посиланням на знайдене джерело у вигляді, який зручний для розміщення допису.</a:t>
          </a:r>
          <a:endParaRPr lang="uk-UA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6077F-D93D-4FD1-A462-D53CBC44B2BA}" type="parTrans" cxnId="{6A30217C-FC75-4CD3-B841-FC94824A8578}">
      <dgm:prSet/>
      <dgm:spPr/>
      <dgm:t>
        <a:bodyPr/>
        <a:lstStyle/>
        <a:p>
          <a:endParaRPr lang="uk-UA"/>
        </a:p>
      </dgm:t>
    </dgm:pt>
    <dgm:pt modelId="{EC1CC113-3A9B-40B8-BB0E-F05A572F3A97}" type="sibTrans" cxnId="{6A30217C-FC75-4CD3-B841-FC94824A8578}">
      <dgm:prSet/>
      <dgm:spPr/>
      <dgm:t>
        <a:bodyPr/>
        <a:lstStyle/>
        <a:p>
          <a:endParaRPr lang="uk-UA"/>
        </a:p>
      </dgm:t>
    </dgm:pt>
    <dgm:pt modelId="{B4F4F2BF-CCFE-46D1-A01A-1CD5DA7307CB}">
      <dgm:prSet phldrT="[Текст]" custT="1"/>
      <dgm:spPr/>
      <dgm:t>
        <a:bodyPr/>
        <a:lstStyle/>
        <a:p>
          <a:r>
            <a:rPr lang="ru-RU" sz="2100" b="1" i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2100" b="0" i="0">
              <a:latin typeface="Times New Roman" panose="02020603050405020304" pitchFamily="18" charset="0"/>
              <a:cs typeface="Times New Roman" panose="02020603050405020304" pitchFamily="18" charset="0"/>
            </a:rPr>
            <a:t>Збережи допис у файлі </a:t>
          </a:r>
          <a:r>
            <a:rPr lang="ru-RU" sz="2100" b="0" i="1">
              <a:latin typeface="Times New Roman" panose="02020603050405020304" pitchFamily="18" charset="0"/>
              <a:cs typeface="Times New Roman" panose="02020603050405020304" pitchFamily="18" charset="0"/>
            </a:rPr>
            <a:t>Допис_прізвище</a:t>
          </a:r>
          <a:r>
            <a:rPr lang="ru-RU" sz="2100" b="0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48FB9-BDAD-43EF-BD28-03E6F6AB39ED}" type="parTrans" cxnId="{F91087BA-09FA-4E63-B635-A9EEC299F306}">
      <dgm:prSet/>
      <dgm:spPr/>
      <dgm:t>
        <a:bodyPr/>
        <a:lstStyle/>
        <a:p>
          <a:endParaRPr lang="uk-UA"/>
        </a:p>
      </dgm:t>
    </dgm:pt>
    <dgm:pt modelId="{A2B82BFA-E241-45CF-95E5-039AB713022B}" type="sibTrans" cxnId="{F91087BA-09FA-4E63-B635-A9EEC299F306}">
      <dgm:prSet/>
      <dgm:spPr/>
      <dgm:t>
        <a:bodyPr/>
        <a:lstStyle/>
        <a:p>
          <a:endParaRPr lang="uk-UA"/>
        </a:p>
      </dgm:t>
    </dgm:pt>
    <dgm:pt modelId="{F749C1E4-522D-46FD-9432-E05B9BBE0F38}">
      <dgm:prSet phldrT="[Текст]" custT="1"/>
      <dgm:spPr/>
      <dgm:t>
        <a:bodyPr/>
        <a:lstStyle/>
        <a:p>
          <a:r>
            <a:rPr lang="ru-RU" sz="2100" b="0" i="0">
              <a:latin typeface="Times New Roman" panose="02020603050405020304" pitchFamily="18" charset="0"/>
              <a:cs typeface="Times New Roman" panose="02020603050405020304" pitchFamily="18" charset="0"/>
            </a:rPr>
            <a:t>Оціни його за критеріями, продемонструй його у класі, роздрукуй разом із вчителем або вчителькою чи передай адміністратору шкільного сайту.</a:t>
          </a:r>
          <a:endParaRPr lang="uk-UA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2069B-907E-40F5-9565-EE49BD5C8B51}" type="parTrans" cxnId="{57FEB61C-6700-46CA-98A0-6E6320221CAE}">
      <dgm:prSet/>
      <dgm:spPr/>
      <dgm:t>
        <a:bodyPr/>
        <a:lstStyle/>
        <a:p>
          <a:endParaRPr lang="uk-UA"/>
        </a:p>
      </dgm:t>
    </dgm:pt>
    <dgm:pt modelId="{8CD737B5-26B1-4E9D-94BE-5532F7A7985C}" type="sibTrans" cxnId="{57FEB61C-6700-46CA-98A0-6E6320221CAE}">
      <dgm:prSet/>
      <dgm:spPr/>
      <dgm:t>
        <a:bodyPr/>
        <a:lstStyle/>
        <a:p>
          <a:endParaRPr lang="uk-UA"/>
        </a:p>
      </dgm:t>
    </dgm:pt>
    <dgm:pt modelId="{954B51D5-6757-4DD6-8399-0CE6F7EA7741}" type="pres">
      <dgm:prSet presAssocID="{AEE6FB6C-29AF-4990-B824-10FC90054D8D}" presName="outerComposite" presStyleCnt="0">
        <dgm:presLayoutVars>
          <dgm:chMax val="5"/>
          <dgm:dir/>
          <dgm:resizeHandles val="exact"/>
        </dgm:presLayoutVars>
      </dgm:prSet>
      <dgm:spPr/>
    </dgm:pt>
    <dgm:pt modelId="{F66F9B27-0052-4535-BCA3-2356D2945F04}" type="pres">
      <dgm:prSet presAssocID="{AEE6FB6C-29AF-4990-B824-10FC90054D8D}" presName="dummyMaxCanvas" presStyleCnt="0">
        <dgm:presLayoutVars/>
      </dgm:prSet>
      <dgm:spPr/>
    </dgm:pt>
    <dgm:pt modelId="{046E325B-578A-48D5-8A41-66DF56B16D8C}" type="pres">
      <dgm:prSet presAssocID="{AEE6FB6C-29AF-4990-B824-10FC90054D8D}" presName="ThreeNodes_1" presStyleLbl="node1" presStyleIdx="0" presStyleCnt="3">
        <dgm:presLayoutVars>
          <dgm:bulletEnabled val="1"/>
        </dgm:presLayoutVars>
      </dgm:prSet>
      <dgm:spPr/>
    </dgm:pt>
    <dgm:pt modelId="{F73BE477-F349-403A-9466-25E98609FA90}" type="pres">
      <dgm:prSet presAssocID="{AEE6FB6C-29AF-4990-B824-10FC90054D8D}" presName="ThreeNodes_2" presStyleLbl="node1" presStyleIdx="1" presStyleCnt="3">
        <dgm:presLayoutVars>
          <dgm:bulletEnabled val="1"/>
        </dgm:presLayoutVars>
      </dgm:prSet>
      <dgm:spPr/>
    </dgm:pt>
    <dgm:pt modelId="{79CBC20D-3B6D-4C67-B95B-C551796895E7}" type="pres">
      <dgm:prSet presAssocID="{AEE6FB6C-29AF-4990-B824-10FC90054D8D}" presName="ThreeNodes_3" presStyleLbl="node1" presStyleIdx="2" presStyleCnt="3">
        <dgm:presLayoutVars>
          <dgm:bulletEnabled val="1"/>
        </dgm:presLayoutVars>
      </dgm:prSet>
      <dgm:spPr/>
    </dgm:pt>
    <dgm:pt modelId="{6512189A-57B6-471B-970A-AB26EA510B70}" type="pres">
      <dgm:prSet presAssocID="{AEE6FB6C-29AF-4990-B824-10FC90054D8D}" presName="ThreeConn_1-2" presStyleLbl="fgAccFollowNode1" presStyleIdx="0" presStyleCnt="2">
        <dgm:presLayoutVars>
          <dgm:bulletEnabled val="1"/>
        </dgm:presLayoutVars>
      </dgm:prSet>
      <dgm:spPr/>
    </dgm:pt>
    <dgm:pt modelId="{1A38C515-CBEF-4C8D-BA6B-4F8E04C74A84}" type="pres">
      <dgm:prSet presAssocID="{AEE6FB6C-29AF-4990-B824-10FC90054D8D}" presName="ThreeConn_2-3" presStyleLbl="fgAccFollowNode1" presStyleIdx="1" presStyleCnt="2">
        <dgm:presLayoutVars>
          <dgm:bulletEnabled val="1"/>
        </dgm:presLayoutVars>
      </dgm:prSet>
      <dgm:spPr/>
    </dgm:pt>
    <dgm:pt modelId="{CD0371BE-D1AE-4EE8-B814-58D8CCDD158D}" type="pres">
      <dgm:prSet presAssocID="{AEE6FB6C-29AF-4990-B824-10FC90054D8D}" presName="ThreeNodes_1_text" presStyleLbl="node1" presStyleIdx="2" presStyleCnt="3">
        <dgm:presLayoutVars>
          <dgm:bulletEnabled val="1"/>
        </dgm:presLayoutVars>
      </dgm:prSet>
      <dgm:spPr/>
    </dgm:pt>
    <dgm:pt modelId="{ECE28812-7314-4B62-9C92-FFCF7D64A07A}" type="pres">
      <dgm:prSet presAssocID="{AEE6FB6C-29AF-4990-B824-10FC90054D8D}" presName="ThreeNodes_2_text" presStyleLbl="node1" presStyleIdx="2" presStyleCnt="3">
        <dgm:presLayoutVars>
          <dgm:bulletEnabled val="1"/>
        </dgm:presLayoutVars>
      </dgm:prSet>
      <dgm:spPr/>
    </dgm:pt>
    <dgm:pt modelId="{B23D5A5B-B0CB-4214-8790-12D350DE635C}" type="pres">
      <dgm:prSet presAssocID="{AEE6FB6C-29AF-4990-B824-10FC90054D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B04116-EEEE-4D0F-B3F0-552DD58F0F46}" type="presOf" srcId="{B4F4F2BF-CCFE-46D1-A01A-1CD5DA7307CB}" destId="{ECE28812-7314-4B62-9C92-FFCF7D64A07A}" srcOrd="1" destOrd="0" presId="urn:microsoft.com/office/officeart/2005/8/layout/vProcess5"/>
    <dgm:cxn modelId="{57FEB61C-6700-46CA-98A0-6E6320221CAE}" srcId="{AEE6FB6C-29AF-4990-B824-10FC90054D8D}" destId="{F749C1E4-522D-46FD-9432-E05B9BBE0F38}" srcOrd="2" destOrd="0" parTransId="{2D42069B-907E-40F5-9565-EE49BD5C8B51}" sibTransId="{8CD737B5-26B1-4E9D-94BE-5532F7A7985C}"/>
    <dgm:cxn modelId="{19CF6942-B268-4602-85A9-D374C3B40A25}" type="presOf" srcId="{F749C1E4-522D-46FD-9432-E05B9BBE0F38}" destId="{B23D5A5B-B0CB-4214-8790-12D350DE635C}" srcOrd="1" destOrd="0" presId="urn:microsoft.com/office/officeart/2005/8/layout/vProcess5"/>
    <dgm:cxn modelId="{42803A47-D9E2-4860-B949-D7F4E845B088}" type="presOf" srcId="{052238F2-42D6-4DE3-B10E-4CF397D788C1}" destId="{046E325B-578A-48D5-8A41-66DF56B16D8C}" srcOrd="0" destOrd="0" presId="urn:microsoft.com/office/officeart/2005/8/layout/vProcess5"/>
    <dgm:cxn modelId="{98952555-886D-4E58-8119-508072C449D3}" type="presOf" srcId="{A2B82BFA-E241-45CF-95E5-039AB713022B}" destId="{1A38C515-CBEF-4C8D-BA6B-4F8E04C74A84}" srcOrd="0" destOrd="0" presId="urn:microsoft.com/office/officeart/2005/8/layout/vProcess5"/>
    <dgm:cxn modelId="{6A30217C-FC75-4CD3-B841-FC94824A8578}" srcId="{AEE6FB6C-29AF-4990-B824-10FC90054D8D}" destId="{052238F2-42D6-4DE3-B10E-4CF397D788C1}" srcOrd="0" destOrd="0" parTransId="{2966077F-D93D-4FD1-A462-D53CBC44B2BA}" sibTransId="{EC1CC113-3A9B-40B8-BB0E-F05A572F3A97}"/>
    <dgm:cxn modelId="{F91087BA-09FA-4E63-B635-A9EEC299F306}" srcId="{AEE6FB6C-29AF-4990-B824-10FC90054D8D}" destId="{B4F4F2BF-CCFE-46D1-A01A-1CD5DA7307CB}" srcOrd="1" destOrd="0" parTransId="{8BE48FB9-BDAD-43EF-BD28-03E6F6AB39ED}" sibTransId="{A2B82BFA-E241-45CF-95E5-039AB713022B}"/>
    <dgm:cxn modelId="{D1657FC8-7655-4E14-95FF-065976380258}" type="presOf" srcId="{EC1CC113-3A9B-40B8-BB0E-F05A572F3A97}" destId="{6512189A-57B6-471B-970A-AB26EA510B70}" srcOrd="0" destOrd="0" presId="urn:microsoft.com/office/officeart/2005/8/layout/vProcess5"/>
    <dgm:cxn modelId="{F571A8DE-19AA-4449-9349-A0C36BE1AA78}" type="presOf" srcId="{AEE6FB6C-29AF-4990-B824-10FC90054D8D}" destId="{954B51D5-6757-4DD6-8399-0CE6F7EA7741}" srcOrd="0" destOrd="0" presId="urn:microsoft.com/office/officeart/2005/8/layout/vProcess5"/>
    <dgm:cxn modelId="{183555DF-712C-4EF4-90F5-349BCEEE9EB3}" type="presOf" srcId="{B4F4F2BF-CCFE-46D1-A01A-1CD5DA7307CB}" destId="{F73BE477-F349-403A-9466-25E98609FA90}" srcOrd="0" destOrd="0" presId="urn:microsoft.com/office/officeart/2005/8/layout/vProcess5"/>
    <dgm:cxn modelId="{93C139F0-C12F-407F-BE2B-DB265CDE8E78}" type="presOf" srcId="{F749C1E4-522D-46FD-9432-E05B9BBE0F38}" destId="{79CBC20D-3B6D-4C67-B95B-C551796895E7}" srcOrd="0" destOrd="0" presId="urn:microsoft.com/office/officeart/2005/8/layout/vProcess5"/>
    <dgm:cxn modelId="{BB9907F7-6135-481E-945B-A485347AA6F9}" type="presOf" srcId="{052238F2-42D6-4DE3-B10E-4CF397D788C1}" destId="{CD0371BE-D1AE-4EE8-B814-58D8CCDD158D}" srcOrd="1" destOrd="0" presId="urn:microsoft.com/office/officeart/2005/8/layout/vProcess5"/>
    <dgm:cxn modelId="{A952F7DC-0B94-4711-8769-4B63E98B8466}" type="presParOf" srcId="{954B51D5-6757-4DD6-8399-0CE6F7EA7741}" destId="{F66F9B27-0052-4535-BCA3-2356D2945F04}" srcOrd="0" destOrd="0" presId="urn:microsoft.com/office/officeart/2005/8/layout/vProcess5"/>
    <dgm:cxn modelId="{FBC84713-59C7-48D5-960A-10551686147E}" type="presParOf" srcId="{954B51D5-6757-4DD6-8399-0CE6F7EA7741}" destId="{046E325B-578A-48D5-8A41-66DF56B16D8C}" srcOrd="1" destOrd="0" presId="urn:microsoft.com/office/officeart/2005/8/layout/vProcess5"/>
    <dgm:cxn modelId="{33F2DC1E-BFBE-4746-AB30-D072477D560F}" type="presParOf" srcId="{954B51D5-6757-4DD6-8399-0CE6F7EA7741}" destId="{F73BE477-F349-403A-9466-25E98609FA90}" srcOrd="2" destOrd="0" presId="urn:microsoft.com/office/officeart/2005/8/layout/vProcess5"/>
    <dgm:cxn modelId="{1E3CC2B8-B5C1-4061-A030-2B60F90FD667}" type="presParOf" srcId="{954B51D5-6757-4DD6-8399-0CE6F7EA7741}" destId="{79CBC20D-3B6D-4C67-B95B-C551796895E7}" srcOrd="3" destOrd="0" presId="urn:microsoft.com/office/officeart/2005/8/layout/vProcess5"/>
    <dgm:cxn modelId="{F63D3AFB-2666-4047-A057-9419354D9813}" type="presParOf" srcId="{954B51D5-6757-4DD6-8399-0CE6F7EA7741}" destId="{6512189A-57B6-471B-970A-AB26EA510B70}" srcOrd="4" destOrd="0" presId="urn:microsoft.com/office/officeart/2005/8/layout/vProcess5"/>
    <dgm:cxn modelId="{29C9A385-A3E9-4AE4-B0C1-D92C7EC6E59E}" type="presParOf" srcId="{954B51D5-6757-4DD6-8399-0CE6F7EA7741}" destId="{1A38C515-CBEF-4C8D-BA6B-4F8E04C74A84}" srcOrd="5" destOrd="0" presId="urn:microsoft.com/office/officeart/2005/8/layout/vProcess5"/>
    <dgm:cxn modelId="{A8EEF5A4-3A84-4BB2-96D8-00D0F0AA3BE1}" type="presParOf" srcId="{954B51D5-6757-4DD6-8399-0CE6F7EA7741}" destId="{CD0371BE-D1AE-4EE8-B814-58D8CCDD158D}" srcOrd="6" destOrd="0" presId="urn:microsoft.com/office/officeart/2005/8/layout/vProcess5"/>
    <dgm:cxn modelId="{A5D4C225-6626-44C0-8A63-74F07E1B4B1C}" type="presParOf" srcId="{954B51D5-6757-4DD6-8399-0CE6F7EA7741}" destId="{ECE28812-7314-4B62-9C92-FFCF7D64A07A}" srcOrd="7" destOrd="0" presId="urn:microsoft.com/office/officeart/2005/8/layout/vProcess5"/>
    <dgm:cxn modelId="{5CF9320F-6E11-41C4-A62F-378B6EA0AD2C}" type="presParOf" srcId="{954B51D5-6757-4DD6-8399-0CE6F7EA7741}" destId="{B23D5A5B-B0CB-4214-8790-12D350DE63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2AE3E-DCED-4EA8-8A13-9C5EA3BC28A7}">
      <dsp:nvSpPr>
        <dsp:cNvPr id="0" name=""/>
        <dsp:cNvSpPr/>
      </dsp:nvSpPr>
      <dsp:spPr>
        <a:xfrm rot="5400000">
          <a:off x="-297911" y="299245"/>
          <a:ext cx="1986074" cy="13902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/>
            <a:t> </a:t>
          </a:r>
        </a:p>
      </dsp:txBody>
      <dsp:txXfrm rot="-5400000">
        <a:off x="0" y="696460"/>
        <a:ext cx="1390252" cy="595822"/>
      </dsp:txXfrm>
    </dsp:sp>
    <dsp:sp modelId="{39670C5F-12A2-4B9D-A8B6-69E0F311CA12}">
      <dsp:nvSpPr>
        <dsp:cNvPr id="0" name=""/>
        <dsp:cNvSpPr/>
      </dsp:nvSpPr>
      <dsp:spPr>
        <a:xfrm rot="5400000">
          <a:off x="5586851" y="-4195265"/>
          <a:ext cx="1290948" cy="9684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/>
            <a:t>виділити потрібний фрагмент тексту</a:t>
          </a:r>
          <a:endParaRPr lang="uk-UA" sz="2800" kern="1200"/>
        </a:p>
      </dsp:txBody>
      <dsp:txXfrm rot="-5400000">
        <a:off x="1390252" y="64353"/>
        <a:ext cx="9621128" cy="1164910"/>
      </dsp:txXfrm>
    </dsp:sp>
    <dsp:sp modelId="{3EFA6B4D-AFFE-43A7-880C-2553A0511564}">
      <dsp:nvSpPr>
        <dsp:cNvPr id="0" name=""/>
        <dsp:cNvSpPr/>
      </dsp:nvSpPr>
      <dsp:spPr>
        <a:xfrm rot="5400000">
          <a:off x="-297911" y="2094640"/>
          <a:ext cx="1986074" cy="1390252"/>
        </a:xfrm>
        <a:prstGeom prst="chevron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accent4">
              <a:hueOff val="-455917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/>
            <a:t> </a:t>
          </a:r>
        </a:p>
      </dsp:txBody>
      <dsp:txXfrm rot="-5400000">
        <a:off x="0" y="2491855"/>
        <a:ext cx="1390252" cy="595822"/>
      </dsp:txXfrm>
    </dsp:sp>
    <dsp:sp modelId="{495A9517-A910-4D29-8173-D2F6447CA3E7}">
      <dsp:nvSpPr>
        <dsp:cNvPr id="0" name=""/>
        <dsp:cNvSpPr/>
      </dsp:nvSpPr>
      <dsp:spPr>
        <a:xfrm rot="5400000">
          <a:off x="5586851" y="-2399869"/>
          <a:ext cx="1290948" cy="9684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455917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i="0" kern="1200"/>
            <a:t>скопіювати за допомогою вказівки </a:t>
          </a:r>
          <a:r>
            <a:rPr lang="ru-RU" sz="2800" b="0" i="1" kern="1200"/>
            <a:t>Копіювати з контекстного меню </a:t>
          </a:r>
          <a:r>
            <a:rPr lang="ru-RU" sz="2800" b="0" i="0" kern="1200"/>
            <a:t>аб</a:t>
          </a:r>
          <a:r>
            <a:rPr lang="uk-UA" sz="2800" b="0" i="0" kern="1200"/>
            <a:t>о комбінації клавіш </a:t>
          </a:r>
          <a:r>
            <a:rPr lang="en-US" sz="2800" b="0" i="1" kern="1200"/>
            <a:t>Ctrl+C</a:t>
          </a:r>
          <a:endParaRPr lang="uk-UA" sz="2800" b="0" i="1" kern="1200"/>
        </a:p>
      </dsp:txBody>
      <dsp:txXfrm rot="-5400000">
        <a:off x="1390252" y="1859749"/>
        <a:ext cx="9621128" cy="1164910"/>
      </dsp:txXfrm>
    </dsp:sp>
    <dsp:sp modelId="{71DA2295-106A-49EC-BB38-214F855B13C4}">
      <dsp:nvSpPr>
        <dsp:cNvPr id="0" name=""/>
        <dsp:cNvSpPr/>
      </dsp:nvSpPr>
      <dsp:spPr>
        <a:xfrm rot="5400000">
          <a:off x="-297911" y="3890036"/>
          <a:ext cx="1986074" cy="1390252"/>
        </a:xfrm>
        <a:prstGeom prst="chevron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/>
            <a:t> </a:t>
          </a:r>
        </a:p>
      </dsp:txBody>
      <dsp:txXfrm rot="-5400000">
        <a:off x="0" y="4287251"/>
        <a:ext cx="1390252" cy="595822"/>
      </dsp:txXfrm>
    </dsp:sp>
    <dsp:sp modelId="{0E084516-3B91-451C-AA1B-DFC74BAA8FC9}">
      <dsp:nvSpPr>
        <dsp:cNvPr id="0" name=""/>
        <dsp:cNvSpPr/>
      </dsp:nvSpPr>
      <dsp:spPr>
        <a:xfrm rot="5400000">
          <a:off x="5586851" y="-604474"/>
          <a:ext cx="1290948" cy="96841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i="0" kern="1200"/>
            <a:t>потім вставити його вміст у відкритий документ</a:t>
          </a:r>
          <a:r>
            <a:rPr lang="en-US" sz="2800" b="0" i="0" kern="1200"/>
            <a:t>, </a:t>
          </a:r>
          <a:r>
            <a:rPr lang="ru-RU" sz="2800" b="0" i="0" kern="1200"/>
            <a:t>використовуючи інструменти редактора чи комбінацію клавіш </a:t>
          </a:r>
          <a:r>
            <a:rPr lang="ru-RU" sz="2800" b="0" i="1" kern="1200"/>
            <a:t>Ctrl + V</a:t>
          </a:r>
          <a:endParaRPr lang="uk-UA" sz="2800" kern="1200"/>
        </a:p>
      </dsp:txBody>
      <dsp:txXfrm rot="-5400000">
        <a:off x="1390252" y="3655144"/>
        <a:ext cx="9621128" cy="1164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45931-0229-4D1D-8059-B55B0CDA7424}">
      <dsp:nvSpPr>
        <dsp:cNvPr id="0" name=""/>
        <dsp:cNvSpPr/>
      </dsp:nvSpPr>
      <dsp:spPr>
        <a:xfrm>
          <a:off x="0" y="0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браузер і до рядка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адреси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введи адресу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пошукової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www.google.com.ua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5" y="33895"/>
        <a:ext cx="7652307" cy="1089458"/>
      </dsp:txXfrm>
    </dsp:sp>
    <dsp:sp modelId="{7B5445AB-9507-482F-A741-A4A7D7763329}">
      <dsp:nvSpPr>
        <dsp:cNvPr id="0" name=""/>
        <dsp:cNvSpPr/>
      </dsp:nvSpPr>
      <dsp:spPr>
        <a:xfrm>
          <a:off x="753654" y="1367657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поля </a:t>
          </a:r>
          <a:r>
            <a:rPr lang="ru-RU" sz="24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2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ключове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слово </a:t>
          </a:r>
          <a:r>
            <a:rPr lang="uk-UA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блог» і </a:t>
          </a:r>
          <a:r>
            <a:rPr lang="ru-RU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натисни</a:t>
          </a: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кнопку </a:t>
          </a:r>
          <a:r>
            <a:rPr lang="ru-RU" sz="24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549" y="1401552"/>
        <a:ext cx="7425201" cy="1089458"/>
      </dsp:txXfrm>
    </dsp:sp>
    <dsp:sp modelId="{CBAB0C64-E5E7-4346-9B5D-BEF2E079B1D3}">
      <dsp:nvSpPr>
        <dsp:cNvPr id="0" name=""/>
        <dsp:cNvSpPr/>
      </dsp:nvSpPr>
      <dsp:spPr>
        <a:xfrm>
          <a:off x="1496059" y="2735314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Після відображення на екрані результатів пошуку обери посилання на вільну енциклопедію «</a:t>
          </a:r>
          <a:r>
            <a:rPr lang="ru-RU" sz="24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Вікіпедія»</a:t>
          </a:r>
          <a:r>
            <a:rPr lang="ru-RU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954" y="2769209"/>
        <a:ext cx="7436449" cy="1089458"/>
      </dsp:txXfrm>
    </dsp:sp>
    <dsp:sp modelId="{6F27BABB-6AB9-44B4-8987-B6B8355AEFE1}">
      <dsp:nvSpPr>
        <dsp:cNvPr id="0" name=""/>
        <dsp:cNvSpPr/>
      </dsp:nvSpPr>
      <dsp:spPr>
        <a:xfrm>
          <a:off x="2249714" y="4102971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Відкрий цю сторінку в новому вікні,</a:t>
          </a:r>
          <a:br>
            <a:rPr lang="ru-RU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обравши в контекстному меню відповідну вказівку.</a:t>
          </a:r>
          <a:endParaRPr lang="uk-UA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3609" y="4136866"/>
        <a:ext cx="7425201" cy="1089458"/>
      </dsp:txXfrm>
    </dsp:sp>
    <dsp:sp modelId="{630F999B-9596-4247-96C8-A13EAFE242F2}">
      <dsp:nvSpPr>
        <dsp:cNvPr id="0" name=""/>
        <dsp:cNvSpPr/>
      </dsp:nvSpPr>
      <dsp:spPr>
        <a:xfrm>
          <a:off x="8246645" y="886347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8415892" y="886347"/>
        <a:ext cx="413717" cy="566039"/>
      </dsp:txXfrm>
    </dsp:sp>
    <dsp:sp modelId="{C1E5619A-EA3B-4BAE-B1A4-8DDD17F6FAA4}">
      <dsp:nvSpPr>
        <dsp:cNvPr id="0" name=""/>
        <dsp:cNvSpPr/>
      </dsp:nvSpPr>
      <dsp:spPr>
        <a:xfrm>
          <a:off x="9000299" y="2254004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9169546" y="2254004"/>
        <a:ext cx="413717" cy="566039"/>
      </dsp:txXfrm>
    </dsp:sp>
    <dsp:sp modelId="{4547DBA1-EC77-4B97-9230-CDBAFC894F67}">
      <dsp:nvSpPr>
        <dsp:cNvPr id="0" name=""/>
        <dsp:cNvSpPr/>
      </dsp:nvSpPr>
      <dsp:spPr>
        <a:xfrm>
          <a:off x="9742705" y="3621661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9911952" y="3621661"/>
        <a:ext cx="413717" cy="566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41BFF-FDDF-4D92-A2C7-A3B3C36E5585}">
      <dsp:nvSpPr>
        <dsp:cNvPr id="0" name=""/>
        <dsp:cNvSpPr/>
      </dsp:nvSpPr>
      <dsp:spPr>
        <a:xfrm>
          <a:off x="0" y="0"/>
          <a:ext cx="9561285" cy="1578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Виділи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потрібне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означення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у контекстному меню до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обраного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текстового фрагмента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скористайся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вказівкою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Копіювати</a:t>
          </a:r>
          <a:r>
            <a:rPr lang="ru-RU" sz="25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копіювання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буфера </a:t>
          </a:r>
          <a:r>
            <a:rPr lang="ru-RU" sz="2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0" y="46220"/>
        <a:ext cx="7858428" cy="1485626"/>
      </dsp:txXfrm>
    </dsp:sp>
    <dsp:sp modelId="{24031899-A37A-4CF1-B290-C6F3F9701CB3}">
      <dsp:nvSpPr>
        <dsp:cNvPr id="0" name=""/>
        <dsp:cNvSpPr/>
      </dsp:nvSpPr>
      <dsp:spPr>
        <a:xfrm>
          <a:off x="843642" y="1841076"/>
          <a:ext cx="9561285" cy="1578066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Створи текстовий документ у своїй папці, дай йому назву </a:t>
          </a:r>
          <a:r>
            <a:rPr lang="ru-RU" sz="25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Означення блогу</a:t>
          </a:r>
          <a:r>
            <a:rPr lang="ru-RU" sz="2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862" y="1887296"/>
        <a:ext cx="7599459" cy="1485626"/>
      </dsp:txXfrm>
    </dsp:sp>
    <dsp:sp modelId="{FB255AD1-2391-4AC1-A6F9-7BB93FBE4C2A}">
      <dsp:nvSpPr>
        <dsp:cNvPr id="0" name=""/>
        <dsp:cNvSpPr/>
      </dsp:nvSpPr>
      <dsp:spPr>
        <a:xfrm>
          <a:off x="1687285" y="3682153"/>
          <a:ext cx="9561285" cy="1578066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2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Установи курсор до робочої області текстового процесора та вибери вказівку </a:t>
          </a:r>
          <a:r>
            <a:rPr lang="ru-RU" sz="25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Вставити </a:t>
          </a:r>
          <a:r>
            <a:rPr lang="ru-RU" sz="2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з контекстного меню.</a:t>
          </a:r>
          <a:endParaRPr lang="uk-UA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3505" y="3728373"/>
        <a:ext cx="7599459" cy="1485626"/>
      </dsp:txXfrm>
    </dsp:sp>
    <dsp:sp modelId="{1AEF47D1-0FF6-458D-B7CC-439AD9A41B15}">
      <dsp:nvSpPr>
        <dsp:cNvPr id="0" name=""/>
        <dsp:cNvSpPr/>
      </dsp:nvSpPr>
      <dsp:spPr>
        <a:xfrm>
          <a:off x="8535542" y="1196700"/>
          <a:ext cx="1025742" cy="1025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766334" y="1196700"/>
        <a:ext cx="564158" cy="771871"/>
      </dsp:txXfrm>
    </dsp:sp>
    <dsp:sp modelId="{EC797683-E7D3-4474-A7B8-ACEA56804466}">
      <dsp:nvSpPr>
        <dsp:cNvPr id="0" name=""/>
        <dsp:cNvSpPr/>
      </dsp:nvSpPr>
      <dsp:spPr>
        <a:xfrm>
          <a:off x="9379185" y="3027256"/>
          <a:ext cx="1025742" cy="1025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9609977" y="3027256"/>
        <a:ext cx="564158" cy="771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45931-0229-4D1D-8059-B55B0CDA7424}">
      <dsp:nvSpPr>
        <dsp:cNvPr id="0" name=""/>
        <dsp:cNvSpPr/>
      </dsp:nvSpPr>
      <dsp:spPr>
        <a:xfrm>
          <a:off x="0" y="0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Повернись до вікна сторінки Вікіпедії, встанови курсор до рядка адреси.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5" y="33895"/>
        <a:ext cx="7652307" cy="1089458"/>
      </dsp:txXfrm>
    </dsp:sp>
    <dsp:sp modelId="{7B5445AB-9507-482F-A741-A4A7D7763329}">
      <dsp:nvSpPr>
        <dsp:cNvPr id="0" name=""/>
        <dsp:cNvSpPr/>
      </dsp:nvSpPr>
      <dsp:spPr>
        <a:xfrm>
          <a:off x="753654" y="1367657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Коли адреса стане виділеною, скопіюй її до буфера обміну, вибравши в контекстному меню вказівку </a:t>
          </a:r>
          <a:r>
            <a:rPr lang="ru-RU" sz="18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Копіювати</a:t>
          </a: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549" y="1401552"/>
        <a:ext cx="7425201" cy="1089458"/>
      </dsp:txXfrm>
    </dsp:sp>
    <dsp:sp modelId="{CBAB0C64-E5E7-4346-9B5D-BEF2E079B1D3}">
      <dsp:nvSpPr>
        <dsp:cNvPr id="0" name=""/>
        <dsp:cNvSpPr/>
      </dsp:nvSpPr>
      <dsp:spPr>
        <a:xfrm>
          <a:off x="1496059" y="2735314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Перейди до вікна текстового процесора, з яким ти працюєш, і встав з</a:t>
          </a:r>
          <a:b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буфера до тексту після раніше вставленого означення блогу адресу сторінки, з якої його скопійовано.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954" y="2769209"/>
        <a:ext cx="7436449" cy="1089458"/>
      </dsp:txXfrm>
    </dsp:sp>
    <dsp:sp modelId="{6F27BABB-6AB9-44B4-8987-B6B8355AEFE1}">
      <dsp:nvSpPr>
        <dsp:cNvPr id="0" name=""/>
        <dsp:cNvSpPr/>
      </dsp:nvSpPr>
      <dsp:spPr>
        <a:xfrm>
          <a:off x="2249714" y="4102971"/>
          <a:ext cx="8998856" cy="1157248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9. </a:t>
          </a: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Збережи зміни в документі </a:t>
          </a:r>
          <a:r>
            <a:rPr lang="ru-RU" sz="18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Означення блогу</a:t>
          </a: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3609" y="4136866"/>
        <a:ext cx="7425201" cy="1089458"/>
      </dsp:txXfrm>
    </dsp:sp>
    <dsp:sp modelId="{630F999B-9596-4247-96C8-A13EAFE242F2}">
      <dsp:nvSpPr>
        <dsp:cNvPr id="0" name=""/>
        <dsp:cNvSpPr/>
      </dsp:nvSpPr>
      <dsp:spPr>
        <a:xfrm>
          <a:off x="8246645" y="886347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8415892" y="886347"/>
        <a:ext cx="413717" cy="566039"/>
      </dsp:txXfrm>
    </dsp:sp>
    <dsp:sp modelId="{C1E5619A-EA3B-4BAE-B1A4-8DDD17F6FAA4}">
      <dsp:nvSpPr>
        <dsp:cNvPr id="0" name=""/>
        <dsp:cNvSpPr/>
      </dsp:nvSpPr>
      <dsp:spPr>
        <a:xfrm>
          <a:off x="9000299" y="2254004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9169546" y="2254004"/>
        <a:ext cx="413717" cy="566039"/>
      </dsp:txXfrm>
    </dsp:sp>
    <dsp:sp modelId="{4547DBA1-EC77-4B97-9230-CDBAFC894F67}">
      <dsp:nvSpPr>
        <dsp:cNvPr id="0" name=""/>
        <dsp:cNvSpPr/>
      </dsp:nvSpPr>
      <dsp:spPr>
        <a:xfrm>
          <a:off x="9742705" y="3621661"/>
          <a:ext cx="752211" cy="752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9911952" y="3621661"/>
        <a:ext cx="413717" cy="566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F2299-C3B5-447B-B549-43DCF1E5F263}">
      <dsp:nvSpPr>
        <dsp:cNvPr id="0" name=""/>
        <dsp:cNvSpPr/>
      </dsp:nvSpPr>
      <dsp:spPr>
        <a:xfrm>
          <a:off x="0" y="0"/>
          <a:ext cx="9561285" cy="11410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/>
            <a:t>1. 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sz="2200" b="0" i="0" kern="1200" dirty="0"/>
            <a:t> браузер і до рядка </a:t>
          </a:r>
          <a:r>
            <a:rPr lang="ru-RU" sz="2200" b="0" i="0" kern="1200" dirty="0" err="1"/>
            <a:t>адреси</a:t>
          </a:r>
          <a:r>
            <a:rPr lang="ru-RU" sz="2200" b="0" i="0" kern="1200" dirty="0"/>
            <a:t> введи адресу </a:t>
          </a:r>
          <a:r>
            <a:rPr lang="ru-RU" sz="2200" b="0" i="0" kern="1200" dirty="0" err="1"/>
            <a:t>пошукової</a:t>
          </a:r>
          <a:r>
            <a:rPr lang="ru-RU" sz="2200" b="0" i="0" kern="1200" dirty="0"/>
            <a:t> </a:t>
          </a:r>
          <a:r>
            <a:rPr lang="ru-RU" sz="2200" b="0" i="0" kern="1200" dirty="0" err="1"/>
            <a:t>системи</a:t>
          </a:r>
          <a:r>
            <a:rPr lang="ru-RU" sz="2200" b="0" i="0" kern="1200" dirty="0"/>
            <a:t> </a:t>
          </a:r>
          <a:r>
            <a:rPr lang="ru-RU" sz="2200" b="0" i="1" kern="1200" dirty="0"/>
            <a:t>www.google.com.ua.</a:t>
          </a:r>
          <a:endParaRPr lang="uk-UA" sz="2200" kern="1200" dirty="0"/>
        </a:p>
      </dsp:txBody>
      <dsp:txXfrm>
        <a:off x="33419" y="33419"/>
        <a:ext cx="8381954" cy="1074180"/>
      </dsp:txXfrm>
    </dsp:sp>
    <dsp:sp modelId="{D41B5508-866A-4834-8C13-6AB6F9168CBA}">
      <dsp:nvSpPr>
        <dsp:cNvPr id="0" name=""/>
        <dsp:cNvSpPr/>
      </dsp:nvSpPr>
      <dsp:spPr>
        <a:xfrm>
          <a:off x="1687285" y="1394578"/>
          <a:ext cx="9561285" cy="1141018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поля </a:t>
          </a:r>
          <a:r>
            <a:rPr lang="ru-RU" sz="2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2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пошукову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фразу «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цікава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математика». У 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відкрий</a:t>
          </a: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сайт </a:t>
          </a:r>
          <a:r>
            <a:rPr lang="ru-RU" sz="2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Тут </a:t>
          </a:r>
          <a:r>
            <a:rPr lang="ru-RU" sz="2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цікаво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0704" y="1427997"/>
        <a:ext cx="7065499" cy="1074180"/>
      </dsp:txXfrm>
    </dsp:sp>
    <dsp:sp modelId="{5F655958-7370-4541-8BCD-7C271911BA8C}">
      <dsp:nvSpPr>
        <dsp:cNvPr id="0" name=""/>
        <dsp:cNvSpPr/>
      </dsp:nvSpPr>
      <dsp:spPr>
        <a:xfrm>
          <a:off x="8819623" y="896967"/>
          <a:ext cx="741662" cy="741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kern="1200"/>
        </a:p>
      </dsp:txBody>
      <dsp:txXfrm>
        <a:off x="8986497" y="896967"/>
        <a:ext cx="407914" cy="558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958F-A374-4649-96E8-5170CE2A5ABF}">
      <dsp:nvSpPr>
        <dsp:cNvPr id="0" name=""/>
        <dsp:cNvSpPr/>
      </dsp:nvSpPr>
      <dsp:spPr>
        <a:xfrm>
          <a:off x="0" y="0"/>
          <a:ext cx="9561285" cy="1078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/>
            <a:t>3. 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Перейди у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нову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вкладку. Придумай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пошукову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фразу так,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отримати</a:t>
          </a:r>
          <a:b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список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QR-коду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безкоштовно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00" y="31600"/>
        <a:ext cx="8397077" cy="1015690"/>
      </dsp:txXfrm>
    </dsp:sp>
    <dsp:sp modelId="{2B1213E3-7727-4341-A21E-6827DEEDA088}">
      <dsp:nvSpPr>
        <dsp:cNvPr id="0" name=""/>
        <dsp:cNvSpPr/>
      </dsp:nvSpPr>
      <dsp:spPr>
        <a:xfrm>
          <a:off x="843642" y="1258705"/>
          <a:ext cx="9561285" cy="1078890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Скопіюй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адресу сайту, де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знайдені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32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цікавих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файти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математику.</a:t>
          </a:r>
          <a:b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Введи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поле для </a:t>
          </a:r>
          <a:r>
            <a:rPr lang="ru-RU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QR-коду на URL.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242" y="1290305"/>
        <a:ext cx="7953163" cy="1015690"/>
      </dsp:txXfrm>
    </dsp:sp>
    <dsp:sp modelId="{A92B16D8-AA88-416D-867C-55E3702C8498}">
      <dsp:nvSpPr>
        <dsp:cNvPr id="0" name=""/>
        <dsp:cNvSpPr/>
      </dsp:nvSpPr>
      <dsp:spPr>
        <a:xfrm>
          <a:off x="1687285" y="2517410"/>
          <a:ext cx="9561285" cy="1078890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Натисни кнопку </a:t>
          </a:r>
          <a:r>
            <a:rPr lang="ru-RU" sz="21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Генерувати QR</a:t>
          </a: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 Збережи отриманий QR-код на комп’ютер.</a:t>
          </a:r>
          <a:endParaRPr lang="uk-UA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8885" y="2549010"/>
        <a:ext cx="7953163" cy="1015690"/>
      </dsp:txXfrm>
    </dsp:sp>
    <dsp:sp modelId="{AF6AA1C3-DC43-490B-92B0-C10FE9EBC721}">
      <dsp:nvSpPr>
        <dsp:cNvPr id="0" name=""/>
        <dsp:cNvSpPr/>
      </dsp:nvSpPr>
      <dsp:spPr>
        <a:xfrm>
          <a:off x="8860006" y="818158"/>
          <a:ext cx="701278" cy="7012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300" kern="1200"/>
        </a:p>
      </dsp:txBody>
      <dsp:txXfrm>
        <a:off x="9017794" y="818158"/>
        <a:ext cx="385702" cy="527712"/>
      </dsp:txXfrm>
    </dsp:sp>
    <dsp:sp modelId="{BA8D71B1-E6E6-4040-B4CE-E14468842FDE}">
      <dsp:nvSpPr>
        <dsp:cNvPr id="0" name=""/>
        <dsp:cNvSpPr/>
      </dsp:nvSpPr>
      <dsp:spPr>
        <a:xfrm>
          <a:off x="9703649" y="2069671"/>
          <a:ext cx="701278" cy="7012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300" kern="1200"/>
        </a:p>
      </dsp:txBody>
      <dsp:txXfrm>
        <a:off x="9861437" y="2069671"/>
        <a:ext cx="385702" cy="527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325B-578A-48D5-8A41-66DF56B16D8C}">
      <dsp:nvSpPr>
        <dsp:cNvPr id="0" name=""/>
        <dsp:cNvSpPr/>
      </dsp:nvSpPr>
      <dsp:spPr>
        <a:xfrm>
          <a:off x="0" y="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0" kern="1200"/>
            <a:t>1. </a:t>
          </a:r>
          <a:r>
            <a:rPr lang="uk-UA" sz="2800" b="0" i="0" kern="1200"/>
            <a:t>Поміркуйте та сформулюйте припущення: хто створює різні інформаційні ресурси в інтернеті? </a:t>
          </a:r>
          <a:endParaRPr lang="uk-UA" sz="2800" kern="1200" dirty="0"/>
        </a:p>
      </dsp:txBody>
      <dsp:txXfrm>
        <a:off x="42422" y="42422"/>
        <a:ext cx="7375314" cy="1363565"/>
      </dsp:txXfrm>
    </dsp:sp>
    <dsp:sp modelId="{F73BE477-F349-403A-9466-25E98609FA90}">
      <dsp:nvSpPr>
        <dsp:cNvPr id="0" name=""/>
        <dsp:cNvSpPr/>
      </dsp:nvSpPr>
      <dsp:spPr>
        <a:xfrm>
          <a:off x="788669" y="168981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/>
            <a:t>Хто робить це за гроші, а хто безкоштовно? </a:t>
          </a:r>
          <a:endParaRPr lang="uk-UA" sz="2800" kern="1200" dirty="0"/>
        </a:p>
      </dsp:txBody>
      <dsp:txXfrm>
        <a:off x="831091" y="1732232"/>
        <a:ext cx="7123279" cy="1363565"/>
      </dsp:txXfrm>
    </dsp:sp>
    <dsp:sp modelId="{79CBC20D-3B6D-4C67-B95B-C551796895E7}">
      <dsp:nvSpPr>
        <dsp:cNvPr id="0" name=""/>
        <dsp:cNvSpPr/>
      </dsp:nvSpPr>
      <dsp:spPr>
        <a:xfrm>
          <a:off x="1577339" y="3379621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/>
            <a:t>Що потрібно вміти, щоб створювати такі ресурси?</a:t>
          </a:r>
          <a:endParaRPr lang="uk-UA" sz="2800" kern="1200" dirty="0"/>
        </a:p>
      </dsp:txBody>
      <dsp:txXfrm>
        <a:off x="1619761" y="3422043"/>
        <a:ext cx="7123279" cy="1363565"/>
      </dsp:txXfrm>
    </dsp:sp>
    <dsp:sp modelId="{6512189A-57B6-471B-970A-AB26EA510B70}">
      <dsp:nvSpPr>
        <dsp:cNvPr id="0" name=""/>
        <dsp:cNvSpPr/>
      </dsp:nvSpPr>
      <dsp:spPr>
        <a:xfrm>
          <a:off x="7996793" y="1098377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208623" y="1098377"/>
        <a:ext cx="517806" cy="708453"/>
      </dsp:txXfrm>
    </dsp:sp>
    <dsp:sp modelId="{1A38C515-CBEF-4C8D-BA6B-4F8E04C74A84}">
      <dsp:nvSpPr>
        <dsp:cNvPr id="0" name=""/>
        <dsp:cNvSpPr/>
      </dsp:nvSpPr>
      <dsp:spPr>
        <a:xfrm>
          <a:off x="8785463" y="2778531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997293" y="2778531"/>
        <a:ext cx="517806" cy="7084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325B-578A-48D5-8A41-66DF56B16D8C}">
      <dsp:nvSpPr>
        <dsp:cNvPr id="0" name=""/>
        <dsp:cNvSpPr/>
      </dsp:nvSpPr>
      <dsp:spPr>
        <a:xfrm>
          <a:off x="0" y="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Дізнайтеся в інтернеті, які вимоги до створення допису до шкільної стіннівки чи </a:t>
          </a:r>
          <a:r>
            <a:rPr lang="uk-UA" sz="2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вебсайту</a:t>
          </a:r>
          <a:r>
            <a:rPr lang="uk-UA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порівняйте їх із правилами, прийнятими у вашій школі для публікації такої інформації.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22" y="42422"/>
        <a:ext cx="7375314" cy="1363565"/>
      </dsp:txXfrm>
    </dsp:sp>
    <dsp:sp modelId="{F73BE477-F349-403A-9466-25E98609FA90}">
      <dsp:nvSpPr>
        <dsp:cNvPr id="0" name=""/>
        <dsp:cNvSpPr/>
      </dsp:nvSpPr>
      <dsp:spPr>
        <a:xfrm>
          <a:off x="788669" y="168981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22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Обговоріть у класі разом з адміністратором шкільної стіннівки або сайту критерії хорошої публікації.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091" y="1732232"/>
        <a:ext cx="7123279" cy="1363565"/>
      </dsp:txXfrm>
    </dsp:sp>
    <dsp:sp modelId="{79CBC20D-3B6D-4C67-B95B-C551796895E7}">
      <dsp:nvSpPr>
        <dsp:cNvPr id="0" name=""/>
        <dsp:cNvSpPr/>
      </dsp:nvSpPr>
      <dsp:spPr>
        <a:xfrm>
          <a:off x="1577339" y="3379621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2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Сформулюй пошуковий запит для виконання завдання. Обговори його із сусідом/сусідкою по парті.</a:t>
          </a:r>
          <a:b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9761" y="3422043"/>
        <a:ext cx="7123279" cy="1363565"/>
      </dsp:txXfrm>
    </dsp:sp>
    <dsp:sp modelId="{6512189A-57B6-471B-970A-AB26EA510B70}">
      <dsp:nvSpPr>
        <dsp:cNvPr id="0" name=""/>
        <dsp:cNvSpPr/>
      </dsp:nvSpPr>
      <dsp:spPr>
        <a:xfrm>
          <a:off x="7996793" y="1098377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208623" y="1098377"/>
        <a:ext cx="517806" cy="708453"/>
      </dsp:txXfrm>
    </dsp:sp>
    <dsp:sp modelId="{1A38C515-CBEF-4C8D-BA6B-4F8E04C74A84}">
      <dsp:nvSpPr>
        <dsp:cNvPr id="0" name=""/>
        <dsp:cNvSpPr/>
      </dsp:nvSpPr>
      <dsp:spPr>
        <a:xfrm>
          <a:off x="8785463" y="2778531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997293" y="2778531"/>
        <a:ext cx="517806" cy="708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325B-578A-48D5-8A41-66DF56B16D8C}">
      <dsp:nvSpPr>
        <dsp:cNvPr id="0" name=""/>
        <dsp:cNvSpPr/>
      </dsp:nvSpPr>
      <dsp:spPr>
        <a:xfrm>
          <a:off x="0" y="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Створи в текстовому документі текст допису за наданими критеріями, підкріпи його посиланням на знайдене джерело у вигляді, який зручний для розміщення допису.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22" y="42422"/>
        <a:ext cx="7375314" cy="1363565"/>
      </dsp:txXfrm>
    </dsp:sp>
    <dsp:sp modelId="{F73BE477-F349-403A-9466-25E98609FA90}">
      <dsp:nvSpPr>
        <dsp:cNvPr id="0" name=""/>
        <dsp:cNvSpPr/>
      </dsp:nvSpPr>
      <dsp:spPr>
        <a:xfrm>
          <a:off x="788669" y="1689810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Збережи допис у файлі </a:t>
          </a:r>
          <a:r>
            <a:rPr lang="ru-RU" sz="21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Допис_прізвище</a:t>
          </a: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091" y="1732232"/>
        <a:ext cx="7123279" cy="1363565"/>
      </dsp:txXfrm>
    </dsp:sp>
    <dsp:sp modelId="{79CBC20D-3B6D-4C67-B95B-C551796895E7}">
      <dsp:nvSpPr>
        <dsp:cNvPr id="0" name=""/>
        <dsp:cNvSpPr/>
      </dsp:nvSpPr>
      <dsp:spPr>
        <a:xfrm>
          <a:off x="1577339" y="3379621"/>
          <a:ext cx="8938260" cy="1448409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Оціни його за критеріями, продемонструй його у класі, роздрукуй разом із вчителем або вчителькою чи передай адміністратору шкільного сайту.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9761" y="3422043"/>
        <a:ext cx="7123279" cy="1363565"/>
      </dsp:txXfrm>
    </dsp:sp>
    <dsp:sp modelId="{6512189A-57B6-471B-970A-AB26EA510B70}">
      <dsp:nvSpPr>
        <dsp:cNvPr id="0" name=""/>
        <dsp:cNvSpPr/>
      </dsp:nvSpPr>
      <dsp:spPr>
        <a:xfrm>
          <a:off x="7996793" y="1098377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208623" y="1098377"/>
        <a:ext cx="517806" cy="708453"/>
      </dsp:txXfrm>
    </dsp:sp>
    <dsp:sp modelId="{1A38C515-CBEF-4C8D-BA6B-4F8E04C74A84}">
      <dsp:nvSpPr>
        <dsp:cNvPr id="0" name=""/>
        <dsp:cNvSpPr/>
      </dsp:nvSpPr>
      <dsp:spPr>
        <a:xfrm>
          <a:off x="8785463" y="2778531"/>
          <a:ext cx="941466" cy="941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8997293" y="2778531"/>
        <a:ext cx="517806" cy="708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8FB3-3634-468B-A28F-A331ECF4E0BD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FD44-A075-46CC-9C68-C80FECABA9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0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213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9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48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12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1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43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7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1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42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25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7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2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748E-0F0C-4CFA-B551-853371972676}" type="datetimeFigureOut">
              <a:rPr lang="uk-UA" smtClean="0"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A41A26-5424-47CD-AEC9-AD283F6AB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83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163" y="0"/>
            <a:ext cx="9891656" cy="2387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endParaRPr lang="uk-UA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кальні мережі | Тест з інформатики – «На Урок»">
            <a:extLst>
              <a:ext uri="{FF2B5EF4-FFF2-40B4-BE49-F238E27FC236}">
                <a16:creationId xmlns:a16="http://schemas.microsoft.com/office/drawing/2014/main" id="{F4EDCBFD-2814-494E-8DBC-4ECFDA24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82" y="2677259"/>
            <a:ext cx="5314950" cy="39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9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7449459"/>
              </p:ext>
            </p:extLst>
          </p:nvPr>
        </p:nvGraphicFramePr>
        <p:xfrm>
          <a:off x="435429" y="719667"/>
          <a:ext cx="11248571" cy="526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61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568"/>
            <a:ext cx="10515600" cy="83660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1190172"/>
            <a:ext cx="10515600" cy="14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QR-код на вебсторінку, яка містить цікаві факти про математику. 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2" y="2064204"/>
            <a:ext cx="12192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6320782"/>
              </p:ext>
            </p:extLst>
          </p:nvPr>
        </p:nvGraphicFramePr>
        <p:xfrm>
          <a:off x="435429" y="719667"/>
          <a:ext cx="11248571" cy="253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29" y="3849814"/>
            <a:ext cx="11200804" cy="20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9405555"/>
              </p:ext>
            </p:extLst>
          </p:nvPr>
        </p:nvGraphicFramePr>
        <p:xfrm>
          <a:off x="435429" y="719667"/>
          <a:ext cx="11248571" cy="359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63015" b="2915"/>
          <a:stretch/>
        </p:blipFill>
        <p:spPr>
          <a:xfrm>
            <a:off x="689138" y="4315968"/>
            <a:ext cx="10741152" cy="23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2943" cy="12024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стіннівку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вебсайт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2655389" y="1567544"/>
            <a:ext cx="6848564" cy="5099956"/>
            <a:chOff x="3045958" y="1567544"/>
            <a:chExt cx="6067425" cy="451826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958" y="1567544"/>
              <a:ext cx="6067425" cy="21336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1" r="280"/>
            <a:stretch/>
          </p:blipFill>
          <p:spPr>
            <a:xfrm>
              <a:off x="3045958" y="3666455"/>
              <a:ext cx="6059942" cy="241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01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над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8664569"/>
              </p:ext>
            </p:extLst>
          </p:nvPr>
        </p:nvGraphicFramePr>
        <p:xfrm>
          <a:off x="838200" y="1267968"/>
          <a:ext cx="10515600" cy="482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22044" r="16294" b="20711"/>
          <a:stretch/>
        </p:blipFill>
        <p:spPr>
          <a:xfrm>
            <a:off x="9607297" y="1267968"/>
            <a:ext cx="2112264" cy="14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над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7826815"/>
              </p:ext>
            </p:extLst>
          </p:nvPr>
        </p:nvGraphicFramePr>
        <p:xfrm>
          <a:off x="838200" y="1267968"/>
          <a:ext cx="10515600" cy="482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15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над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8460952"/>
              </p:ext>
            </p:extLst>
          </p:nvPr>
        </p:nvGraphicFramePr>
        <p:xfrm>
          <a:off x="838200" y="1267968"/>
          <a:ext cx="10515600" cy="482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66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731520" y="784802"/>
            <a:ext cx="594969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15" y="749389"/>
            <a:ext cx="4572001" cy="544451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31520" y="3331587"/>
            <a:ext cx="594969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окреме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викликавши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контекстне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меню та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обравши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вказівку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як…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9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725424" y="516578"/>
            <a:ext cx="1074115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/>
              <a:t>Для збереження </a:t>
            </a:r>
            <a:r>
              <a:rPr lang="uk-UA" sz="3600" dirty="0" err="1"/>
              <a:t>вебсторінки</a:t>
            </a:r>
            <a:r>
              <a:rPr lang="uk-UA" sz="3600" dirty="0"/>
              <a:t>, відкритої у вікні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браузера</a:t>
            </a:r>
            <a:r>
              <a:rPr lang="uk-UA" sz="3600" dirty="0"/>
              <a:t> </a:t>
            </a:r>
            <a:r>
              <a:rPr lang="en-US" sz="3600" i="1" dirty="0"/>
              <a:t>Google Chrome</a:t>
            </a:r>
            <a:r>
              <a:rPr lang="en-US" sz="3600" dirty="0"/>
              <a:t>, </a:t>
            </a:r>
            <a:r>
              <a:rPr lang="uk-UA" sz="3600" dirty="0"/>
              <a:t>слід обрати інструмент </a:t>
            </a:r>
            <a:r>
              <a:rPr lang="uk-UA" sz="3600" i="1" dirty="0"/>
              <a:t>Налаштування </a:t>
            </a:r>
            <a:r>
              <a:rPr lang="uk-UA" sz="3600" dirty="0"/>
              <a:t>та керування </a:t>
            </a:r>
            <a:r>
              <a:rPr lang="en-US" sz="3600" i="1" dirty="0"/>
              <a:t>Google Chrome </a:t>
            </a:r>
            <a:r>
              <a:rPr lang="uk-UA" sz="3600" dirty="0"/>
              <a:t>та вказівку </a:t>
            </a:r>
            <a:r>
              <a:rPr lang="uk-UA" sz="3600" i="1" dirty="0"/>
              <a:t>Інші інструменти/ Зберегти сторінку як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4005"/>
          <a:stretch/>
        </p:blipFill>
        <p:spPr>
          <a:xfrm>
            <a:off x="725424" y="2824903"/>
            <a:ext cx="10741152" cy="39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725424" y="516578"/>
            <a:ext cx="1074115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спосіб збереження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відкритої у вікні браузера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вільному місці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натиснути праву кнопку мишки і у контекстному меню обрати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 як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r="7245" b="16888"/>
          <a:stretch/>
        </p:blipFill>
        <p:spPr>
          <a:xfrm>
            <a:off x="725424" y="2824903"/>
            <a:ext cx="7986776" cy="385529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712200" y="3598390"/>
            <a:ext cx="272897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комбінацію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Ctrl+S</a:t>
            </a:r>
            <a:endParaRPr lang="uk-UA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4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725424" y="516579"/>
            <a:ext cx="107411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закладку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список для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27" y="2455571"/>
            <a:ext cx="4128473" cy="110807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25423" y="4052497"/>
            <a:ext cx="697877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 збережену сторінку можна у налаштуваннях браузера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uk-UA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через панель закладок.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01" y="2455571"/>
            <a:ext cx="3762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4508674"/>
              </p:ext>
            </p:extLst>
          </p:nvPr>
        </p:nvGraphicFramePr>
        <p:xfrm>
          <a:off x="558800" y="1159846"/>
          <a:ext cx="11074400" cy="557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463296" y="353860"/>
            <a:ext cx="11265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568"/>
            <a:ext cx="10515600" cy="11323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частини тексту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1485901"/>
            <a:ext cx="10515600" cy="128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блог,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адресу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текстовому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6" y="2343604"/>
            <a:ext cx="11107247" cy="49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9409739"/>
              </p:ext>
            </p:extLst>
          </p:nvPr>
        </p:nvGraphicFramePr>
        <p:xfrm>
          <a:off x="435429" y="719667"/>
          <a:ext cx="11248571" cy="526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21826"/>
            <a:ext cx="2760726" cy="18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0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7619403"/>
              </p:ext>
            </p:extLst>
          </p:nvPr>
        </p:nvGraphicFramePr>
        <p:xfrm>
          <a:off x="435429" y="719667"/>
          <a:ext cx="11248571" cy="526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9530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3346</TotalTime>
  <Words>698</Words>
  <Application>Microsoft Office PowerPoint</Application>
  <PresentationFormat>Широкий екран</PresentationFormat>
  <Paragraphs>48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Завантаження даних  з інтернету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Виконай вправу  «Збереження частини тексту вебсторінки»  </vt:lpstr>
      <vt:lpstr>Презентація PowerPoint</vt:lpstr>
      <vt:lpstr>Презентація PowerPoint</vt:lpstr>
      <vt:lpstr>Презентація PowerPoint</vt:lpstr>
      <vt:lpstr>Виконай вправу «Створення QR-коду»  </vt:lpstr>
      <vt:lpstr>Презентація PowerPoint</vt:lpstr>
      <vt:lpstr>Презентація PowerPoint</vt:lpstr>
      <vt:lpstr>Створи допис у шкільну стіннівку чи вебсайт про знайдені відомості в інтернеті. </vt:lpstr>
      <vt:lpstr>План роботи над проєктом </vt:lpstr>
      <vt:lpstr>План роботи над проєктом </vt:lpstr>
      <vt:lpstr>План роботи над проєктом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shahist</dc:creator>
  <cp:lastModifiedBy>Andrii Chumak</cp:lastModifiedBy>
  <cp:revision>648</cp:revision>
  <dcterms:created xsi:type="dcterms:W3CDTF">2022-09-09T18:25:20Z</dcterms:created>
  <dcterms:modified xsi:type="dcterms:W3CDTF">2023-05-01T11:02:15Z</dcterms:modified>
</cp:coreProperties>
</file>