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3" r:id="rId13"/>
    <p:sldId id="272" r:id="rId14"/>
    <p:sldId id="271" r:id="rId15"/>
    <p:sldId id="270" r:id="rId16"/>
    <p:sldId id="269" r:id="rId17"/>
    <p:sldId id="268" r:id="rId18"/>
    <p:sldId id="267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3" r:id="rId27"/>
    <p:sldId id="282" r:id="rId28"/>
    <p:sldId id="281" r:id="rId29"/>
    <p:sldId id="284" r:id="rId30"/>
    <p:sldId id="285" r:id="rId31"/>
    <p:sldId id="286" r:id="rId32"/>
    <p:sldId id="287" r:id="rId33"/>
    <p:sldId id="289" r:id="rId34"/>
    <p:sldId id="288" r:id="rId3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D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E4B4E6-76EE-4B66-9421-87B4BF429A38}" type="doc">
      <dgm:prSet loTypeId="urn:microsoft.com/office/officeart/2005/8/layout/list1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FD35EFCF-66C6-44A7-9D73-6768C2C4D1B8}">
      <dgm:prSet phldrT="[Текст]" custT="1"/>
      <dgm:spPr/>
      <dgm:t>
        <a:bodyPr/>
        <a:lstStyle/>
        <a:p>
          <a:r>
            <a:rPr lang="uk-UA" sz="1600" b="1" i="1" dirty="0" smtClean="0">
              <a:solidFill>
                <a:srgbClr val="FFFFFF"/>
              </a:solidFill>
            </a:rPr>
            <a:t>Використовувати програми без установлення їх на свої локальні комп'ютери</a:t>
          </a:r>
          <a:endParaRPr lang="uk-UA" sz="1600" dirty="0"/>
        </a:p>
      </dgm:t>
    </dgm:pt>
    <dgm:pt modelId="{B84D191B-0D4C-415F-81BC-D1411C9365E3}" type="parTrans" cxnId="{8B562102-D7F5-46B9-97B8-7874AB359422}">
      <dgm:prSet/>
      <dgm:spPr/>
      <dgm:t>
        <a:bodyPr/>
        <a:lstStyle/>
        <a:p>
          <a:endParaRPr lang="uk-UA" sz="5400"/>
        </a:p>
      </dgm:t>
    </dgm:pt>
    <dgm:pt modelId="{58DDD82C-F22C-44A6-8489-2668A22A3433}" type="sibTrans" cxnId="{8B562102-D7F5-46B9-97B8-7874AB359422}">
      <dgm:prSet/>
      <dgm:spPr/>
      <dgm:t>
        <a:bodyPr/>
        <a:lstStyle/>
        <a:p>
          <a:endParaRPr lang="uk-UA" sz="5400"/>
        </a:p>
      </dgm:t>
    </dgm:pt>
    <dgm:pt modelId="{413D956E-8A23-4E3D-9819-7F439F53846B}">
      <dgm:prSet phldrT="[Текст]" custT="1"/>
      <dgm:spPr/>
      <dgm:t>
        <a:bodyPr/>
        <a:lstStyle/>
        <a:p>
          <a:r>
            <a:rPr lang="uk-UA" sz="1600" b="1" i="1" dirty="0" smtClean="0">
              <a:solidFill>
                <a:srgbClr val="FFFFFF"/>
              </a:solidFill>
            </a:rPr>
            <a:t>Забезпечують збереження та доступ до особистих файлів з будь-якого комп'ютера, який має підключення до </a:t>
          </a:r>
          <a:r>
            <a:rPr lang="uk-UA" sz="1600" b="1" i="1" dirty="0" err="1" smtClean="0">
              <a:solidFill>
                <a:srgbClr val="FFFFFF"/>
              </a:solidFill>
            </a:rPr>
            <a:t>інтернету</a:t>
          </a:r>
          <a:endParaRPr lang="uk-UA" sz="1600" dirty="0"/>
        </a:p>
      </dgm:t>
    </dgm:pt>
    <dgm:pt modelId="{CBC235CE-667E-4C5F-831C-8D8D62560FC7}" type="parTrans" cxnId="{10DA002B-6249-4197-93FE-52A6160122BB}">
      <dgm:prSet/>
      <dgm:spPr/>
      <dgm:t>
        <a:bodyPr/>
        <a:lstStyle/>
        <a:p>
          <a:endParaRPr lang="uk-UA" sz="5400"/>
        </a:p>
      </dgm:t>
    </dgm:pt>
    <dgm:pt modelId="{A435AF6C-F010-4B84-9AF9-473F3413D821}" type="sibTrans" cxnId="{10DA002B-6249-4197-93FE-52A6160122BB}">
      <dgm:prSet/>
      <dgm:spPr/>
      <dgm:t>
        <a:bodyPr/>
        <a:lstStyle/>
        <a:p>
          <a:endParaRPr lang="uk-UA" sz="5400"/>
        </a:p>
      </dgm:t>
    </dgm:pt>
    <dgm:pt modelId="{FFC9B2D9-5521-4901-97A6-1AD95CC0E520}">
      <dgm:prSet phldrT="[Текст]" custT="1"/>
      <dgm:spPr/>
      <dgm:t>
        <a:bodyPr/>
        <a:lstStyle/>
        <a:p>
          <a:r>
            <a:rPr lang="uk-UA" sz="1600" b="1" i="1" dirty="0" smtClean="0">
              <a:solidFill>
                <a:srgbClr val="FFFFFF"/>
              </a:solidFill>
            </a:rPr>
            <a:t>Перекладати тексти іншою мовою</a:t>
          </a:r>
          <a:endParaRPr lang="uk-UA" sz="1600" dirty="0"/>
        </a:p>
      </dgm:t>
    </dgm:pt>
    <dgm:pt modelId="{994C7ADC-E825-4556-8C9C-FF69F59EE0E7}" type="parTrans" cxnId="{9B65E5D7-27CF-4666-875A-52C11BB7164E}">
      <dgm:prSet/>
      <dgm:spPr/>
      <dgm:t>
        <a:bodyPr/>
        <a:lstStyle/>
        <a:p>
          <a:endParaRPr lang="uk-UA" sz="5400"/>
        </a:p>
      </dgm:t>
    </dgm:pt>
    <dgm:pt modelId="{D6B6F09B-44EF-435F-A472-810A00C5D05C}" type="sibTrans" cxnId="{9B65E5D7-27CF-4666-875A-52C11BB7164E}">
      <dgm:prSet/>
      <dgm:spPr/>
      <dgm:t>
        <a:bodyPr/>
        <a:lstStyle/>
        <a:p>
          <a:endParaRPr lang="uk-UA" sz="5400"/>
        </a:p>
      </dgm:t>
    </dgm:pt>
    <dgm:pt modelId="{65B5A247-0F27-4FE4-8DD1-05577EA22473}">
      <dgm:prSet custT="1"/>
      <dgm:spPr/>
      <dgm:t>
        <a:bodyPr/>
        <a:lstStyle/>
        <a:p>
          <a:r>
            <a:rPr lang="uk-UA" sz="1600" b="1" i="1" dirty="0" smtClean="0">
              <a:solidFill>
                <a:srgbClr val="FFFFFF"/>
              </a:solidFill>
            </a:rPr>
            <a:t>Зберігати свої списки контактів і посилання на потрібні ресурси, не скачуючи їх на свої комп’ютери</a:t>
          </a:r>
          <a:endParaRPr lang="uk-UA" sz="1600" b="1" i="1" dirty="0">
            <a:solidFill>
              <a:srgbClr val="FFFFFF"/>
            </a:solidFill>
          </a:endParaRPr>
        </a:p>
      </dgm:t>
    </dgm:pt>
    <dgm:pt modelId="{0587E4A8-D11B-45E5-8C2F-82A78A8B17E8}" type="parTrans" cxnId="{45BD438D-1D17-4B9D-98B9-A3A1E68D05FB}">
      <dgm:prSet/>
      <dgm:spPr/>
      <dgm:t>
        <a:bodyPr/>
        <a:lstStyle/>
        <a:p>
          <a:endParaRPr lang="uk-UA" sz="5400"/>
        </a:p>
      </dgm:t>
    </dgm:pt>
    <dgm:pt modelId="{64CC757F-5975-4256-8349-F8333CBD7065}" type="sibTrans" cxnId="{45BD438D-1D17-4B9D-98B9-A3A1E68D05FB}">
      <dgm:prSet/>
      <dgm:spPr/>
      <dgm:t>
        <a:bodyPr/>
        <a:lstStyle/>
        <a:p>
          <a:endParaRPr lang="uk-UA" sz="5400"/>
        </a:p>
      </dgm:t>
    </dgm:pt>
    <dgm:pt modelId="{A9819B47-94B5-40FF-BEAB-EA2A4B67916D}">
      <dgm:prSet custT="1"/>
      <dgm:spPr/>
      <dgm:t>
        <a:bodyPr/>
        <a:lstStyle/>
        <a:p>
          <a:r>
            <a:rPr lang="uk-UA" sz="1600" b="1" i="1" dirty="0" smtClean="0">
              <a:solidFill>
                <a:schemeClr val="bg1"/>
              </a:solidFill>
            </a:rPr>
            <a:t>Визначати своє місцезнаходження і будувати маршрут переміщення на основі </a:t>
          </a:r>
          <a:r>
            <a:rPr lang="uk-UA" sz="1600" b="1" i="1" dirty="0" err="1" smtClean="0">
              <a:solidFill>
                <a:schemeClr val="bg1"/>
              </a:solidFill>
            </a:rPr>
            <a:t>онлайн-карт</a:t>
          </a:r>
          <a:r>
            <a:rPr lang="uk-UA" sz="1600" b="1" i="1" dirty="0" smtClean="0">
              <a:solidFill>
                <a:schemeClr val="bg1"/>
              </a:solidFill>
            </a:rPr>
            <a:t> тощо</a:t>
          </a:r>
          <a:endParaRPr lang="en-US" sz="1600" b="1" i="1" dirty="0">
            <a:solidFill>
              <a:schemeClr val="bg1"/>
            </a:solidFill>
          </a:endParaRPr>
        </a:p>
      </dgm:t>
    </dgm:pt>
    <dgm:pt modelId="{CD371C3D-C314-42FF-9AED-FD5A285B218F}" type="parTrans" cxnId="{C539924D-0CF5-4246-B115-66F47A0A28C5}">
      <dgm:prSet/>
      <dgm:spPr/>
      <dgm:t>
        <a:bodyPr/>
        <a:lstStyle/>
        <a:p>
          <a:endParaRPr lang="uk-UA" sz="5400"/>
        </a:p>
      </dgm:t>
    </dgm:pt>
    <dgm:pt modelId="{483AD2E4-1C8B-4245-8F04-28BC5F28A90D}" type="sibTrans" cxnId="{C539924D-0CF5-4246-B115-66F47A0A28C5}">
      <dgm:prSet/>
      <dgm:spPr/>
      <dgm:t>
        <a:bodyPr/>
        <a:lstStyle/>
        <a:p>
          <a:endParaRPr lang="uk-UA" sz="5400"/>
        </a:p>
      </dgm:t>
    </dgm:pt>
    <dgm:pt modelId="{A8FBA4E2-4414-485D-AE7E-E9B9BD330AEC}" type="pres">
      <dgm:prSet presAssocID="{54E4B4E6-76EE-4B66-9421-87B4BF429A3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F93949A-E7FA-4A05-A60D-76013593D6E9}" type="pres">
      <dgm:prSet presAssocID="{FD35EFCF-66C6-44A7-9D73-6768C2C4D1B8}" presName="parentLin" presStyleCnt="0"/>
      <dgm:spPr/>
    </dgm:pt>
    <dgm:pt modelId="{C07006FD-9A28-4BB5-9718-7A4ADBD0BEC5}" type="pres">
      <dgm:prSet presAssocID="{FD35EFCF-66C6-44A7-9D73-6768C2C4D1B8}" presName="parentLeftMargin" presStyleLbl="node1" presStyleIdx="0" presStyleCnt="5"/>
      <dgm:spPr/>
      <dgm:t>
        <a:bodyPr/>
        <a:lstStyle/>
        <a:p>
          <a:endParaRPr lang="uk-UA"/>
        </a:p>
      </dgm:t>
    </dgm:pt>
    <dgm:pt modelId="{0F91C378-457E-4FBE-9946-365258C4AB99}" type="pres">
      <dgm:prSet presAssocID="{FD35EFCF-66C6-44A7-9D73-6768C2C4D1B8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5228B35-C492-42AF-9005-B475F0500291}" type="pres">
      <dgm:prSet presAssocID="{FD35EFCF-66C6-44A7-9D73-6768C2C4D1B8}" presName="negativeSpace" presStyleCnt="0"/>
      <dgm:spPr/>
    </dgm:pt>
    <dgm:pt modelId="{398B32C7-D482-4410-8901-3BB94D67A08F}" type="pres">
      <dgm:prSet presAssocID="{FD35EFCF-66C6-44A7-9D73-6768C2C4D1B8}" presName="childText" presStyleLbl="conFgAcc1" presStyleIdx="0" presStyleCnt="5">
        <dgm:presLayoutVars>
          <dgm:bulletEnabled val="1"/>
        </dgm:presLayoutVars>
      </dgm:prSet>
      <dgm:spPr/>
    </dgm:pt>
    <dgm:pt modelId="{1EACB4CE-3B15-41CF-B3C2-10E667863473}" type="pres">
      <dgm:prSet presAssocID="{58DDD82C-F22C-44A6-8489-2668A22A3433}" presName="spaceBetweenRectangles" presStyleCnt="0"/>
      <dgm:spPr/>
    </dgm:pt>
    <dgm:pt modelId="{2E7D6549-D595-4426-92C5-393D24EE6978}" type="pres">
      <dgm:prSet presAssocID="{413D956E-8A23-4E3D-9819-7F439F53846B}" presName="parentLin" presStyleCnt="0"/>
      <dgm:spPr/>
    </dgm:pt>
    <dgm:pt modelId="{4581D9E3-F959-408D-994F-5FB07B520E24}" type="pres">
      <dgm:prSet presAssocID="{413D956E-8A23-4E3D-9819-7F439F53846B}" presName="parentLeftMargin" presStyleLbl="node1" presStyleIdx="0" presStyleCnt="5"/>
      <dgm:spPr/>
      <dgm:t>
        <a:bodyPr/>
        <a:lstStyle/>
        <a:p>
          <a:endParaRPr lang="uk-UA"/>
        </a:p>
      </dgm:t>
    </dgm:pt>
    <dgm:pt modelId="{7E8AA2DB-88E2-4BEE-8EDA-431B4A4D663A}" type="pres">
      <dgm:prSet presAssocID="{413D956E-8A23-4E3D-9819-7F439F53846B}" presName="parentText" presStyleLbl="node1" presStyleIdx="1" presStyleCnt="5" custScaleY="13584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6DBDCC6-2B29-47F5-814E-404EC6B69FFF}" type="pres">
      <dgm:prSet presAssocID="{413D956E-8A23-4E3D-9819-7F439F53846B}" presName="negativeSpace" presStyleCnt="0"/>
      <dgm:spPr/>
    </dgm:pt>
    <dgm:pt modelId="{B73D731C-E1CB-4C35-8A6F-1B85414D6BF4}" type="pres">
      <dgm:prSet presAssocID="{413D956E-8A23-4E3D-9819-7F439F53846B}" presName="childText" presStyleLbl="conFgAcc1" presStyleIdx="1" presStyleCnt="5">
        <dgm:presLayoutVars>
          <dgm:bulletEnabled val="1"/>
        </dgm:presLayoutVars>
      </dgm:prSet>
      <dgm:spPr/>
    </dgm:pt>
    <dgm:pt modelId="{93D238F3-F689-4A02-A2B7-EB95437FB6B4}" type="pres">
      <dgm:prSet presAssocID="{A435AF6C-F010-4B84-9AF9-473F3413D821}" presName="spaceBetweenRectangles" presStyleCnt="0"/>
      <dgm:spPr/>
    </dgm:pt>
    <dgm:pt modelId="{0D034B84-01A4-4DCF-B9A7-B7426F1DF30E}" type="pres">
      <dgm:prSet presAssocID="{FFC9B2D9-5521-4901-97A6-1AD95CC0E520}" presName="parentLin" presStyleCnt="0"/>
      <dgm:spPr/>
    </dgm:pt>
    <dgm:pt modelId="{26821112-54D2-40A4-9A3A-F948252676AA}" type="pres">
      <dgm:prSet presAssocID="{FFC9B2D9-5521-4901-97A6-1AD95CC0E520}" presName="parentLeftMargin" presStyleLbl="node1" presStyleIdx="1" presStyleCnt="5"/>
      <dgm:spPr/>
      <dgm:t>
        <a:bodyPr/>
        <a:lstStyle/>
        <a:p>
          <a:endParaRPr lang="uk-UA"/>
        </a:p>
      </dgm:t>
    </dgm:pt>
    <dgm:pt modelId="{D5985B9F-3FEB-442E-A333-77FD9FEAAA63}" type="pres">
      <dgm:prSet presAssocID="{FFC9B2D9-5521-4901-97A6-1AD95CC0E52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C4BCC77-30EE-4EC0-B768-B50F6374EA7D}" type="pres">
      <dgm:prSet presAssocID="{FFC9B2D9-5521-4901-97A6-1AD95CC0E520}" presName="negativeSpace" presStyleCnt="0"/>
      <dgm:spPr/>
    </dgm:pt>
    <dgm:pt modelId="{81DBC7AA-7F07-45D8-A449-4D363A070369}" type="pres">
      <dgm:prSet presAssocID="{FFC9B2D9-5521-4901-97A6-1AD95CC0E520}" presName="childText" presStyleLbl="conFgAcc1" presStyleIdx="2" presStyleCnt="5">
        <dgm:presLayoutVars>
          <dgm:bulletEnabled val="1"/>
        </dgm:presLayoutVars>
      </dgm:prSet>
      <dgm:spPr/>
    </dgm:pt>
    <dgm:pt modelId="{6C63DBE1-2997-4A48-8E82-4040375E2934}" type="pres">
      <dgm:prSet presAssocID="{D6B6F09B-44EF-435F-A472-810A00C5D05C}" presName="spaceBetweenRectangles" presStyleCnt="0"/>
      <dgm:spPr/>
    </dgm:pt>
    <dgm:pt modelId="{FC438073-0088-4021-9CAE-9489DE35BD51}" type="pres">
      <dgm:prSet presAssocID="{65B5A247-0F27-4FE4-8DD1-05577EA22473}" presName="parentLin" presStyleCnt="0"/>
      <dgm:spPr/>
    </dgm:pt>
    <dgm:pt modelId="{1C366340-C0D7-4CBB-9876-73E3C831D9A5}" type="pres">
      <dgm:prSet presAssocID="{65B5A247-0F27-4FE4-8DD1-05577EA22473}" presName="parentLeftMargin" presStyleLbl="node1" presStyleIdx="2" presStyleCnt="5"/>
      <dgm:spPr/>
      <dgm:t>
        <a:bodyPr/>
        <a:lstStyle/>
        <a:p>
          <a:endParaRPr lang="uk-UA"/>
        </a:p>
      </dgm:t>
    </dgm:pt>
    <dgm:pt modelId="{E29F04DA-DA40-475E-9C47-7457B11EECEC}" type="pres">
      <dgm:prSet presAssocID="{65B5A247-0F27-4FE4-8DD1-05577EA22473}" presName="parentText" presStyleLbl="node1" presStyleIdx="3" presStyleCnt="5" custScaleY="11950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58146DC-CC04-45A8-84FD-564D9C564B05}" type="pres">
      <dgm:prSet presAssocID="{65B5A247-0F27-4FE4-8DD1-05577EA22473}" presName="negativeSpace" presStyleCnt="0"/>
      <dgm:spPr/>
    </dgm:pt>
    <dgm:pt modelId="{EDA8641C-9586-4D34-9AEF-9F59F8F7FD8C}" type="pres">
      <dgm:prSet presAssocID="{65B5A247-0F27-4FE4-8DD1-05577EA22473}" presName="childText" presStyleLbl="conFgAcc1" presStyleIdx="3" presStyleCnt="5">
        <dgm:presLayoutVars>
          <dgm:bulletEnabled val="1"/>
        </dgm:presLayoutVars>
      </dgm:prSet>
      <dgm:spPr/>
    </dgm:pt>
    <dgm:pt modelId="{8CC94717-3FD9-485B-9FC4-7CD71F9AB3C3}" type="pres">
      <dgm:prSet presAssocID="{64CC757F-5975-4256-8349-F8333CBD7065}" presName="spaceBetweenRectangles" presStyleCnt="0"/>
      <dgm:spPr/>
    </dgm:pt>
    <dgm:pt modelId="{B513EBBB-466D-408E-837E-C13FE351B228}" type="pres">
      <dgm:prSet presAssocID="{A9819B47-94B5-40FF-BEAB-EA2A4B67916D}" presName="parentLin" presStyleCnt="0"/>
      <dgm:spPr/>
    </dgm:pt>
    <dgm:pt modelId="{876FE757-7C25-4DC7-B84C-BD09AFD9480F}" type="pres">
      <dgm:prSet presAssocID="{A9819B47-94B5-40FF-BEAB-EA2A4B67916D}" presName="parentLeftMargin" presStyleLbl="node1" presStyleIdx="3" presStyleCnt="5"/>
      <dgm:spPr/>
      <dgm:t>
        <a:bodyPr/>
        <a:lstStyle/>
        <a:p>
          <a:endParaRPr lang="uk-UA"/>
        </a:p>
      </dgm:t>
    </dgm:pt>
    <dgm:pt modelId="{DE833284-21C5-45E7-B456-9139574F91C2}" type="pres">
      <dgm:prSet presAssocID="{A9819B47-94B5-40FF-BEAB-EA2A4B67916D}" presName="parentText" presStyleLbl="node1" presStyleIdx="4" presStyleCnt="5" custScaleY="12467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CB0EFA5-865B-4CD9-8D3C-B6F5223F68EC}" type="pres">
      <dgm:prSet presAssocID="{A9819B47-94B5-40FF-BEAB-EA2A4B67916D}" presName="negativeSpace" presStyleCnt="0"/>
      <dgm:spPr/>
    </dgm:pt>
    <dgm:pt modelId="{1B99F736-37A5-4BEF-B409-CAC823475F76}" type="pres">
      <dgm:prSet presAssocID="{A9819B47-94B5-40FF-BEAB-EA2A4B67916D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0EE56844-BFBF-471A-A13F-19F25CBBE43E}" type="presOf" srcId="{54E4B4E6-76EE-4B66-9421-87B4BF429A38}" destId="{A8FBA4E2-4414-485D-AE7E-E9B9BD330AEC}" srcOrd="0" destOrd="0" presId="urn:microsoft.com/office/officeart/2005/8/layout/list1"/>
    <dgm:cxn modelId="{15062678-06DD-4FB7-8A6A-E200A48E80A6}" type="presOf" srcId="{A9819B47-94B5-40FF-BEAB-EA2A4B67916D}" destId="{DE833284-21C5-45E7-B456-9139574F91C2}" srcOrd="1" destOrd="0" presId="urn:microsoft.com/office/officeart/2005/8/layout/list1"/>
    <dgm:cxn modelId="{45926067-AF57-4634-98F9-D51884341B74}" type="presOf" srcId="{413D956E-8A23-4E3D-9819-7F439F53846B}" destId="{7E8AA2DB-88E2-4BEE-8EDA-431B4A4D663A}" srcOrd="1" destOrd="0" presId="urn:microsoft.com/office/officeart/2005/8/layout/list1"/>
    <dgm:cxn modelId="{8B562102-D7F5-46B9-97B8-7874AB359422}" srcId="{54E4B4E6-76EE-4B66-9421-87B4BF429A38}" destId="{FD35EFCF-66C6-44A7-9D73-6768C2C4D1B8}" srcOrd="0" destOrd="0" parTransId="{B84D191B-0D4C-415F-81BC-D1411C9365E3}" sibTransId="{58DDD82C-F22C-44A6-8489-2668A22A3433}"/>
    <dgm:cxn modelId="{5AD78F48-1067-427F-AF95-B653E25C3B4E}" type="presOf" srcId="{FD35EFCF-66C6-44A7-9D73-6768C2C4D1B8}" destId="{0F91C378-457E-4FBE-9946-365258C4AB99}" srcOrd="1" destOrd="0" presId="urn:microsoft.com/office/officeart/2005/8/layout/list1"/>
    <dgm:cxn modelId="{73114D89-5079-4532-85CF-6AE65AF25559}" type="presOf" srcId="{65B5A247-0F27-4FE4-8DD1-05577EA22473}" destId="{1C366340-C0D7-4CBB-9876-73E3C831D9A5}" srcOrd="0" destOrd="0" presId="urn:microsoft.com/office/officeart/2005/8/layout/list1"/>
    <dgm:cxn modelId="{DFB0D423-B3C3-4B8C-9AD0-F52958B5B225}" type="presOf" srcId="{FD35EFCF-66C6-44A7-9D73-6768C2C4D1B8}" destId="{C07006FD-9A28-4BB5-9718-7A4ADBD0BEC5}" srcOrd="0" destOrd="0" presId="urn:microsoft.com/office/officeart/2005/8/layout/list1"/>
    <dgm:cxn modelId="{5BCE457A-0C4F-447F-B9B9-CF90569890BA}" type="presOf" srcId="{A9819B47-94B5-40FF-BEAB-EA2A4B67916D}" destId="{876FE757-7C25-4DC7-B84C-BD09AFD9480F}" srcOrd="0" destOrd="0" presId="urn:microsoft.com/office/officeart/2005/8/layout/list1"/>
    <dgm:cxn modelId="{9B65E5D7-27CF-4666-875A-52C11BB7164E}" srcId="{54E4B4E6-76EE-4B66-9421-87B4BF429A38}" destId="{FFC9B2D9-5521-4901-97A6-1AD95CC0E520}" srcOrd="2" destOrd="0" parTransId="{994C7ADC-E825-4556-8C9C-FF69F59EE0E7}" sibTransId="{D6B6F09B-44EF-435F-A472-810A00C5D05C}"/>
    <dgm:cxn modelId="{5A32CB4B-50B3-47D8-8A45-D096A73E123B}" type="presOf" srcId="{FFC9B2D9-5521-4901-97A6-1AD95CC0E520}" destId="{D5985B9F-3FEB-442E-A333-77FD9FEAAA63}" srcOrd="1" destOrd="0" presId="urn:microsoft.com/office/officeart/2005/8/layout/list1"/>
    <dgm:cxn modelId="{A3F53594-FC66-4244-BACC-891482609A09}" type="presOf" srcId="{413D956E-8A23-4E3D-9819-7F439F53846B}" destId="{4581D9E3-F959-408D-994F-5FB07B520E24}" srcOrd="0" destOrd="0" presId="urn:microsoft.com/office/officeart/2005/8/layout/list1"/>
    <dgm:cxn modelId="{05979126-F2CA-4E85-95CE-9578CAB57215}" type="presOf" srcId="{FFC9B2D9-5521-4901-97A6-1AD95CC0E520}" destId="{26821112-54D2-40A4-9A3A-F948252676AA}" srcOrd="0" destOrd="0" presId="urn:microsoft.com/office/officeart/2005/8/layout/list1"/>
    <dgm:cxn modelId="{C539924D-0CF5-4246-B115-66F47A0A28C5}" srcId="{54E4B4E6-76EE-4B66-9421-87B4BF429A38}" destId="{A9819B47-94B5-40FF-BEAB-EA2A4B67916D}" srcOrd="4" destOrd="0" parTransId="{CD371C3D-C314-42FF-9AED-FD5A285B218F}" sibTransId="{483AD2E4-1C8B-4245-8F04-28BC5F28A90D}"/>
    <dgm:cxn modelId="{10DA002B-6249-4197-93FE-52A6160122BB}" srcId="{54E4B4E6-76EE-4B66-9421-87B4BF429A38}" destId="{413D956E-8A23-4E3D-9819-7F439F53846B}" srcOrd="1" destOrd="0" parTransId="{CBC235CE-667E-4C5F-831C-8D8D62560FC7}" sibTransId="{A435AF6C-F010-4B84-9AF9-473F3413D821}"/>
    <dgm:cxn modelId="{35661BD1-ADC1-430B-98BD-AFD0EC13232F}" type="presOf" srcId="{65B5A247-0F27-4FE4-8DD1-05577EA22473}" destId="{E29F04DA-DA40-475E-9C47-7457B11EECEC}" srcOrd="1" destOrd="0" presId="urn:microsoft.com/office/officeart/2005/8/layout/list1"/>
    <dgm:cxn modelId="{45BD438D-1D17-4B9D-98B9-A3A1E68D05FB}" srcId="{54E4B4E6-76EE-4B66-9421-87B4BF429A38}" destId="{65B5A247-0F27-4FE4-8DD1-05577EA22473}" srcOrd="3" destOrd="0" parTransId="{0587E4A8-D11B-45E5-8C2F-82A78A8B17E8}" sibTransId="{64CC757F-5975-4256-8349-F8333CBD7065}"/>
    <dgm:cxn modelId="{0BFF90D9-A4DF-407C-B1F5-0383B66A3A51}" type="presParOf" srcId="{A8FBA4E2-4414-485D-AE7E-E9B9BD330AEC}" destId="{DF93949A-E7FA-4A05-A60D-76013593D6E9}" srcOrd="0" destOrd="0" presId="urn:microsoft.com/office/officeart/2005/8/layout/list1"/>
    <dgm:cxn modelId="{05AC27CD-29C2-4B48-AA0B-DC6FB393A9D8}" type="presParOf" srcId="{DF93949A-E7FA-4A05-A60D-76013593D6E9}" destId="{C07006FD-9A28-4BB5-9718-7A4ADBD0BEC5}" srcOrd="0" destOrd="0" presId="urn:microsoft.com/office/officeart/2005/8/layout/list1"/>
    <dgm:cxn modelId="{100A29A0-9CED-43EC-A3AA-7EA0F0851DE0}" type="presParOf" srcId="{DF93949A-E7FA-4A05-A60D-76013593D6E9}" destId="{0F91C378-457E-4FBE-9946-365258C4AB99}" srcOrd="1" destOrd="0" presId="urn:microsoft.com/office/officeart/2005/8/layout/list1"/>
    <dgm:cxn modelId="{28406641-4AFE-40C9-958D-96B23B2E258C}" type="presParOf" srcId="{A8FBA4E2-4414-485D-AE7E-E9B9BD330AEC}" destId="{85228B35-C492-42AF-9005-B475F0500291}" srcOrd="1" destOrd="0" presId="urn:microsoft.com/office/officeart/2005/8/layout/list1"/>
    <dgm:cxn modelId="{9647B797-437D-458A-9F9C-18C2248E2F6A}" type="presParOf" srcId="{A8FBA4E2-4414-485D-AE7E-E9B9BD330AEC}" destId="{398B32C7-D482-4410-8901-3BB94D67A08F}" srcOrd="2" destOrd="0" presId="urn:microsoft.com/office/officeart/2005/8/layout/list1"/>
    <dgm:cxn modelId="{F15AB812-155E-4E9B-BEC9-3EE21C7023BA}" type="presParOf" srcId="{A8FBA4E2-4414-485D-AE7E-E9B9BD330AEC}" destId="{1EACB4CE-3B15-41CF-B3C2-10E667863473}" srcOrd="3" destOrd="0" presId="urn:microsoft.com/office/officeart/2005/8/layout/list1"/>
    <dgm:cxn modelId="{BB096071-3DDF-4CB8-A0DE-E77A7BCA6B81}" type="presParOf" srcId="{A8FBA4E2-4414-485D-AE7E-E9B9BD330AEC}" destId="{2E7D6549-D595-4426-92C5-393D24EE6978}" srcOrd="4" destOrd="0" presId="urn:microsoft.com/office/officeart/2005/8/layout/list1"/>
    <dgm:cxn modelId="{32DAEE80-B7C9-4A81-BB7E-877DBB5FE421}" type="presParOf" srcId="{2E7D6549-D595-4426-92C5-393D24EE6978}" destId="{4581D9E3-F959-408D-994F-5FB07B520E24}" srcOrd="0" destOrd="0" presId="urn:microsoft.com/office/officeart/2005/8/layout/list1"/>
    <dgm:cxn modelId="{6E93F7C8-D8F2-4AA4-A9EB-DCAA00F6DE23}" type="presParOf" srcId="{2E7D6549-D595-4426-92C5-393D24EE6978}" destId="{7E8AA2DB-88E2-4BEE-8EDA-431B4A4D663A}" srcOrd="1" destOrd="0" presId="urn:microsoft.com/office/officeart/2005/8/layout/list1"/>
    <dgm:cxn modelId="{C1D7A657-A150-4CA1-A554-B03417992A79}" type="presParOf" srcId="{A8FBA4E2-4414-485D-AE7E-E9B9BD330AEC}" destId="{76DBDCC6-2B29-47F5-814E-404EC6B69FFF}" srcOrd="5" destOrd="0" presId="urn:microsoft.com/office/officeart/2005/8/layout/list1"/>
    <dgm:cxn modelId="{E5C3685E-FFFB-4F57-BA70-D99558BD220D}" type="presParOf" srcId="{A8FBA4E2-4414-485D-AE7E-E9B9BD330AEC}" destId="{B73D731C-E1CB-4C35-8A6F-1B85414D6BF4}" srcOrd="6" destOrd="0" presId="urn:microsoft.com/office/officeart/2005/8/layout/list1"/>
    <dgm:cxn modelId="{33F14B28-5D3D-4BBA-A171-D5EE1620C3B2}" type="presParOf" srcId="{A8FBA4E2-4414-485D-AE7E-E9B9BD330AEC}" destId="{93D238F3-F689-4A02-A2B7-EB95437FB6B4}" srcOrd="7" destOrd="0" presId="urn:microsoft.com/office/officeart/2005/8/layout/list1"/>
    <dgm:cxn modelId="{34AF8E50-7E51-4E6E-88D4-503AED773ABE}" type="presParOf" srcId="{A8FBA4E2-4414-485D-AE7E-E9B9BD330AEC}" destId="{0D034B84-01A4-4DCF-B9A7-B7426F1DF30E}" srcOrd="8" destOrd="0" presId="urn:microsoft.com/office/officeart/2005/8/layout/list1"/>
    <dgm:cxn modelId="{7ED5FFDC-B747-4FC1-9AF1-0BC11F19B5AD}" type="presParOf" srcId="{0D034B84-01A4-4DCF-B9A7-B7426F1DF30E}" destId="{26821112-54D2-40A4-9A3A-F948252676AA}" srcOrd="0" destOrd="0" presId="urn:microsoft.com/office/officeart/2005/8/layout/list1"/>
    <dgm:cxn modelId="{541D75BE-CE12-40B4-80FA-640C74094E9C}" type="presParOf" srcId="{0D034B84-01A4-4DCF-B9A7-B7426F1DF30E}" destId="{D5985B9F-3FEB-442E-A333-77FD9FEAAA63}" srcOrd="1" destOrd="0" presId="urn:microsoft.com/office/officeart/2005/8/layout/list1"/>
    <dgm:cxn modelId="{9B9EEC8C-D5C0-4410-9190-F96251C341C2}" type="presParOf" srcId="{A8FBA4E2-4414-485D-AE7E-E9B9BD330AEC}" destId="{BC4BCC77-30EE-4EC0-B768-B50F6374EA7D}" srcOrd="9" destOrd="0" presId="urn:microsoft.com/office/officeart/2005/8/layout/list1"/>
    <dgm:cxn modelId="{E716B819-6D1B-4318-B15E-661EE57222F4}" type="presParOf" srcId="{A8FBA4E2-4414-485D-AE7E-E9B9BD330AEC}" destId="{81DBC7AA-7F07-45D8-A449-4D363A070369}" srcOrd="10" destOrd="0" presId="urn:microsoft.com/office/officeart/2005/8/layout/list1"/>
    <dgm:cxn modelId="{BD775AB5-D157-48EF-BD39-2CD5080AB063}" type="presParOf" srcId="{A8FBA4E2-4414-485D-AE7E-E9B9BD330AEC}" destId="{6C63DBE1-2997-4A48-8E82-4040375E2934}" srcOrd="11" destOrd="0" presId="urn:microsoft.com/office/officeart/2005/8/layout/list1"/>
    <dgm:cxn modelId="{6514D05F-BECF-40F7-8D3F-41F3601A9DFF}" type="presParOf" srcId="{A8FBA4E2-4414-485D-AE7E-E9B9BD330AEC}" destId="{FC438073-0088-4021-9CAE-9489DE35BD51}" srcOrd="12" destOrd="0" presId="urn:microsoft.com/office/officeart/2005/8/layout/list1"/>
    <dgm:cxn modelId="{3D17BBF3-8DE0-4903-BEF4-CD62D78091D4}" type="presParOf" srcId="{FC438073-0088-4021-9CAE-9489DE35BD51}" destId="{1C366340-C0D7-4CBB-9876-73E3C831D9A5}" srcOrd="0" destOrd="0" presId="urn:microsoft.com/office/officeart/2005/8/layout/list1"/>
    <dgm:cxn modelId="{BC0F9318-A4B5-4D1A-B895-A7E4F3455AAB}" type="presParOf" srcId="{FC438073-0088-4021-9CAE-9489DE35BD51}" destId="{E29F04DA-DA40-475E-9C47-7457B11EECEC}" srcOrd="1" destOrd="0" presId="urn:microsoft.com/office/officeart/2005/8/layout/list1"/>
    <dgm:cxn modelId="{5613B4F6-1245-4BE5-A742-8105AC324A92}" type="presParOf" srcId="{A8FBA4E2-4414-485D-AE7E-E9B9BD330AEC}" destId="{758146DC-CC04-45A8-84FD-564D9C564B05}" srcOrd="13" destOrd="0" presId="urn:microsoft.com/office/officeart/2005/8/layout/list1"/>
    <dgm:cxn modelId="{A037B891-D7F1-4183-852A-BF5D42C31275}" type="presParOf" srcId="{A8FBA4E2-4414-485D-AE7E-E9B9BD330AEC}" destId="{EDA8641C-9586-4D34-9AEF-9F59F8F7FD8C}" srcOrd="14" destOrd="0" presId="urn:microsoft.com/office/officeart/2005/8/layout/list1"/>
    <dgm:cxn modelId="{DE8D671A-F0D2-4575-8301-318528B5F967}" type="presParOf" srcId="{A8FBA4E2-4414-485D-AE7E-E9B9BD330AEC}" destId="{8CC94717-3FD9-485B-9FC4-7CD71F9AB3C3}" srcOrd="15" destOrd="0" presId="urn:microsoft.com/office/officeart/2005/8/layout/list1"/>
    <dgm:cxn modelId="{064FE9C3-5733-4681-BF3D-285E09216967}" type="presParOf" srcId="{A8FBA4E2-4414-485D-AE7E-E9B9BD330AEC}" destId="{B513EBBB-466D-408E-837E-C13FE351B228}" srcOrd="16" destOrd="0" presId="urn:microsoft.com/office/officeart/2005/8/layout/list1"/>
    <dgm:cxn modelId="{455F83B8-63AA-4C8B-BA0E-00702051DD84}" type="presParOf" srcId="{B513EBBB-466D-408E-837E-C13FE351B228}" destId="{876FE757-7C25-4DC7-B84C-BD09AFD9480F}" srcOrd="0" destOrd="0" presId="urn:microsoft.com/office/officeart/2005/8/layout/list1"/>
    <dgm:cxn modelId="{318BEF93-1C98-459D-89E7-0D78E938B8ED}" type="presParOf" srcId="{B513EBBB-466D-408E-837E-C13FE351B228}" destId="{DE833284-21C5-45E7-B456-9139574F91C2}" srcOrd="1" destOrd="0" presId="urn:microsoft.com/office/officeart/2005/8/layout/list1"/>
    <dgm:cxn modelId="{ACF3FA7B-691D-428A-BC5F-8758F59775A2}" type="presParOf" srcId="{A8FBA4E2-4414-485D-AE7E-E9B9BD330AEC}" destId="{6CB0EFA5-865B-4CD9-8D3C-B6F5223F68EC}" srcOrd="17" destOrd="0" presId="urn:microsoft.com/office/officeart/2005/8/layout/list1"/>
    <dgm:cxn modelId="{B05A6058-E6DD-436D-8E0D-A667124176BC}" type="presParOf" srcId="{A8FBA4E2-4414-485D-AE7E-E9B9BD330AEC}" destId="{1B99F736-37A5-4BEF-B409-CAC823475F7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82D5E3-980D-4F04-9801-0D7840AC4CE0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2043A452-F96A-4461-85D6-D5EE92618420}">
      <dgm:prSet phldrT="[Текст]"/>
      <dgm:spPr/>
      <dgm:t>
        <a:bodyPr/>
        <a:lstStyle/>
        <a:p>
          <a:r>
            <a:rPr lang="uk-UA" b="1" i="1" noProof="0" dirty="0" smtClean="0">
              <a:solidFill>
                <a:schemeClr val="bg1"/>
              </a:solidFill>
            </a:rPr>
            <a:t>небезпеку порушення конфіденційності даних</a:t>
          </a:r>
          <a:endParaRPr lang="uk-UA" b="1" dirty="0">
            <a:solidFill>
              <a:schemeClr val="bg1"/>
            </a:solidFill>
          </a:endParaRPr>
        </a:p>
      </dgm:t>
    </dgm:pt>
    <dgm:pt modelId="{FB7AF614-6A8F-4F41-A6D3-4F9CAB46CD47}" type="parTrans" cxnId="{42C1904F-5965-44D2-BDB8-27E08EB7EC45}">
      <dgm:prSet/>
      <dgm:spPr/>
      <dgm:t>
        <a:bodyPr/>
        <a:lstStyle/>
        <a:p>
          <a:endParaRPr lang="uk-UA"/>
        </a:p>
      </dgm:t>
    </dgm:pt>
    <dgm:pt modelId="{FBC02A64-5C18-497F-9796-4B3E0EEE8BE8}" type="sibTrans" cxnId="{42C1904F-5965-44D2-BDB8-27E08EB7EC45}">
      <dgm:prSet/>
      <dgm:spPr/>
      <dgm:t>
        <a:bodyPr/>
        <a:lstStyle/>
        <a:p>
          <a:endParaRPr lang="uk-UA"/>
        </a:p>
      </dgm:t>
    </dgm:pt>
    <dgm:pt modelId="{FED4B99B-FABB-464F-8EE7-3851C9ACE997}">
      <dgm:prSet phldrT="[Текст]"/>
      <dgm:spPr/>
      <dgm:t>
        <a:bodyPr/>
        <a:lstStyle/>
        <a:p>
          <a:r>
            <a:rPr lang="uk-UA" b="1" i="1" noProof="0" dirty="0" smtClean="0"/>
            <a:t>інші правові питання</a:t>
          </a:r>
          <a:endParaRPr lang="uk-UA" b="1" dirty="0"/>
        </a:p>
      </dgm:t>
    </dgm:pt>
    <dgm:pt modelId="{75E372D5-7772-4579-BBA7-E3FF39AB7B25}" type="parTrans" cxnId="{56A0C283-823D-4AE8-BEE7-217F6D76C680}">
      <dgm:prSet/>
      <dgm:spPr/>
      <dgm:t>
        <a:bodyPr/>
        <a:lstStyle/>
        <a:p>
          <a:endParaRPr lang="uk-UA"/>
        </a:p>
      </dgm:t>
    </dgm:pt>
    <dgm:pt modelId="{452C8666-2BCA-42BD-9F32-F06045427705}" type="sibTrans" cxnId="{56A0C283-823D-4AE8-BEE7-217F6D76C680}">
      <dgm:prSet/>
      <dgm:spPr/>
      <dgm:t>
        <a:bodyPr/>
        <a:lstStyle/>
        <a:p>
          <a:endParaRPr lang="uk-UA"/>
        </a:p>
      </dgm:t>
    </dgm:pt>
    <dgm:pt modelId="{B86AE2AD-91EC-47A3-B5C3-306D7B691AED}">
      <dgm:prSet/>
      <dgm:spPr/>
      <dgm:t>
        <a:bodyPr/>
        <a:lstStyle/>
        <a:p>
          <a:r>
            <a:rPr lang="uk-UA" b="1" i="1" noProof="0" dirty="0" smtClean="0"/>
            <a:t>залежність від наявності та якості каналу </a:t>
          </a:r>
          <a:r>
            <a:rPr lang="uk-UA" b="1" i="1" noProof="0" dirty="0" err="1" smtClean="0"/>
            <a:t>інтернет-зв'язку</a:t>
          </a:r>
          <a:endParaRPr lang="uk-UA" b="1" i="1" noProof="0" dirty="0"/>
        </a:p>
      </dgm:t>
    </dgm:pt>
    <dgm:pt modelId="{D327987F-EF37-4313-B210-52C6276C0851}" type="parTrans" cxnId="{4989DA6D-095C-4CE2-BC5A-938166D25521}">
      <dgm:prSet/>
      <dgm:spPr/>
      <dgm:t>
        <a:bodyPr/>
        <a:lstStyle/>
        <a:p>
          <a:endParaRPr lang="uk-UA"/>
        </a:p>
      </dgm:t>
    </dgm:pt>
    <dgm:pt modelId="{6EF1FEAF-C1E1-434F-9FDD-0D6B3FDC33C4}" type="sibTrans" cxnId="{4989DA6D-095C-4CE2-BC5A-938166D25521}">
      <dgm:prSet/>
      <dgm:spPr/>
      <dgm:t>
        <a:bodyPr/>
        <a:lstStyle/>
        <a:p>
          <a:endParaRPr lang="uk-UA"/>
        </a:p>
      </dgm:t>
    </dgm:pt>
    <dgm:pt modelId="{74E9DB39-F10F-44EB-A62D-384877290EF7}">
      <dgm:prSet/>
      <dgm:spPr/>
      <dgm:t>
        <a:bodyPr/>
        <a:lstStyle/>
        <a:p>
          <a:r>
            <a:rPr lang="uk-UA" b="1" i="1" noProof="0" dirty="0" smtClean="0"/>
            <a:t>ризики технічних збоїв</a:t>
          </a:r>
          <a:endParaRPr lang="uk-UA" b="1" i="1" noProof="0" dirty="0"/>
        </a:p>
      </dgm:t>
    </dgm:pt>
    <dgm:pt modelId="{43A5CF2F-DF40-4255-9DFE-47E5143D5CBD}" type="parTrans" cxnId="{9EF6E8B9-93D9-4F76-9383-81D9437DA969}">
      <dgm:prSet/>
      <dgm:spPr/>
      <dgm:t>
        <a:bodyPr/>
        <a:lstStyle/>
        <a:p>
          <a:endParaRPr lang="uk-UA"/>
        </a:p>
      </dgm:t>
    </dgm:pt>
    <dgm:pt modelId="{CC6DB08C-E0B1-48E0-9881-FE49B8D24FD2}" type="sibTrans" cxnId="{9EF6E8B9-93D9-4F76-9383-81D9437DA969}">
      <dgm:prSet/>
      <dgm:spPr/>
      <dgm:t>
        <a:bodyPr/>
        <a:lstStyle/>
        <a:p>
          <a:endParaRPr lang="uk-UA"/>
        </a:p>
      </dgm:t>
    </dgm:pt>
    <dgm:pt modelId="{ECF2622D-E670-46F5-BB3A-7548C0758B34}" type="pres">
      <dgm:prSet presAssocID="{1682D5E3-980D-4F04-9801-0D7840AC4CE0}" presName="linear" presStyleCnt="0">
        <dgm:presLayoutVars>
          <dgm:animLvl val="lvl"/>
          <dgm:resizeHandles val="exact"/>
        </dgm:presLayoutVars>
      </dgm:prSet>
      <dgm:spPr/>
    </dgm:pt>
    <dgm:pt modelId="{935E31F7-5466-40E4-B7EC-2FD0F9D30664}" type="pres">
      <dgm:prSet presAssocID="{2043A452-F96A-4461-85D6-D5EE9261842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138D9E9-5426-4D4A-8B5B-68330D6DFC42}" type="pres">
      <dgm:prSet presAssocID="{FBC02A64-5C18-497F-9796-4B3E0EEE8BE8}" presName="spacer" presStyleCnt="0"/>
      <dgm:spPr/>
    </dgm:pt>
    <dgm:pt modelId="{407FAAED-FCA8-42E7-8965-DB6AC7485784}" type="pres">
      <dgm:prSet presAssocID="{74E9DB39-F10F-44EB-A62D-384877290EF7}" presName="parentText" presStyleLbl="node1" presStyleIdx="1" presStyleCnt="4" custLinFactY="100000" custLinFactNeighborY="129883">
        <dgm:presLayoutVars>
          <dgm:chMax val="0"/>
          <dgm:bulletEnabled val="1"/>
        </dgm:presLayoutVars>
      </dgm:prSet>
      <dgm:spPr/>
    </dgm:pt>
    <dgm:pt modelId="{AB8DE46A-2507-4574-826D-9A49825FB291}" type="pres">
      <dgm:prSet presAssocID="{CC6DB08C-E0B1-48E0-9881-FE49B8D24FD2}" presName="spacer" presStyleCnt="0"/>
      <dgm:spPr/>
    </dgm:pt>
    <dgm:pt modelId="{5A7D4227-A98F-471B-9979-C31F0ABABF08}" type="pres">
      <dgm:prSet presAssocID="{FED4B99B-FABB-464F-8EE7-3851C9ACE997}" presName="parentText" presStyleLbl="node1" presStyleIdx="2" presStyleCnt="4" custLinFactY="105489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94801D2-1CED-43E3-B0C8-1F6BABC60F6F}" type="pres">
      <dgm:prSet presAssocID="{452C8666-2BCA-42BD-9F32-F06045427705}" presName="spacer" presStyleCnt="0"/>
      <dgm:spPr/>
    </dgm:pt>
    <dgm:pt modelId="{C6E2359C-AA67-40C1-81AC-6BD00789F799}" type="pres">
      <dgm:prSet presAssocID="{B86AE2AD-91EC-47A3-B5C3-306D7B691AED}" presName="parentText" presStyleLbl="node1" presStyleIdx="3" presStyleCnt="4" custLinFactY="-199343" custLinFactNeighborY="-200000">
        <dgm:presLayoutVars>
          <dgm:chMax val="0"/>
          <dgm:bulletEnabled val="1"/>
        </dgm:presLayoutVars>
      </dgm:prSet>
      <dgm:spPr/>
    </dgm:pt>
  </dgm:ptLst>
  <dgm:cxnLst>
    <dgm:cxn modelId="{9EF6E8B9-93D9-4F76-9383-81D9437DA969}" srcId="{1682D5E3-980D-4F04-9801-0D7840AC4CE0}" destId="{74E9DB39-F10F-44EB-A62D-384877290EF7}" srcOrd="1" destOrd="0" parTransId="{43A5CF2F-DF40-4255-9DFE-47E5143D5CBD}" sibTransId="{CC6DB08C-E0B1-48E0-9881-FE49B8D24FD2}"/>
    <dgm:cxn modelId="{2310321B-5582-4BDF-BA21-9BFA13F155DF}" type="presOf" srcId="{B86AE2AD-91EC-47A3-B5C3-306D7B691AED}" destId="{C6E2359C-AA67-40C1-81AC-6BD00789F799}" srcOrd="0" destOrd="0" presId="urn:microsoft.com/office/officeart/2005/8/layout/vList2"/>
    <dgm:cxn modelId="{6F8F0322-FFC3-4CDE-B4D0-0C42B2E5C503}" type="presOf" srcId="{74E9DB39-F10F-44EB-A62D-384877290EF7}" destId="{407FAAED-FCA8-42E7-8965-DB6AC7485784}" srcOrd="0" destOrd="0" presId="urn:microsoft.com/office/officeart/2005/8/layout/vList2"/>
    <dgm:cxn modelId="{42C1904F-5965-44D2-BDB8-27E08EB7EC45}" srcId="{1682D5E3-980D-4F04-9801-0D7840AC4CE0}" destId="{2043A452-F96A-4461-85D6-D5EE92618420}" srcOrd="0" destOrd="0" parTransId="{FB7AF614-6A8F-4F41-A6D3-4F9CAB46CD47}" sibTransId="{FBC02A64-5C18-497F-9796-4B3E0EEE8BE8}"/>
    <dgm:cxn modelId="{E2A4A5C1-8DDA-4E83-A26C-0F4FC077E3F1}" type="presOf" srcId="{FED4B99B-FABB-464F-8EE7-3851C9ACE997}" destId="{5A7D4227-A98F-471B-9979-C31F0ABABF08}" srcOrd="0" destOrd="0" presId="urn:microsoft.com/office/officeart/2005/8/layout/vList2"/>
    <dgm:cxn modelId="{4989DA6D-095C-4CE2-BC5A-938166D25521}" srcId="{1682D5E3-980D-4F04-9801-0D7840AC4CE0}" destId="{B86AE2AD-91EC-47A3-B5C3-306D7B691AED}" srcOrd="3" destOrd="0" parTransId="{D327987F-EF37-4313-B210-52C6276C0851}" sibTransId="{6EF1FEAF-C1E1-434F-9FDD-0D6B3FDC33C4}"/>
    <dgm:cxn modelId="{56A0C283-823D-4AE8-BEE7-217F6D76C680}" srcId="{1682D5E3-980D-4F04-9801-0D7840AC4CE0}" destId="{FED4B99B-FABB-464F-8EE7-3851C9ACE997}" srcOrd="2" destOrd="0" parTransId="{75E372D5-7772-4579-BBA7-E3FF39AB7B25}" sibTransId="{452C8666-2BCA-42BD-9F32-F06045427705}"/>
    <dgm:cxn modelId="{7AF0508B-F6ED-4638-857C-D1798E9820C0}" type="presOf" srcId="{2043A452-F96A-4461-85D6-D5EE92618420}" destId="{935E31F7-5466-40E4-B7EC-2FD0F9D30664}" srcOrd="0" destOrd="0" presId="urn:microsoft.com/office/officeart/2005/8/layout/vList2"/>
    <dgm:cxn modelId="{7383198C-6F0A-4A83-9665-8508EA8DC7C9}" type="presOf" srcId="{1682D5E3-980D-4F04-9801-0D7840AC4CE0}" destId="{ECF2622D-E670-46F5-BB3A-7548C0758B34}" srcOrd="0" destOrd="0" presId="urn:microsoft.com/office/officeart/2005/8/layout/vList2"/>
    <dgm:cxn modelId="{EBC0253E-E9F9-4500-91ED-23BF87DB42D4}" type="presParOf" srcId="{ECF2622D-E670-46F5-BB3A-7548C0758B34}" destId="{935E31F7-5466-40E4-B7EC-2FD0F9D30664}" srcOrd="0" destOrd="0" presId="urn:microsoft.com/office/officeart/2005/8/layout/vList2"/>
    <dgm:cxn modelId="{FD35C70D-DCED-4E97-B4D2-4DB9C7862BC9}" type="presParOf" srcId="{ECF2622D-E670-46F5-BB3A-7548C0758B34}" destId="{1138D9E9-5426-4D4A-8B5B-68330D6DFC42}" srcOrd="1" destOrd="0" presId="urn:microsoft.com/office/officeart/2005/8/layout/vList2"/>
    <dgm:cxn modelId="{DB6D0926-35B3-429B-A403-4CEE541ADE62}" type="presParOf" srcId="{ECF2622D-E670-46F5-BB3A-7548C0758B34}" destId="{407FAAED-FCA8-42E7-8965-DB6AC7485784}" srcOrd="2" destOrd="0" presId="urn:microsoft.com/office/officeart/2005/8/layout/vList2"/>
    <dgm:cxn modelId="{D10CB728-C35E-479A-85F0-8694B7B3B2C8}" type="presParOf" srcId="{ECF2622D-E670-46F5-BB3A-7548C0758B34}" destId="{AB8DE46A-2507-4574-826D-9A49825FB291}" srcOrd="3" destOrd="0" presId="urn:microsoft.com/office/officeart/2005/8/layout/vList2"/>
    <dgm:cxn modelId="{BC41E0D6-2A62-4F3B-8845-50A246A87A1C}" type="presParOf" srcId="{ECF2622D-E670-46F5-BB3A-7548C0758B34}" destId="{5A7D4227-A98F-471B-9979-C31F0ABABF08}" srcOrd="4" destOrd="0" presId="urn:microsoft.com/office/officeart/2005/8/layout/vList2"/>
    <dgm:cxn modelId="{6B7057AC-B39D-434A-87D2-7C6753FF4EB5}" type="presParOf" srcId="{ECF2622D-E670-46F5-BB3A-7548C0758B34}" destId="{A94801D2-1CED-43E3-B0C8-1F6BABC60F6F}" srcOrd="5" destOrd="0" presId="urn:microsoft.com/office/officeart/2005/8/layout/vList2"/>
    <dgm:cxn modelId="{0E72938C-0075-4AEB-8A3D-4CFFF0E9E08B}" type="presParOf" srcId="{ECF2622D-E670-46F5-BB3A-7548C0758B34}" destId="{C6E2359C-AA67-40C1-81AC-6BD00789F79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8B32C7-D482-4410-8901-3BB94D67A08F}">
      <dsp:nvSpPr>
        <dsp:cNvPr id="0" name=""/>
        <dsp:cNvSpPr/>
      </dsp:nvSpPr>
      <dsp:spPr>
        <a:xfrm>
          <a:off x="0" y="329248"/>
          <a:ext cx="828092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91C378-457E-4FBE-9946-365258C4AB99}">
      <dsp:nvSpPr>
        <dsp:cNvPr id="0" name=""/>
        <dsp:cNvSpPr/>
      </dsp:nvSpPr>
      <dsp:spPr>
        <a:xfrm>
          <a:off x="414046" y="34048"/>
          <a:ext cx="5796644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>
              <a:solidFill>
                <a:srgbClr val="FFFFFF"/>
              </a:solidFill>
            </a:rPr>
            <a:t>Використовувати програми без установлення їх на свої локальні комп'ютери</a:t>
          </a:r>
          <a:endParaRPr lang="uk-UA" sz="1600" kern="1200" dirty="0"/>
        </a:p>
      </dsp:txBody>
      <dsp:txXfrm>
        <a:off x="442867" y="62869"/>
        <a:ext cx="5739002" cy="532758"/>
      </dsp:txXfrm>
    </dsp:sp>
    <dsp:sp modelId="{B73D731C-E1CB-4C35-8A6F-1B85414D6BF4}">
      <dsp:nvSpPr>
        <dsp:cNvPr id="0" name=""/>
        <dsp:cNvSpPr/>
      </dsp:nvSpPr>
      <dsp:spPr>
        <a:xfrm>
          <a:off x="0" y="1448076"/>
          <a:ext cx="828092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8AA2DB-88E2-4BEE-8EDA-431B4A4D663A}">
      <dsp:nvSpPr>
        <dsp:cNvPr id="0" name=""/>
        <dsp:cNvSpPr/>
      </dsp:nvSpPr>
      <dsp:spPr>
        <a:xfrm>
          <a:off x="414046" y="941248"/>
          <a:ext cx="5796644" cy="802028"/>
        </a:xfrm>
        <a:prstGeom prst="roundRect">
          <a:avLst/>
        </a:prstGeom>
        <a:solidFill>
          <a:schemeClr val="accent3">
            <a:hueOff val="613099"/>
            <a:satOff val="-20281"/>
            <a:lumOff val="-294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>
              <a:solidFill>
                <a:srgbClr val="FFFFFF"/>
              </a:solidFill>
            </a:rPr>
            <a:t>Забезпечують збереження та доступ до особистих файлів з будь-якого комп'ютера, який має підключення до </a:t>
          </a:r>
          <a:r>
            <a:rPr lang="uk-UA" sz="1600" b="1" i="1" kern="1200" dirty="0" err="1" smtClean="0">
              <a:solidFill>
                <a:srgbClr val="FFFFFF"/>
              </a:solidFill>
            </a:rPr>
            <a:t>інтернету</a:t>
          </a:r>
          <a:endParaRPr lang="uk-UA" sz="1600" kern="1200" dirty="0"/>
        </a:p>
      </dsp:txBody>
      <dsp:txXfrm>
        <a:off x="453198" y="980400"/>
        <a:ext cx="5718340" cy="723724"/>
      </dsp:txXfrm>
    </dsp:sp>
    <dsp:sp modelId="{81DBC7AA-7F07-45D8-A449-4D363A070369}">
      <dsp:nvSpPr>
        <dsp:cNvPr id="0" name=""/>
        <dsp:cNvSpPr/>
      </dsp:nvSpPr>
      <dsp:spPr>
        <a:xfrm>
          <a:off x="0" y="2355276"/>
          <a:ext cx="828092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985B9F-3FEB-442E-A333-77FD9FEAAA63}">
      <dsp:nvSpPr>
        <dsp:cNvPr id="0" name=""/>
        <dsp:cNvSpPr/>
      </dsp:nvSpPr>
      <dsp:spPr>
        <a:xfrm>
          <a:off x="414046" y="2060076"/>
          <a:ext cx="5796644" cy="590400"/>
        </a:xfrm>
        <a:prstGeom prst="roundRect">
          <a:avLst/>
        </a:prstGeom>
        <a:solidFill>
          <a:schemeClr val="accent3">
            <a:hueOff val="1226198"/>
            <a:satOff val="-40562"/>
            <a:lumOff val="-58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>
              <a:solidFill>
                <a:srgbClr val="FFFFFF"/>
              </a:solidFill>
            </a:rPr>
            <a:t>Перекладати тексти іншою мовою</a:t>
          </a:r>
          <a:endParaRPr lang="uk-UA" sz="1600" kern="1200" dirty="0"/>
        </a:p>
      </dsp:txBody>
      <dsp:txXfrm>
        <a:off x="442867" y="2088897"/>
        <a:ext cx="5739002" cy="532758"/>
      </dsp:txXfrm>
    </dsp:sp>
    <dsp:sp modelId="{EDA8641C-9586-4D34-9AEF-9F59F8F7FD8C}">
      <dsp:nvSpPr>
        <dsp:cNvPr id="0" name=""/>
        <dsp:cNvSpPr/>
      </dsp:nvSpPr>
      <dsp:spPr>
        <a:xfrm>
          <a:off x="0" y="3377640"/>
          <a:ext cx="828092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9F04DA-DA40-475E-9C47-7457B11EECEC}">
      <dsp:nvSpPr>
        <dsp:cNvPr id="0" name=""/>
        <dsp:cNvSpPr/>
      </dsp:nvSpPr>
      <dsp:spPr>
        <a:xfrm>
          <a:off x="414046" y="2967276"/>
          <a:ext cx="5796644" cy="705563"/>
        </a:xfrm>
        <a:prstGeom prst="roundRect">
          <a:avLst/>
        </a:prstGeom>
        <a:solidFill>
          <a:schemeClr val="accent3">
            <a:hueOff val="1839296"/>
            <a:satOff val="-60844"/>
            <a:lumOff val="-882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>
              <a:solidFill>
                <a:srgbClr val="FFFFFF"/>
              </a:solidFill>
            </a:rPr>
            <a:t>Зберігати свої списки контактів і посилання на потрібні ресурси, не скачуючи їх на свої комп’ютери</a:t>
          </a:r>
          <a:endParaRPr lang="uk-UA" sz="1600" b="1" i="1" kern="1200" dirty="0">
            <a:solidFill>
              <a:srgbClr val="FFFFFF"/>
            </a:solidFill>
          </a:endParaRPr>
        </a:p>
      </dsp:txBody>
      <dsp:txXfrm>
        <a:off x="448489" y="3001719"/>
        <a:ext cx="5727758" cy="636677"/>
      </dsp:txXfrm>
    </dsp:sp>
    <dsp:sp modelId="{1B99F736-37A5-4BEF-B409-CAC823475F76}">
      <dsp:nvSpPr>
        <dsp:cNvPr id="0" name=""/>
        <dsp:cNvSpPr/>
      </dsp:nvSpPr>
      <dsp:spPr>
        <a:xfrm>
          <a:off x="0" y="4430503"/>
          <a:ext cx="828092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833284-21C5-45E7-B456-9139574F91C2}">
      <dsp:nvSpPr>
        <dsp:cNvPr id="0" name=""/>
        <dsp:cNvSpPr/>
      </dsp:nvSpPr>
      <dsp:spPr>
        <a:xfrm>
          <a:off x="414046" y="3989640"/>
          <a:ext cx="5796644" cy="736063"/>
        </a:xfrm>
        <a:prstGeom prst="roundRect">
          <a:avLst/>
        </a:prstGeom>
        <a:solidFill>
          <a:schemeClr val="accent3">
            <a:hueOff val="2452395"/>
            <a:satOff val="-81125"/>
            <a:lumOff val="-1176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>
              <a:solidFill>
                <a:schemeClr val="bg1"/>
              </a:solidFill>
            </a:rPr>
            <a:t>Визначати своє місцезнаходження і будувати маршрут переміщення на основі </a:t>
          </a:r>
          <a:r>
            <a:rPr lang="uk-UA" sz="1600" b="1" i="1" kern="1200" dirty="0" err="1" smtClean="0">
              <a:solidFill>
                <a:schemeClr val="bg1"/>
              </a:solidFill>
            </a:rPr>
            <a:t>онлайн-карт</a:t>
          </a:r>
          <a:r>
            <a:rPr lang="uk-UA" sz="1600" b="1" i="1" kern="1200" dirty="0" smtClean="0">
              <a:solidFill>
                <a:schemeClr val="bg1"/>
              </a:solidFill>
            </a:rPr>
            <a:t> тощо</a:t>
          </a:r>
          <a:endParaRPr lang="en-US" sz="1600" b="1" i="1" kern="1200" dirty="0">
            <a:solidFill>
              <a:schemeClr val="bg1"/>
            </a:solidFill>
          </a:endParaRPr>
        </a:p>
      </dsp:txBody>
      <dsp:txXfrm>
        <a:off x="449978" y="4025572"/>
        <a:ext cx="5724780" cy="6641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5E31F7-5466-40E4-B7EC-2FD0F9D30664}">
      <dsp:nvSpPr>
        <dsp:cNvPr id="0" name=""/>
        <dsp:cNvSpPr/>
      </dsp:nvSpPr>
      <dsp:spPr>
        <a:xfrm>
          <a:off x="0" y="78781"/>
          <a:ext cx="6777037" cy="79450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noProof="0" dirty="0" smtClean="0">
              <a:solidFill>
                <a:schemeClr val="bg1"/>
              </a:solidFill>
            </a:rPr>
            <a:t>небезпеку порушення конфіденційності даних</a:t>
          </a:r>
          <a:endParaRPr lang="uk-UA" sz="2000" b="1" kern="1200" dirty="0">
            <a:solidFill>
              <a:schemeClr val="bg1"/>
            </a:solidFill>
          </a:endParaRPr>
        </a:p>
      </dsp:txBody>
      <dsp:txXfrm>
        <a:off x="38784" y="117565"/>
        <a:ext cx="6699469" cy="716935"/>
      </dsp:txXfrm>
    </dsp:sp>
    <dsp:sp modelId="{407FAAED-FCA8-42E7-8965-DB6AC7485784}">
      <dsp:nvSpPr>
        <dsp:cNvPr id="0" name=""/>
        <dsp:cNvSpPr/>
      </dsp:nvSpPr>
      <dsp:spPr>
        <a:xfrm>
          <a:off x="0" y="1800200"/>
          <a:ext cx="6777037" cy="794503"/>
        </a:xfrm>
        <a:prstGeom prst="roundRect">
          <a:avLst/>
        </a:prstGeom>
        <a:solidFill>
          <a:schemeClr val="accent3">
            <a:hueOff val="817465"/>
            <a:satOff val="-27042"/>
            <a:lumOff val="-3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noProof="0" dirty="0" smtClean="0"/>
            <a:t>ризики технічних збоїв</a:t>
          </a:r>
          <a:endParaRPr lang="uk-UA" sz="2000" b="1" i="1" kern="1200" noProof="0" dirty="0"/>
        </a:p>
      </dsp:txBody>
      <dsp:txXfrm>
        <a:off x="38784" y="1838984"/>
        <a:ext cx="6699469" cy="716935"/>
      </dsp:txXfrm>
    </dsp:sp>
    <dsp:sp modelId="{5A7D4227-A98F-471B-9979-C31F0ABABF08}">
      <dsp:nvSpPr>
        <dsp:cNvPr id="0" name=""/>
        <dsp:cNvSpPr/>
      </dsp:nvSpPr>
      <dsp:spPr>
        <a:xfrm>
          <a:off x="0" y="2713871"/>
          <a:ext cx="6777037" cy="794503"/>
        </a:xfrm>
        <a:prstGeom prst="roundRect">
          <a:avLst/>
        </a:prstGeom>
        <a:solidFill>
          <a:schemeClr val="accent3">
            <a:hueOff val="1634930"/>
            <a:satOff val="-54083"/>
            <a:lumOff val="-78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noProof="0" dirty="0" smtClean="0"/>
            <a:t>інші правові питання</a:t>
          </a:r>
          <a:endParaRPr lang="uk-UA" sz="2000" b="1" kern="1200" dirty="0"/>
        </a:p>
      </dsp:txBody>
      <dsp:txXfrm>
        <a:off x="38784" y="2752655"/>
        <a:ext cx="6699469" cy="716935"/>
      </dsp:txXfrm>
    </dsp:sp>
    <dsp:sp modelId="{C6E2359C-AA67-40C1-81AC-6BD00789F799}">
      <dsp:nvSpPr>
        <dsp:cNvPr id="0" name=""/>
        <dsp:cNvSpPr/>
      </dsp:nvSpPr>
      <dsp:spPr>
        <a:xfrm>
          <a:off x="0" y="936104"/>
          <a:ext cx="6777037" cy="794503"/>
        </a:xfrm>
        <a:prstGeom prst="roundRect">
          <a:avLst/>
        </a:prstGeom>
        <a:solidFill>
          <a:schemeClr val="accent3">
            <a:hueOff val="2452395"/>
            <a:satOff val="-81125"/>
            <a:lumOff val="-117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noProof="0" dirty="0" smtClean="0"/>
            <a:t>залежність від наявності та якості каналу </a:t>
          </a:r>
          <a:r>
            <a:rPr lang="uk-UA" sz="2000" b="1" i="1" kern="1200" noProof="0" dirty="0" err="1" smtClean="0"/>
            <a:t>інтернет-зв'язку</a:t>
          </a:r>
          <a:endParaRPr lang="uk-UA" sz="2000" b="1" i="1" kern="1200" noProof="0" dirty="0"/>
        </a:p>
      </dsp:txBody>
      <dsp:txXfrm>
        <a:off x="38784" y="974888"/>
        <a:ext cx="6699469" cy="716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C7D986A-D2C6-45ED-A61B-1C708A8C8637}" type="datetimeFigureOut">
              <a:rPr lang="uk-UA" smtClean="0"/>
              <a:t>30.04.2023</a:t>
            </a:fld>
            <a:endParaRPr lang="uk-UA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42C5FAA-10E7-4F69-9BAD-C52408794E70}" type="slidenum">
              <a:rPr lang="uk-UA" smtClean="0"/>
              <a:t>‹#›</a:t>
            </a:fld>
            <a:endParaRPr lang="uk-UA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D986A-D2C6-45ED-A61B-1C708A8C8637}" type="datetimeFigureOut">
              <a:rPr lang="uk-UA" smtClean="0"/>
              <a:t>30.04.2023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5FAA-10E7-4F69-9BAD-C52408794E7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D986A-D2C6-45ED-A61B-1C708A8C8637}" type="datetimeFigureOut">
              <a:rPr lang="uk-UA" smtClean="0"/>
              <a:t>30.04.2023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5FAA-10E7-4F69-9BAD-C52408794E7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D986A-D2C6-45ED-A61B-1C708A8C8637}" type="datetimeFigureOut">
              <a:rPr lang="uk-UA" smtClean="0"/>
              <a:t>30.04.2023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5FAA-10E7-4F69-9BAD-C52408794E7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D986A-D2C6-45ED-A61B-1C708A8C8637}" type="datetimeFigureOut">
              <a:rPr lang="uk-UA" smtClean="0"/>
              <a:t>30.04.2023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5FAA-10E7-4F69-9BAD-C52408794E7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D986A-D2C6-45ED-A61B-1C708A8C8637}" type="datetimeFigureOut">
              <a:rPr lang="uk-UA" smtClean="0"/>
              <a:t>30.04.2023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5FAA-10E7-4F69-9BAD-C52408794E70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D986A-D2C6-45ED-A61B-1C708A8C8637}" type="datetimeFigureOut">
              <a:rPr lang="uk-UA" smtClean="0"/>
              <a:t>30.04.2023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5FAA-10E7-4F69-9BAD-C52408794E7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D986A-D2C6-45ED-A61B-1C708A8C8637}" type="datetimeFigureOut">
              <a:rPr lang="uk-UA" smtClean="0"/>
              <a:t>30.04.2023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5FAA-10E7-4F69-9BAD-C52408794E7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D986A-D2C6-45ED-A61B-1C708A8C8637}" type="datetimeFigureOut">
              <a:rPr lang="uk-UA" smtClean="0"/>
              <a:t>30.04.2023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5FAA-10E7-4F69-9BAD-C52408794E7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D986A-D2C6-45ED-A61B-1C708A8C8637}" type="datetimeFigureOut">
              <a:rPr lang="uk-UA" smtClean="0"/>
              <a:t>30.04.2023</a:t>
            </a:fld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5FAA-10E7-4F69-9BAD-C52408794E70}" type="slidenum">
              <a:rPr lang="uk-UA" smtClean="0"/>
              <a:t>‹#›</a:t>
            </a:fld>
            <a:endParaRPr lang="uk-UA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D986A-D2C6-45ED-A61B-1C708A8C8637}" type="datetimeFigureOut">
              <a:rPr lang="uk-UA" smtClean="0"/>
              <a:t>30.04.2023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5FAA-10E7-4F69-9BAD-C52408794E7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C7D986A-D2C6-45ED-A61B-1C708A8C8637}" type="datetimeFigureOut">
              <a:rPr lang="uk-UA" smtClean="0"/>
              <a:t>30.04.2023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42C5FAA-10E7-4F69-9BAD-C52408794E7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s://translate.google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1"/>
                </a:solidFill>
              </a:rPr>
              <a:t>Хмарні сервіси. </a:t>
            </a:r>
            <a:r>
              <a:rPr lang="uk-UA" dirty="0" err="1">
                <a:solidFill>
                  <a:schemeClr val="tx1"/>
                </a:solidFill>
              </a:rPr>
              <a:t>Онлайнові</a:t>
            </a:r>
            <a:r>
              <a:rPr lang="uk-UA" dirty="0">
                <a:solidFill>
                  <a:schemeClr val="tx1"/>
                </a:solidFill>
              </a:rPr>
              <a:t> перекладачі</a:t>
            </a:r>
            <a:endParaRPr lang="uk-UA" dirty="0"/>
          </a:p>
        </p:txBody>
      </p:sp>
      <p:pic>
        <p:nvPicPr>
          <p:cNvPr id="4" name="Picture 4" descr="Пов’язане зображення">
            <a:extLst>
              <a:ext uri="{FF2B5EF4-FFF2-40B4-BE49-F238E27FC236}">
                <a16:creationId xmlns="" xmlns:a16="http://schemas.microsoft.com/office/drawing/2014/main" id="{335BCD86-52AC-406B-9DD8-492EFD337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-471976"/>
            <a:ext cx="3313141" cy="331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earth, internet, network icon">
            <a:extLst>
              <a:ext uri="{FF2B5EF4-FFF2-40B4-BE49-F238E27FC236}">
                <a16:creationId xmlns="" xmlns:a16="http://schemas.microsoft.com/office/drawing/2014/main" id="{BD00BBC8-5CF6-484A-AE6A-2955B732B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2736304" cy="27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\Desktop\1391519290_agentstvo-perevodov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365104"/>
            <a:ext cx="3410205" cy="170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483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612" y="2060848"/>
            <a:ext cx="7920880" cy="1143000"/>
          </a:xfrm>
        </p:spPr>
        <p:txBody>
          <a:bodyPr>
            <a:noAutofit/>
          </a:bodyPr>
          <a:lstStyle/>
          <a:p>
            <a:pPr lvl="0" algn="ctr"/>
            <a:r>
              <a:rPr lang="uk-UA" sz="2800" b="1" i="1" kern="0" dirty="0">
                <a:solidFill>
                  <a:schemeClr val="accent3"/>
                </a:solidFill>
              </a:rPr>
              <a:t>Також використовувати    хмарні    сервіси   можна незалежно   від  типу  операційної системи, оскільки ці сервіси забезпечують підтримку роботи в різних операційних системах</a:t>
            </a:r>
            <a:r>
              <a:rPr lang="uk-UA" sz="2800" b="1" i="1" kern="0" dirty="0" smtClean="0">
                <a:solidFill>
                  <a:schemeClr val="accent3"/>
                </a:solidFill>
              </a:rPr>
              <a:t>:</a:t>
            </a:r>
            <a:endParaRPr lang="uk-UA" sz="2800" dirty="0">
              <a:solidFill>
                <a:schemeClr val="accent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16087" y="96104"/>
            <a:ext cx="2061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Хмарні сервіси 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5" name="Picture 4" descr="Пов’язане зображення">
            <a:extLst>
              <a:ext uri="{FF2B5EF4-FFF2-40B4-BE49-F238E27FC236}">
                <a16:creationId xmlns="" xmlns:a16="http://schemas.microsoft.com/office/drawing/2014/main" id="{1EBAD044-3581-4042-B1B0-F133F1F43E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0" r="21702"/>
          <a:stretch/>
        </p:blipFill>
        <p:spPr bwMode="auto">
          <a:xfrm>
            <a:off x="6937378" y="3679065"/>
            <a:ext cx="1611268" cy="191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Результат пошуку зображень за запитом &quot;Android icon&quot;">
            <a:extLst>
              <a:ext uri="{FF2B5EF4-FFF2-40B4-BE49-F238E27FC236}">
                <a16:creationId xmlns="" xmlns:a16="http://schemas.microsoft.com/office/drawing/2014/main" id="{18DBD9A9-A8FD-4FFB-A556-5378C0621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374" y="3371473"/>
            <a:ext cx="2525707" cy="252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Результат пошуку зображень за запитом &quot;Apple icon&quot;">
            <a:extLst>
              <a:ext uri="{FF2B5EF4-FFF2-40B4-BE49-F238E27FC236}">
                <a16:creationId xmlns="" xmlns:a16="http://schemas.microsoft.com/office/drawing/2014/main" id="{EAA34105-7F15-45BB-AC11-28BAD84CA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17032"/>
            <a:ext cx="1834590" cy="183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nterface, logo, user, windows icon">
            <a:extLst>
              <a:ext uri="{FF2B5EF4-FFF2-40B4-BE49-F238E27FC236}">
                <a16:creationId xmlns="" xmlns:a16="http://schemas.microsoft.com/office/drawing/2014/main" id="{C630F5CC-4E45-4DF7-A991-A3BA35A8B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35" y="3717032"/>
            <a:ext cx="1833625" cy="18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кутник 6">
            <a:extLst>
              <a:ext uri="{FF2B5EF4-FFF2-40B4-BE49-F238E27FC236}">
                <a16:creationId xmlns="" xmlns:a16="http://schemas.microsoft.com/office/drawing/2014/main" id="{CE8A592F-7A73-459D-8C32-6F49BAB4510D}"/>
              </a:ext>
            </a:extLst>
          </p:cNvPr>
          <p:cNvSpPr/>
          <p:nvPr/>
        </p:nvSpPr>
        <p:spPr>
          <a:xfrm>
            <a:off x="6937378" y="5716161"/>
            <a:ext cx="1739078" cy="6449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1" kern="0" dirty="0">
                <a:solidFill>
                  <a:srgbClr val="FFFFFF"/>
                </a:solidFill>
              </a:rPr>
              <a:t>Linux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7">
            <a:extLst>
              <a:ext uri="{FF2B5EF4-FFF2-40B4-BE49-F238E27FC236}">
                <a16:creationId xmlns="" xmlns:a16="http://schemas.microsoft.com/office/drawing/2014/main" id="{B65C7D46-5F73-4BC4-A179-8631878F36DC}"/>
              </a:ext>
            </a:extLst>
          </p:cNvPr>
          <p:cNvSpPr/>
          <p:nvPr/>
        </p:nvSpPr>
        <p:spPr>
          <a:xfrm>
            <a:off x="550730" y="5733256"/>
            <a:ext cx="1944216" cy="6459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FF"/>
                </a:solidFill>
              </a:rPr>
              <a:t>Windows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9">
            <a:extLst>
              <a:ext uri="{FF2B5EF4-FFF2-40B4-BE49-F238E27FC236}">
                <a16:creationId xmlns="" xmlns:a16="http://schemas.microsoft.com/office/drawing/2014/main" id="{9EBE0577-0560-4506-9A15-1D1246955995}"/>
              </a:ext>
            </a:extLst>
          </p:cNvPr>
          <p:cNvSpPr/>
          <p:nvPr/>
        </p:nvSpPr>
        <p:spPr>
          <a:xfrm>
            <a:off x="4744706" y="5733256"/>
            <a:ext cx="1961041" cy="62789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FF"/>
                </a:solidFill>
              </a:rPr>
              <a:t>Android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кутник 10">
            <a:extLst>
              <a:ext uri="{FF2B5EF4-FFF2-40B4-BE49-F238E27FC236}">
                <a16:creationId xmlns="" xmlns:a16="http://schemas.microsoft.com/office/drawing/2014/main" id="{8A64A1D6-0164-4EBC-9269-BA4F0B4C7E80}"/>
              </a:ext>
            </a:extLst>
          </p:cNvPr>
          <p:cNvSpPr/>
          <p:nvPr/>
        </p:nvSpPr>
        <p:spPr>
          <a:xfrm>
            <a:off x="2627784" y="5733256"/>
            <a:ext cx="1822380" cy="65641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FF"/>
                </a:solidFill>
              </a:rPr>
              <a:t>Apple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44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024744" cy="1143000"/>
          </a:xfrm>
        </p:spPr>
        <p:txBody>
          <a:bodyPr>
            <a:normAutofit/>
          </a:bodyPr>
          <a:lstStyle/>
          <a:p>
            <a:r>
              <a:rPr lang="uk-UA" sz="2800" b="1" dirty="0" smtClean="0"/>
              <a:t>Використання хмарних сервісів має свої </a:t>
            </a:r>
            <a:r>
              <a:rPr lang="uk-UA" sz="2800" b="1" dirty="0" err="1" smtClean="0"/>
              <a:t>недорліки</a:t>
            </a:r>
            <a:r>
              <a:rPr lang="uk-UA" sz="2800" b="1" dirty="0" smtClean="0"/>
              <a:t>:</a:t>
            </a:r>
            <a:endParaRPr lang="uk-UA" sz="28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6770616"/>
              </p:ext>
            </p:extLst>
          </p:nvPr>
        </p:nvGraphicFramePr>
        <p:xfrm>
          <a:off x="755576" y="1556792"/>
          <a:ext cx="677703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316087" y="96104"/>
            <a:ext cx="2061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Хмарні сервіси 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6" name="Picture 2" descr="Результат пошуку зображень за запитом &quot;Cloud Microsoft&quot;">
            <a:extLst>
              <a:ext uri="{FF2B5EF4-FFF2-40B4-BE49-F238E27FC236}">
                <a16:creationId xmlns="" xmlns:a16="http://schemas.microsoft.com/office/drawing/2014/main" id="{E9DD3120-80EA-434A-9F0C-0E9A31EA17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2" t="10836" r="16212"/>
          <a:stretch/>
        </p:blipFill>
        <p:spPr bwMode="auto">
          <a:xfrm>
            <a:off x="4355976" y="3329536"/>
            <a:ext cx="4248472" cy="310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06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1143000"/>
          </a:xfrm>
        </p:spPr>
        <p:txBody>
          <a:bodyPr>
            <a:noAutofit/>
          </a:bodyPr>
          <a:lstStyle/>
          <a:p>
            <a:pPr lvl="0" algn="ctr"/>
            <a:r>
              <a:rPr lang="uk-UA" sz="2800" b="1" i="1" kern="0" dirty="0">
                <a:solidFill>
                  <a:schemeClr val="accent3"/>
                </a:solidFill>
              </a:rPr>
              <a:t>Сьогодні найбільш популярними є хмарні середовища:</a:t>
            </a:r>
            <a:br>
              <a:rPr lang="uk-UA" sz="2800" b="1" i="1" kern="0" dirty="0">
                <a:solidFill>
                  <a:schemeClr val="accent3"/>
                </a:solidFill>
              </a:rPr>
            </a:br>
            <a:endParaRPr lang="uk-UA" sz="2800" dirty="0">
              <a:solidFill>
                <a:schemeClr val="accent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16087" y="96104"/>
            <a:ext cx="2061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Хмарні сервіси 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5" name="Picture 2" descr="Результат пошуку зображень за запитом &quot;Google suite&quot;">
            <a:extLst>
              <a:ext uri="{FF2B5EF4-FFF2-40B4-BE49-F238E27FC236}">
                <a16:creationId xmlns="" xmlns:a16="http://schemas.microsoft.com/office/drawing/2014/main" id="{C1EA769D-5D0A-4499-BD4F-B3A85A729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68" y="2780928"/>
            <a:ext cx="421822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Результат пошуку зображень за запитом &quot;Office 365&quot;">
            <a:extLst>
              <a:ext uri="{FF2B5EF4-FFF2-40B4-BE49-F238E27FC236}">
                <a16:creationId xmlns="" xmlns:a16="http://schemas.microsoft.com/office/drawing/2014/main" id="{C66FD628-FBB8-43BB-8EC4-1CF6A48C4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773126"/>
            <a:ext cx="4494258" cy="237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кутник 6">
            <a:extLst>
              <a:ext uri="{FF2B5EF4-FFF2-40B4-BE49-F238E27FC236}">
                <a16:creationId xmlns="" xmlns:a16="http://schemas.microsoft.com/office/drawing/2014/main" id="{AC7BFF10-439A-4322-93F7-FD3B8C90E4F9}"/>
              </a:ext>
            </a:extLst>
          </p:cNvPr>
          <p:cNvSpPr/>
          <p:nvPr/>
        </p:nvSpPr>
        <p:spPr>
          <a:xfrm>
            <a:off x="686697" y="1547954"/>
            <a:ext cx="3203850" cy="87200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chemeClr val="tx1"/>
                </a:solidFill>
              </a:rPr>
              <a:t>Google Suite</a:t>
            </a:r>
            <a:endParaRPr lang="uk-UA" sz="3200" b="1" i="1" kern="0" dirty="0">
              <a:solidFill>
                <a:schemeClr val="tx1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7A438BB7-5289-4949-AC18-C2FDAFCB0528}"/>
              </a:ext>
            </a:extLst>
          </p:cNvPr>
          <p:cNvSpPr/>
          <p:nvPr/>
        </p:nvSpPr>
        <p:spPr>
          <a:xfrm>
            <a:off x="4821655" y="1547954"/>
            <a:ext cx="3274868" cy="87200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chemeClr val="tx1"/>
                </a:solidFill>
              </a:rPr>
              <a:t>Office 365</a:t>
            </a:r>
            <a:endParaRPr lang="uk-UA" sz="3200" b="1" i="1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52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16087" y="96104"/>
            <a:ext cx="2061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Хмарні сервіси 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008" y="764704"/>
            <a:ext cx="8604448" cy="9541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Ми з вами ознайомимося з хмарними сервісами </a:t>
            </a:r>
            <a:r>
              <a:rPr lang="uk-UA" sz="2800" b="1" i="1" kern="0" dirty="0" err="1">
                <a:solidFill>
                  <a:srgbClr val="FFFF00"/>
                </a:solidFill>
              </a:rPr>
              <a:t>Google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6C2B92C-227B-4731-8CE7-5A92076D7110}"/>
              </a:ext>
            </a:extLst>
          </p:cNvPr>
          <p:cNvSpPr txBox="1"/>
          <p:nvPr/>
        </p:nvSpPr>
        <p:spPr>
          <a:xfrm>
            <a:off x="78880" y="1844824"/>
            <a:ext cx="8604448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tx1"/>
                </a:solidFill>
              </a:rPr>
              <a:t>Хмарні сервіси </a:t>
            </a:r>
            <a:r>
              <a:rPr lang="en-US" sz="2800" b="1" i="1" kern="0" dirty="0">
                <a:solidFill>
                  <a:schemeClr val="tx1"/>
                </a:solidFill>
              </a:rPr>
              <a:t>Google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="" xmlns:a16="http://schemas.microsoft.com/office/drawing/2014/main" id="{E8F0A397-2344-479E-B51E-B59A748E2E68}"/>
              </a:ext>
            </a:extLst>
          </p:cNvPr>
          <p:cNvSpPr/>
          <p:nvPr/>
        </p:nvSpPr>
        <p:spPr>
          <a:xfrm>
            <a:off x="78880" y="2492896"/>
            <a:ext cx="2061516" cy="1229489"/>
          </a:xfrm>
          <a:prstGeom prst="rec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300" b="1" i="1" kern="0" dirty="0">
                <a:solidFill>
                  <a:srgbClr val="FFFFFF"/>
                </a:solidFill>
              </a:rPr>
              <a:t>Тип онлайн-ресурсу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92D96492-D728-4C4D-804B-8EAFCDCEC652}"/>
              </a:ext>
            </a:extLst>
          </p:cNvPr>
          <p:cNvSpPr/>
          <p:nvPr/>
        </p:nvSpPr>
        <p:spPr>
          <a:xfrm>
            <a:off x="2339752" y="2502075"/>
            <a:ext cx="2609917" cy="1229489"/>
          </a:xfrm>
          <a:prstGeom prst="rect">
            <a:avLst/>
          </a:prstGeom>
          <a:solidFill>
            <a:srgbClr val="FCDD24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chemeClr val="tx1"/>
                </a:solidFill>
              </a:rPr>
              <a:t>Назва сервісу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chemeClr val="tx1"/>
                </a:solidFill>
              </a:rPr>
              <a:t>в україномовному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chemeClr val="tx1"/>
                </a:solidFill>
              </a:rPr>
              <a:t>інтерфейсі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="" xmlns:a16="http://schemas.microsoft.com/office/drawing/2014/main" id="{00EF6C8D-9582-49E0-9151-08CBF800989F}"/>
              </a:ext>
            </a:extLst>
          </p:cNvPr>
          <p:cNvSpPr/>
          <p:nvPr/>
        </p:nvSpPr>
        <p:spPr>
          <a:xfrm>
            <a:off x="5148064" y="2502074"/>
            <a:ext cx="2061516" cy="1229489"/>
          </a:xfrm>
          <a:prstGeom prst="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rgbClr val="FFFFFF"/>
                </a:solidFill>
              </a:rPr>
              <a:t>Назва сервісу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rgbClr val="FFFFFF"/>
                </a:solidFill>
              </a:rPr>
              <a:t>англійською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rgbClr val="FFFFFF"/>
                </a:solidFill>
              </a:rPr>
              <a:t>мовою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="" xmlns:a16="http://schemas.microsoft.com/office/drawing/2014/main" id="{014ECEB2-CD52-4CB4-B056-6F47D191BC3E}"/>
              </a:ext>
            </a:extLst>
          </p:cNvPr>
          <p:cNvSpPr/>
          <p:nvPr/>
        </p:nvSpPr>
        <p:spPr>
          <a:xfrm>
            <a:off x="7377870" y="2467452"/>
            <a:ext cx="1610087" cy="12294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Позначення</a:t>
            </a:r>
          </a:p>
        </p:txBody>
      </p:sp>
      <p:sp>
        <p:nvSpPr>
          <p:cNvPr id="11" name="Прямокутник 11">
            <a:extLst>
              <a:ext uri="{FF2B5EF4-FFF2-40B4-BE49-F238E27FC236}">
                <a16:creationId xmlns="" xmlns:a16="http://schemas.microsoft.com/office/drawing/2014/main" id="{05ABFF94-2EB9-4576-A7AC-643842F110C8}"/>
              </a:ext>
            </a:extLst>
          </p:cNvPr>
          <p:cNvSpPr/>
          <p:nvPr/>
        </p:nvSpPr>
        <p:spPr>
          <a:xfrm>
            <a:off x="78880" y="3809794"/>
            <a:ext cx="2061516" cy="1229489"/>
          </a:xfrm>
          <a:prstGeom prst="rec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kern="0" dirty="0">
                <a:solidFill>
                  <a:srgbClr val="FFFFFF"/>
                </a:solidFill>
              </a:rPr>
              <a:t>Поштова служба</a:t>
            </a:r>
          </a:p>
        </p:txBody>
      </p:sp>
      <p:sp>
        <p:nvSpPr>
          <p:cNvPr id="12" name="Прямокутник 12">
            <a:extLst>
              <a:ext uri="{FF2B5EF4-FFF2-40B4-BE49-F238E27FC236}">
                <a16:creationId xmlns="" xmlns:a16="http://schemas.microsoft.com/office/drawing/2014/main" id="{4B779A3E-B878-495E-8486-E368216F31B1}"/>
              </a:ext>
            </a:extLst>
          </p:cNvPr>
          <p:cNvSpPr/>
          <p:nvPr/>
        </p:nvSpPr>
        <p:spPr>
          <a:xfrm>
            <a:off x="2339751" y="3818973"/>
            <a:ext cx="2609917" cy="1229489"/>
          </a:xfrm>
          <a:prstGeom prst="rect">
            <a:avLst/>
          </a:prstGeom>
          <a:solidFill>
            <a:srgbClr val="FCDD24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002060"/>
                </a:solidFill>
              </a:rPr>
              <a:t>Gmail</a:t>
            </a:r>
            <a:endParaRPr lang="uk-UA" sz="2800" b="1" i="1" kern="0" dirty="0">
              <a:solidFill>
                <a:srgbClr val="002060"/>
              </a:solidFill>
            </a:endParaRPr>
          </a:p>
        </p:txBody>
      </p:sp>
      <p:sp>
        <p:nvSpPr>
          <p:cNvPr id="13" name="Прямокутник 13">
            <a:extLst>
              <a:ext uri="{FF2B5EF4-FFF2-40B4-BE49-F238E27FC236}">
                <a16:creationId xmlns="" xmlns:a16="http://schemas.microsoft.com/office/drawing/2014/main" id="{2AE04538-D27B-417D-A11B-16F849BC5131}"/>
              </a:ext>
            </a:extLst>
          </p:cNvPr>
          <p:cNvSpPr/>
          <p:nvPr/>
        </p:nvSpPr>
        <p:spPr>
          <a:xfrm>
            <a:off x="5148064" y="3809794"/>
            <a:ext cx="2061516" cy="1229489"/>
          </a:xfrm>
          <a:prstGeom prst="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Gmail</a:t>
            </a:r>
          </a:p>
        </p:txBody>
      </p:sp>
      <p:pic>
        <p:nvPicPr>
          <p:cNvPr id="14" name="Picture 2" descr="gmail, google, logo icon">
            <a:extLst>
              <a:ext uri="{FF2B5EF4-FFF2-40B4-BE49-F238E27FC236}">
                <a16:creationId xmlns="" xmlns:a16="http://schemas.microsoft.com/office/drawing/2014/main" id="{84773E8E-B1A6-484D-936F-2FEDDD661D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7" b="13394"/>
          <a:stretch/>
        </p:blipFill>
        <p:spPr bwMode="auto">
          <a:xfrm>
            <a:off x="7595240" y="3862053"/>
            <a:ext cx="1175346" cy="1204681"/>
          </a:xfrm>
          <a:prstGeom prst="rect">
            <a:avLst/>
          </a:prstGeom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sp>
        <p:nvSpPr>
          <p:cNvPr id="15" name="Прямокутник 16">
            <a:extLst>
              <a:ext uri="{FF2B5EF4-FFF2-40B4-BE49-F238E27FC236}">
                <a16:creationId xmlns="" xmlns:a16="http://schemas.microsoft.com/office/drawing/2014/main" id="{9270A00A-9263-453E-8484-F3032355C05B}"/>
              </a:ext>
            </a:extLst>
          </p:cNvPr>
          <p:cNvSpPr/>
          <p:nvPr/>
        </p:nvSpPr>
        <p:spPr>
          <a:xfrm>
            <a:off x="78880" y="5135447"/>
            <a:ext cx="2061516" cy="1229489"/>
          </a:xfrm>
          <a:prstGeom prst="rec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kern="0" dirty="0">
                <a:solidFill>
                  <a:srgbClr val="FFFFFF"/>
                </a:solidFill>
              </a:rPr>
              <a:t>Сховище файлів</a:t>
            </a:r>
          </a:p>
        </p:txBody>
      </p:sp>
      <p:sp>
        <p:nvSpPr>
          <p:cNvPr id="16" name="Прямокутник 17">
            <a:extLst>
              <a:ext uri="{FF2B5EF4-FFF2-40B4-BE49-F238E27FC236}">
                <a16:creationId xmlns="" xmlns:a16="http://schemas.microsoft.com/office/drawing/2014/main" id="{8DBAF85D-567C-4888-81EC-D6FD818B5040}"/>
              </a:ext>
            </a:extLst>
          </p:cNvPr>
          <p:cNvSpPr/>
          <p:nvPr/>
        </p:nvSpPr>
        <p:spPr>
          <a:xfrm>
            <a:off x="2339752" y="5144626"/>
            <a:ext cx="2609917" cy="1229489"/>
          </a:xfrm>
          <a:prstGeom prst="rect">
            <a:avLst/>
          </a:prstGeom>
          <a:solidFill>
            <a:srgbClr val="FCDD24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002060"/>
                </a:solidFill>
              </a:rPr>
              <a:t>Google </a:t>
            </a:r>
            <a:r>
              <a:rPr lang="uk-UA" sz="2800" b="1" i="1" kern="0" dirty="0">
                <a:solidFill>
                  <a:srgbClr val="002060"/>
                </a:solidFill>
              </a:rPr>
              <a:t>Диск</a:t>
            </a:r>
          </a:p>
        </p:txBody>
      </p:sp>
      <p:sp>
        <p:nvSpPr>
          <p:cNvPr id="17" name="Прямокутник 18">
            <a:extLst>
              <a:ext uri="{FF2B5EF4-FFF2-40B4-BE49-F238E27FC236}">
                <a16:creationId xmlns="" xmlns:a16="http://schemas.microsoft.com/office/drawing/2014/main" id="{BD6E1BA3-101D-4F49-94CC-9D6E7CDA26AC}"/>
              </a:ext>
            </a:extLst>
          </p:cNvPr>
          <p:cNvSpPr/>
          <p:nvPr/>
        </p:nvSpPr>
        <p:spPr>
          <a:xfrm>
            <a:off x="5148064" y="5135447"/>
            <a:ext cx="2061516" cy="1229489"/>
          </a:xfrm>
          <a:prstGeom prst="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Google Drive</a:t>
            </a:r>
          </a:p>
        </p:txBody>
      </p:sp>
      <p:pic>
        <p:nvPicPr>
          <p:cNvPr id="18" name="Picture 4" descr="drive, google icon">
            <a:extLst>
              <a:ext uri="{FF2B5EF4-FFF2-40B4-BE49-F238E27FC236}">
                <a16:creationId xmlns="" xmlns:a16="http://schemas.microsoft.com/office/drawing/2014/main" id="{851A6275-F4F7-4A4E-A9F7-5A9FCA7B3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240" y="5281741"/>
            <a:ext cx="1021966" cy="936899"/>
          </a:xfrm>
          <a:prstGeom prst="rect">
            <a:avLst/>
          </a:prstGeom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56028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7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7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7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75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16087" y="96104"/>
            <a:ext cx="2061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Хмарні сервіси 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5" name="Прямокутник 11">
            <a:extLst>
              <a:ext uri="{FF2B5EF4-FFF2-40B4-BE49-F238E27FC236}">
                <a16:creationId xmlns="" xmlns:a16="http://schemas.microsoft.com/office/drawing/2014/main" id="{05ABFF94-2EB9-4576-A7AC-643842F110C8}"/>
              </a:ext>
            </a:extLst>
          </p:cNvPr>
          <p:cNvSpPr/>
          <p:nvPr/>
        </p:nvSpPr>
        <p:spPr>
          <a:xfrm>
            <a:off x="107504" y="907091"/>
            <a:ext cx="2491524" cy="12294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rgbClr val="FFFFFF"/>
                </a:solidFill>
              </a:rPr>
              <a:t>Текстовий процесор</a:t>
            </a:r>
          </a:p>
        </p:txBody>
      </p:sp>
      <p:sp>
        <p:nvSpPr>
          <p:cNvPr id="6" name="Прямокутник 12">
            <a:extLst>
              <a:ext uri="{FF2B5EF4-FFF2-40B4-BE49-F238E27FC236}">
                <a16:creationId xmlns="" xmlns:a16="http://schemas.microsoft.com/office/drawing/2014/main" id="{4B779A3E-B878-495E-8486-E368216F31B1}"/>
              </a:ext>
            </a:extLst>
          </p:cNvPr>
          <p:cNvSpPr/>
          <p:nvPr/>
        </p:nvSpPr>
        <p:spPr>
          <a:xfrm>
            <a:off x="2699792" y="897259"/>
            <a:ext cx="2736304" cy="1229489"/>
          </a:xfrm>
          <a:prstGeom prst="rect">
            <a:avLst/>
          </a:prstGeom>
          <a:solidFill>
            <a:srgbClr val="EC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002060"/>
                </a:solidFill>
              </a:rPr>
              <a:t>Google </a:t>
            </a:r>
            <a:r>
              <a:rPr lang="uk-UA" sz="2800" b="1" i="1" kern="0" dirty="0">
                <a:solidFill>
                  <a:srgbClr val="002060"/>
                </a:solidFill>
              </a:rPr>
              <a:t>Документи</a:t>
            </a:r>
          </a:p>
        </p:txBody>
      </p:sp>
      <p:sp>
        <p:nvSpPr>
          <p:cNvPr id="7" name="Прямокутник 13">
            <a:extLst>
              <a:ext uri="{FF2B5EF4-FFF2-40B4-BE49-F238E27FC236}">
                <a16:creationId xmlns="" xmlns:a16="http://schemas.microsoft.com/office/drawing/2014/main" id="{2AE04538-D27B-417D-A11B-16F849BC5131}"/>
              </a:ext>
            </a:extLst>
          </p:cNvPr>
          <p:cNvSpPr/>
          <p:nvPr/>
        </p:nvSpPr>
        <p:spPr>
          <a:xfrm>
            <a:off x="5580112" y="846795"/>
            <a:ext cx="1584176" cy="12294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Google Docs</a:t>
            </a:r>
          </a:p>
        </p:txBody>
      </p:sp>
      <p:sp>
        <p:nvSpPr>
          <p:cNvPr id="8" name="Прямокутник 16">
            <a:extLst>
              <a:ext uri="{FF2B5EF4-FFF2-40B4-BE49-F238E27FC236}">
                <a16:creationId xmlns="" xmlns:a16="http://schemas.microsoft.com/office/drawing/2014/main" id="{9270A00A-9263-453E-8484-F3032355C05B}"/>
              </a:ext>
            </a:extLst>
          </p:cNvPr>
          <p:cNvSpPr/>
          <p:nvPr/>
        </p:nvSpPr>
        <p:spPr>
          <a:xfrm>
            <a:off x="107504" y="2232744"/>
            <a:ext cx="2491524" cy="12294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rgbClr val="FFFFFF"/>
                </a:solidFill>
              </a:rPr>
              <a:t>Табличний процесор</a:t>
            </a:r>
          </a:p>
        </p:txBody>
      </p:sp>
      <p:sp>
        <p:nvSpPr>
          <p:cNvPr id="9" name="Прямокутник 17">
            <a:extLst>
              <a:ext uri="{FF2B5EF4-FFF2-40B4-BE49-F238E27FC236}">
                <a16:creationId xmlns="" xmlns:a16="http://schemas.microsoft.com/office/drawing/2014/main" id="{8DBAF85D-567C-4888-81EC-D6FD818B5040}"/>
              </a:ext>
            </a:extLst>
          </p:cNvPr>
          <p:cNvSpPr/>
          <p:nvPr/>
        </p:nvSpPr>
        <p:spPr>
          <a:xfrm>
            <a:off x="2699792" y="2222912"/>
            <a:ext cx="2736304" cy="1229489"/>
          </a:xfrm>
          <a:prstGeom prst="rect">
            <a:avLst/>
          </a:prstGeom>
          <a:solidFill>
            <a:srgbClr val="EC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002060"/>
                </a:solidFill>
              </a:rPr>
              <a:t>Google </a:t>
            </a:r>
            <a:r>
              <a:rPr lang="uk-UA" sz="2800" b="1" i="1" kern="0" dirty="0">
                <a:solidFill>
                  <a:srgbClr val="002060"/>
                </a:solidFill>
              </a:rPr>
              <a:t>Таблиці</a:t>
            </a:r>
          </a:p>
        </p:txBody>
      </p:sp>
      <p:sp>
        <p:nvSpPr>
          <p:cNvPr id="10" name="Прямокутник 18">
            <a:extLst>
              <a:ext uri="{FF2B5EF4-FFF2-40B4-BE49-F238E27FC236}">
                <a16:creationId xmlns="" xmlns:a16="http://schemas.microsoft.com/office/drawing/2014/main" id="{BD6E1BA3-101D-4F49-94CC-9D6E7CDA26AC}"/>
              </a:ext>
            </a:extLst>
          </p:cNvPr>
          <p:cNvSpPr/>
          <p:nvPr/>
        </p:nvSpPr>
        <p:spPr>
          <a:xfrm>
            <a:off x="5580112" y="2172448"/>
            <a:ext cx="1584176" cy="12294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Google Sheets</a:t>
            </a:r>
          </a:p>
        </p:txBody>
      </p:sp>
      <p:pic>
        <p:nvPicPr>
          <p:cNvPr id="11" name="Picture 2" descr="docs, google icon">
            <a:extLst>
              <a:ext uri="{FF2B5EF4-FFF2-40B4-BE49-F238E27FC236}">
                <a16:creationId xmlns="" xmlns:a16="http://schemas.microsoft.com/office/drawing/2014/main" id="{CFF45F4A-08B5-4E43-B669-B437AFE79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070" y="813128"/>
            <a:ext cx="1163255" cy="13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Результат пошуку зображень за запитом &quot;Google Sheets&quot;">
            <a:extLst>
              <a:ext uri="{FF2B5EF4-FFF2-40B4-BE49-F238E27FC236}">
                <a16:creationId xmlns="" xmlns:a16="http://schemas.microsoft.com/office/drawing/2014/main" id="{F0BB8583-2D17-4E5F-8163-B5979B80C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942" y="2093081"/>
            <a:ext cx="1219138" cy="141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кутник 21">
            <a:extLst>
              <a:ext uri="{FF2B5EF4-FFF2-40B4-BE49-F238E27FC236}">
                <a16:creationId xmlns="" xmlns:a16="http://schemas.microsoft.com/office/drawing/2014/main" id="{98475BD8-C909-4231-B885-823A48246C27}"/>
              </a:ext>
            </a:extLst>
          </p:cNvPr>
          <p:cNvSpPr/>
          <p:nvPr/>
        </p:nvSpPr>
        <p:spPr>
          <a:xfrm>
            <a:off x="107504" y="3558397"/>
            <a:ext cx="2491524" cy="12294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rgbClr val="FFFFFF"/>
                </a:solidFill>
              </a:rPr>
              <a:t>Редактор презентацій</a:t>
            </a:r>
          </a:p>
        </p:txBody>
      </p:sp>
      <p:sp>
        <p:nvSpPr>
          <p:cNvPr id="14" name="Прямокутник 22">
            <a:extLst>
              <a:ext uri="{FF2B5EF4-FFF2-40B4-BE49-F238E27FC236}">
                <a16:creationId xmlns="" xmlns:a16="http://schemas.microsoft.com/office/drawing/2014/main" id="{1242B517-8F65-4843-B0F9-4F97B9E8CEE2}"/>
              </a:ext>
            </a:extLst>
          </p:cNvPr>
          <p:cNvSpPr/>
          <p:nvPr/>
        </p:nvSpPr>
        <p:spPr>
          <a:xfrm>
            <a:off x="2699792" y="3548565"/>
            <a:ext cx="2736304" cy="1229489"/>
          </a:xfrm>
          <a:prstGeom prst="rect">
            <a:avLst/>
          </a:prstGeom>
          <a:solidFill>
            <a:srgbClr val="EC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002060"/>
                </a:solidFill>
              </a:rPr>
              <a:t>Google </a:t>
            </a:r>
            <a:r>
              <a:rPr lang="uk-UA" sz="2800" b="1" i="1" kern="0" dirty="0">
                <a:solidFill>
                  <a:srgbClr val="002060"/>
                </a:solidFill>
              </a:rPr>
              <a:t>Презентації</a:t>
            </a:r>
          </a:p>
        </p:txBody>
      </p:sp>
      <p:sp>
        <p:nvSpPr>
          <p:cNvPr id="15" name="Прямокутник 23">
            <a:extLst>
              <a:ext uri="{FF2B5EF4-FFF2-40B4-BE49-F238E27FC236}">
                <a16:creationId xmlns="" xmlns:a16="http://schemas.microsoft.com/office/drawing/2014/main" id="{6EEFC969-CC6C-4402-A0AF-C887C13AE8AD}"/>
              </a:ext>
            </a:extLst>
          </p:cNvPr>
          <p:cNvSpPr/>
          <p:nvPr/>
        </p:nvSpPr>
        <p:spPr>
          <a:xfrm>
            <a:off x="5580112" y="3498101"/>
            <a:ext cx="1584176" cy="12294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Google Slides</a:t>
            </a:r>
          </a:p>
        </p:txBody>
      </p:sp>
      <p:pic>
        <p:nvPicPr>
          <p:cNvPr id="16" name="Picture 6" descr="Результат пошуку зображень за запитом &quot;Google Slides&quot;">
            <a:extLst>
              <a:ext uri="{FF2B5EF4-FFF2-40B4-BE49-F238E27FC236}">
                <a16:creationId xmlns="" xmlns:a16="http://schemas.microsoft.com/office/drawing/2014/main" id="{D459B1E9-0574-4315-82B4-021B61AB2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821" y="3495234"/>
            <a:ext cx="930857" cy="131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26">
            <a:extLst>
              <a:ext uri="{FF2B5EF4-FFF2-40B4-BE49-F238E27FC236}">
                <a16:creationId xmlns="" xmlns:a16="http://schemas.microsoft.com/office/drawing/2014/main" id="{ECA48A7A-D651-409B-A52D-3940C2D434FC}"/>
              </a:ext>
            </a:extLst>
          </p:cNvPr>
          <p:cNvSpPr/>
          <p:nvPr/>
        </p:nvSpPr>
        <p:spPr>
          <a:xfrm>
            <a:off x="107504" y="4876726"/>
            <a:ext cx="2491524" cy="12294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rgbClr val="FFFFFF"/>
                </a:solidFill>
              </a:rPr>
              <a:t>Редактор форм</a:t>
            </a:r>
          </a:p>
        </p:txBody>
      </p:sp>
      <p:sp>
        <p:nvSpPr>
          <p:cNvPr id="18" name="Прямокутник 27">
            <a:extLst>
              <a:ext uri="{FF2B5EF4-FFF2-40B4-BE49-F238E27FC236}">
                <a16:creationId xmlns="" xmlns:a16="http://schemas.microsoft.com/office/drawing/2014/main" id="{E55ADF9C-832A-4061-8906-75A981BCBE2C}"/>
              </a:ext>
            </a:extLst>
          </p:cNvPr>
          <p:cNvSpPr/>
          <p:nvPr/>
        </p:nvSpPr>
        <p:spPr>
          <a:xfrm>
            <a:off x="2699792" y="4866894"/>
            <a:ext cx="2736304" cy="1229489"/>
          </a:xfrm>
          <a:prstGeom prst="rect">
            <a:avLst/>
          </a:prstGeom>
          <a:solidFill>
            <a:srgbClr val="EC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002060"/>
                </a:solidFill>
              </a:rPr>
              <a:t>Google </a:t>
            </a:r>
            <a:r>
              <a:rPr lang="uk-UA" sz="2800" b="1" i="1" kern="0" dirty="0">
                <a:solidFill>
                  <a:srgbClr val="002060"/>
                </a:solidFill>
              </a:rPr>
              <a:t>Форми</a:t>
            </a:r>
          </a:p>
        </p:txBody>
      </p:sp>
      <p:sp>
        <p:nvSpPr>
          <p:cNvPr id="19" name="Прямокутник 28">
            <a:extLst>
              <a:ext uri="{FF2B5EF4-FFF2-40B4-BE49-F238E27FC236}">
                <a16:creationId xmlns="" xmlns:a16="http://schemas.microsoft.com/office/drawing/2014/main" id="{7A21695D-7ACA-473C-9543-1E60493365A0}"/>
              </a:ext>
            </a:extLst>
          </p:cNvPr>
          <p:cNvSpPr/>
          <p:nvPr/>
        </p:nvSpPr>
        <p:spPr>
          <a:xfrm>
            <a:off x="5580112" y="4816430"/>
            <a:ext cx="1584176" cy="12294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Google Forms</a:t>
            </a:r>
          </a:p>
        </p:txBody>
      </p:sp>
      <p:pic>
        <p:nvPicPr>
          <p:cNvPr id="20" name="Picture 8" descr="Результат пошуку зображень за запитом &quot;Google Forms&quot;">
            <a:extLst>
              <a:ext uri="{FF2B5EF4-FFF2-40B4-BE49-F238E27FC236}">
                <a16:creationId xmlns="" xmlns:a16="http://schemas.microsoft.com/office/drawing/2014/main" id="{E4D80707-251B-4ADB-829D-67D774481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226" y="4845475"/>
            <a:ext cx="887999" cy="126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94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16087" y="96104"/>
            <a:ext cx="2061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Хмарні сервіси 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5" name="Прямокутник 6">
            <a:extLst>
              <a:ext uri="{FF2B5EF4-FFF2-40B4-BE49-F238E27FC236}">
                <a16:creationId xmlns="" xmlns:a16="http://schemas.microsoft.com/office/drawing/2014/main" id="{6144D44C-47FF-4C25-B8C7-3A08B0A68FFF}"/>
              </a:ext>
            </a:extLst>
          </p:cNvPr>
          <p:cNvSpPr/>
          <p:nvPr/>
        </p:nvSpPr>
        <p:spPr>
          <a:xfrm>
            <a:off x="2699792" y="1855621"/>
            <a:ext cx="2190950" cy="1229489"/>
          </a:xfrm>
          <a:prstGeom prst="rect">
            <a:avLst/>
          </a:prstGeom>
          <a:solidFill>
            <a:srgbClr val="EC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002060"/>
                </a:solidFill>
              </a:rPr>
              <a:t>Google </a:t>
            </a:r>
            <a:r>
              <a:rPr lang="uk-UA" sz="2800" b="1" i="1" kern="0" dirty="0">
                <a:solidFill>
                  <a:srgbClr val="002060"/>
                </a:solidFill>
              </a:rPr>
              <a:t>Малюнки</a:t>
            </a:r>
          </a:p>
        </p:txBody>
      </p:sp>
      <p:sp>
        <p:nvSpPr>
          <p:cNvPr id="6" name="Прямокутник 7">
            <a:extLst>
              <a:ext uri="{FF2B5EF4-FFF2-40B4-BE49-F238E27FC236}">
                <a16:creationId xmlns="" xmlns:a16="http://schemas.microsoft.com/office/drawing/2014/main" id="{4F91DA0E-630A-44F9-9054-5AB610275128}"/>
              </a:ext>
            </a:extLst>
          </p:cNvPr>
          <p:cNvSpPr/>
          <p:nvPr/>
        </p:nvSpPr>
        <p:spPr>
          <a:xfrm>
            <a:off x="5004049" y="1844735"/>
            <a:ext cx="2232248" cy="12294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Google Drawings</a:t>
            </a:r>
          </a:p>
        </p:txBody>
      </p:sp>
      <p:sp>
        <p:nvSpPr>
          <p:cNvPr id="7" name="Прямокутник 9">
            <a:extLst>
              <a:ext uri="{FF2B5EF4-FFF2-40B4-BE49-F238E27FC236}">
                <a16:creationId xmlns="" xmlns:a16="http://schemas.microsoft.com/office/drawing/2014/main" id="{9BF4175B-AD03-4D4E-B434-85C1210EDAE6}"/>
              </a:ext>
            </a:extLst>
          </p:cNvPr>
          <p:cNvSpPr/>
          <p:nvPr/>
        </p:nvSpPr>
        <p:spPr>
          <a:xfrm>
            <a:off x="72007" y="3171246"/>
            <a:ext cx="2483769" cy="12294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rgbClr val="FFFFFF"/>
                </a:solidFill>
              </a:rPr>
              <a:t>Редактор фотографій</a:t>
            </a:r>
          </a:p>
        </p:txBody>
      </p:sp>
      <p:sp>
        <p:nvSpPr>
          <p:cNvPr id="8" name="Прямокутник 10">
            <a:extLst>
              <a:ext uri="{FF2B5EF4-FFF2-40B4-BE49-F238E27FC236}">
                <a16:creationId xmlns="" xmlns:a16="http://schemas.microsoft.com/office/drawing/2014/main" id="{5D71494A-C7A1-4ED0-8DE2-8FC44CB1FB81}"/>
              </a:ext>
            </a:extLst>
          </p:cNvPr>
          <p:cNvSpPr/>
          <p:nvPr/>
        </p:nvSpPr>
        <p:spPr>
          <a:xfrm>
            <a:off x="2699792" y="3181274"/>
            <a:ext cx="2190950" cy="1229489"/>
          </a:xfrm>
          <a:prstGeom prst="rect">
            <a:avLst/>
          </a:prstGeom>
          <a:solidFill>
            <a:srgbClr val="EC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002060"/>
                </a:solidFill>
              </a:rPr>
              <a:t>Google </a:t>
            </a:r>
            <a:r>
              <a:rPr lang="uk-UA" sz="2800" b="1" i="1" kern="0" dirty="0">
                <a:solidFill>
                  <a:srgbClr val="002060"/>
                </a:solidFill>
              </a:rPr>
              <a:t>Фото</a:t>
            </a:r>
          </a:p>
        </p:txBody>
      </p:sp>
      <p:sp>
        <p:nvSpPr>
          <p:cNvPr id="9" name="Прямокутник 11">
            <a:extLst>
              <a:ext uri="{FF2B5EF4-FFF2-40B4-BE49-F238E27FC236}">
                <a16:creationId xmlns="" xmlns:a16="http://schemas.microsoft.com/office/drawing/2014/main" id="{22FC8062-1236-40D3-9DC2-67F71626E01D}"/>
              </a:ext>
            </a:extLst>
          </p:cNvPr>
          <p:cNvSpPr/>
          <p:nvPr/>
        </p:nvSpPr>
        <p:spPr>
          <a:xfrm>
            <a:off x="5004049" y="3170388"/>
            <a:ext cx="2232248" cy="12294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Google Photos</a:t>
            </a:r>
          </a:p>
        </p:txBody>
      </p:sp>
      <p:sp>
        <p:nvSpPr>
          <p:cNvPr id="10" name="Прямокутник 12">
            <a:extLst>
              <a:ext uri="{FF2B5EF4-FFF2-40B4-BE49-F238E27FC236}">
                <a16:creationId xmlns="" xmlns:a16="http://schemas.microsoft.com/office/drawing/2014/main" id="{3A4EA6D0-6005-4970-9C6B-3CA9A8DC39BD}"/>
              </a:ext>
            </a:extLst>
          </p:cNvPr>
          <p:cNvSpPr/>
          <p:nvPr/>
        </p:nvSpPr>
        <p:spPr>
          <a:xfrm>
            <a:off x="72007" y="4496899"/>
            <a:ext cx="2483769" cy="12294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 err="1">
                <a:solidFill>
                  <a:srgbClr val="FFFFFF"/>
                </a:solidFill>
              </a:rPr>
              <a:t>Відеокон-ференції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3">
            <a:extLst>
              <a:ext uri="{FF2B5EF4-FFF2-40B4-BE49-F238E27FC236}">
                <a16:creationId xmlns="" xmlns:a16="http://schemas.microsoft.com/office/drawing/2014/main" id="{02C5F401-DCD3-4CF0-A002-9ABCFFEFAAC4}"/>
              </a:ext>
            </a:extLst>
          </p:cNvPr>
          <p:cNvSpPr/>
          <p:nvPr/>
        </p:nvSpPr>
        <p:spPr>
          <a:xfrm>
            <a:off x="2699792" y="4506927"/>
            <a:ext cx="2190950" cy="1229489"/>
          </a:xfrm>
          <a:prstGeom prst="rect">
            <a:avLst/>
          </a:prstGeom>
          <a:solidFill>
            <a:srgbClr val="EC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chemeClr val="tx1"/>
                </a:solidFill>
              </a:rPr>
              <a:t>Google Meet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2800" b="1" i="1" kern="0" dirty="0">
              <a:solidFill>
                <a:srgbClr val="002060"/>
              </a:solidFill>
            </a:endParaRPr>
          </a:p>
        </p:txBody>
      </p:sp>
      <p:sp>
        <p:nvSpPr>
          <p:cNvPr id="12" name="Прямокутник 14">
            <a:extLst>
              <a:ext uri="{FF2B5EF4-FFF2-40B4-BE49-F238E27FC236}">
                <a16:creationId xmlns="" xmlns:a16="http://schemas.microsoft.com/office/drawing/2014/main" id="{F6B05B63-1F29-4E0F-B483-5959AD8C63C0}"/>
              </a:ext>
            </a:extLst>
          </p:cNvPr>
          <p:cNvSpPr/>
          <p:nvPr/>
        </p:nvSpPr>
        <p:spPr>
          <a:xfrm>
            <a:off x="5004049" y="4496041"/>
            <a:ext cx="2232248" cy="12294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</a:rPr>
              <a:t>Google Meet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3" name="Picture 2" descr="Результат пошуку зображень за запитом &quot;Google Drawings&quot;">
            <a:extLst>
              <a:ext uri="{FF2B5EF4-FFF2-40B4-BE49-F238E27FC236}">
                <a16:creationId xmlns="" xmlns:a16="http://schemas.microsoft.com/office/drawing/2014/main" id="{3C9316AA-4834-4311-8D72-23CB8D01E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449" y="1801030"/>
            <a:ext cx="1591418" cy="131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Результат пошуку зображень за запитом &quot;Google Photos&quot;">
            <a:extLst>
              <a:ext uri="{FF2B5EF4-FFF2-40B4-BE49-F238E27FC236}">
                <a16:creationId xmlns="" xmlns:a16="http://schemas.microsoft.com/office/drawing/2014/main" id="{D0E978D5-001C-4ADF-9102-FA30C5239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526" y="3219166"/>
            <a:ext cx="1227263" cy="122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кутник 5">
            <a:extLst>
              <a:ext uri="{FF2B5EF4-FFF2-40B4-BE49-F238E27FC236}">
                <a16:creationId xmlns="" xmlns:a16="http://schemas.microsoft.com/office/drawing/2014/main" id="{C85D3B59-E086-48CF-9D18-9AB186270751}"/>
              </a:ext>
            </a:extLst>
          </p:cNvPr>
          <p:cNvSpPr/>
          <p:nvPr/>
        </p:nvSpPr>
        <p:spPr>
          <a:xfrm>
            <a:off x="72007" y="1845593"/>
            <a:ext cx="2483769" cy="12294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rgbClr val="FFFFFF"/>
                </a:solidFill>
              </a:rPr>
              <a:t>Графічний векторний редактор</a:t>
            </a:r>
          </a:p>
        </p:txBody>
      </p:sp>
      <p:pic>
        <p:nvPicPr>
          <p:cNvPr id="1026" name="Picture 2" descr="C:\Users\1\Desktop\завантаженн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619" y="4621098"/>
            <a:ext cx="1212170" cy="100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64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7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16087" y="96104"/>
            <a:ext cx="2061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Хмарні сервіси 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5" name="Прямокутник 18">
            <a:extLst>
              <a:ext uri="{FF2B5EF4-FFF2-40B4-BE49-F238E27FC236}">
                <a16:creationId xmlns="" xmlns:a16="http://schemas.microsoft.com/office/drawing/2014/main" id="{3D4057C9-CB98-42F7-9432-7C4D68F40BDC}"/>
              </a:ext>
            </a:extLst>
          </p:cNvPr>
          <p:cNvSpPr/>
          <p:nvPr/>
        </p:nvSpPr>
        <p:spPr>
          <a:xfrm>
            <a:off x="72007" y="1103051"/>
            <a:ext cx="2267745" cy="12294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rgbClr val="FFFFFF"/>
                </a:solidFill>
              </a:rPr>
              <a:t>Пошукова служба</a:t>
            </a:r>
          </a:p>
        </p:txBody>
      </p:sp>
      <p:sp>
        <p:nvSpPr>
          <p:cNvPr id="6" name="Прямокутник 19">
            <a:extLst>
              <a:ext uri="{FF2B5EF4-FFF2-40B4-BE49-F238E27FC236}">
                <a16:creationId xmlns="" xmlns:a16="http://schemas.microsoft.com/office/drawing/2014/main" id="{38A4D824-B822-443D-ABFF-15452DC8D326}"/>
              </a:ext>
            </a:extLst>
          </p:cNvPr>
          <p:cNvSpPr/>
          <p:nvPr/>
        </p:nvSpPr>
        <p:spPr>
          <a:xfrm>
            <a:off x="2483769" y="1094905"/>
            <a:ext cx="2520280" cy="1229489"/>
          </a:xfrm>
          <a:prstGeom prst="rect">
            <a:avLst/>
          </a:prstGeom>
          <a:solidFill>
            <a:srgbClr val="EC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002060"/>
                </a:solidFill>
              </a:rPr>
              <a:t>Google </a:t>
            </a:r>
            <a:r>
              <a:rPr lang="uk-UA" sz="2800" b="1" i="1" kern="0" dirty="0">
                <a:solidFill>
                  <a:srgbClr val="002060"/>
                </a:solidFill>
              </a:rPr>
              <a:t>Пошук</a:t>
            </a:r>
          </a:p>
        </p:txBody>
      </p:sp>
      <p:sp>
        <p:nvSpPr>
          <p:cNvPr id="7" name="Прямокутник 20">
            <a:extLst>
              <a:ext uri="{FF2B5EF4-FFF2-40B4-BE49-F238E27FC236}">
                <a16:creationId xmlns="" xmlns:a16="http://schemas.microsoft.com/office/drawing/2014/main" id="{39132A8D-C1A8-4401-904E-6827AE7BBC7F}"/>
              </a:ext>
            </a:extLst>
          </p:cNvPr>
          <p:cNvSpPr/>
          <p:nvPr/>
        </p:nvSpPr>
        <p:spPr>
          <a:xfrm>
            <a:off x="5148064" y="1085026"/>
            <a:ext cx="2229805" cy="12294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Google Search</a:t>
            </a:r>
          </a:p>
        </p:txBody>
      </p:sp>
      <p:sp>
        <p:nvSpPr>
          <p:cNvPr id="8" name="Прямокутник 21">
            <a:extLst>
              <a:ext uri="{FF2B5EF4-FFF2-40B4-BE49-F238E27FC236}">
                <a16:creationId xmlns="" xmlns:a16="http://schemas.microsoft.com/office/drawing/2014/main" id="{1ED3DA0D-1EDF-4DD5-9C4E-A4A23858EAE6}"/>
              </a:ext>
            </a:extLst>
          </p:cNvPr>
          <p:cNvSpPr/>
          <p:nvPr/>
        </p:nvSpPr>
        <p:spPr>
          <a:xfrm>
            <a:off x="72007" y="2428704"/>
            <a:ext cx="2267745" cy="12294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rgbClr val="FFFFFF"/>
                </a:solidFill>
              </a:rPr>
              <a:t>Перекладач</a:t>
            </a:r>
          </a:p>
        </p:txBody>
      </p:sp>
      <p:sp>
        <p:nvSpPr>
          <p:cNvPr id="9" name="Прямокутник 22">
            <a:extLst>
              <a:ext uri="{FF2B5EF4-FFF2-40B4-BE49-F238E27FC236}">
                <a16:creationId xmlns="" xmlns:a16="http://schemas.microsoft.com/office/drawing/2014/main" id="{B7ECDE1D-D365-4C2B-B18D-5B875B62762E}"/>
              </a:ext>
            </a:extLst>
          </p:cNvPr>
          <p:cNvSpPr/>
          <p:nvPr/>
        </p:nvSpPr>
        <p:spPr>
          <a:xfrm>
            <a:off x="2483769" y="2420558"/>
            <a:ext cx="2520280" cy="1229489"/>
          </a:xfrm>
          <a:prstGeom prst="rect">
            <a:avLst/>
          </a:prstGeom>
          <a:solidFill>
            <a:srgbClr val="EC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002060"/>
                </a:solidFill>
              </a:rPr>
              <a:t>Google </a:t>
            </a:r>
            <a:r>
              <a:rPr lang="uk-UA" sz="2800" b="1" i="1" kern="0" dirty="0">
                <a:solidFill>
                  <a:srgbClr val="002060"/>
                </a:solidFill>
              </a:rPr>
              <a:t>Перекладач</a:t>
            </a:r>
          </a:p>
        </p:txBody>
      </p:sp>
      <p:sp>
        <p:nvSpPr>
          <p:cNvPr id="10" name="Прямокутник 23">
            <a:extLst>
              <a:ext uri="{FF2B5EF4-FFF2-40B4-BE49-F238E27FC236}">
                <a16:creationId xmlns="" xmlns:a16="http://schemas.microsoft.com/office/drawing/2014/main" id="{84EAD64D-7DC3-4598-8E92-475A56830AC2}"/>
              </a:ext>
            </a:extLst>
          </p:cNvPr>
          <p:cNvSpPr/>
          <p:nvPr/>
        </p:nvSpPr>
        <p:spPr>
          <a:xfrm>
            <a:off x="5148065" y="2410679"/>
            <a:ext cx="2229804" cy="12294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Google Translate</a:t>
            </a:r>
          </a:p>
        </p:txBody>
      </p:sp>
      <p:sp>
        <p:nvSpPr>
          <p:cNvPr id="11" name="Прямокутник 24">
            <a:extLst>
              <a:ext uri="{FF2B5EF4-FFF2-40B4-BE49-F238E27FC236}">
                <a16:creationId xmlns="" xmlns:a16="http://schemas.microsoft.com/office/drawing/2014/main" id="{82FCDBB3-AC43-466B-B71D-52EDB31290DF}"/>
              </a:ext>
            </a:extLst>
          </p:cNvPr>
          <p:cNvSpPr/>
          <p:nvPr/>
        </p:nvSpPr>
        <p:spPr>
          <a:xfrm>
            <a:off x="72007" y="3754357"/>
            <a:ext cx="2267745" cy="12294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rgbClr val="FFFFFF"/>
                </a:solidFill>
              </a:rPr>
              <a:t>Електронний календар</a:t>
            </a:r>
          </a:p>
        </p:txBody>
      </p:sp>
      <p:sp>
        <p:nvSpPr>
          <p:cNvPr id="12" name="Прямокутник 25">
            <a:extLst>
              <a:ext uri="{FF2B5EF4-FFF2-40B4-BE49-F238E27FC236}">
                <a16:creationId xmlns="" xmlns:a16="http://schemas.microsoft.com/office/drawing/2014/main" id="{F3B51972-0F9D-4B9B-BD38-8D025A0D3B90}"/>
              </a:ext>
            </a:extLst>
          </p:cNvPr>
          <p:cNvSpPr/>
          <p:nvPr/>
        </p:nvSpPr>
        <p:spPr>
          <a:xfrm>
            <a:off x="2483769" y="3746211"/>
            <a:ext cx="2520280" cy="1229489"/>
          </a:xfrm>
          <a:prstGeom prst="rect">
            <a:avLst/>
          </a:prstGeom>
          <a:solidFill>
            <a:srgbClr val="EC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002060"/>
                </a:solidFill>
              </a:rPr>
              <a:t>Google </a:t>
            </a:r>
            <a:r>
              <a:rPr lang="uk-UA" sz="2800" b="1" i="1" kern="0" dirty="0">
                <a:solidFill>
                  <a:srgbClr val="002060"/>
                </a:solidFill>
              </a:rPr>
              <a:t>Календар</a:t>
            </a:r>
          </a:p>
        </p:txBody>
      </p:sp>
      <p:sp>
        <p:nvSpPr>
          <p:cNvPr id="13" name="Прямокутник 26">
            <a:extLst>
              <a:ext uri="{FF2B5EF4-FFF2-40B4-BE49-F238E27FC236}">
                <a16:creationId xmlns="" xmlns:a16="http://schemas.microsoft.com/office/drawing/2014/main" id="{362ADB2D-F148-4B0D-AD94-4179F7A3BA9B}"/>
              </a:ext>
            </a:extLst>
          </p:cNvPr>
          <p:cNvSpPr/>
          <p:nvPr/>
        </p:nvSpPr>
        <p:spPr>
          <a:xfrm>
            <a:off x="5148065" y="3736332"/>
            <a:ext cx="2229804" cy="12294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Google Calendar</a:t>
            </a:r>
          </a:p>
        </p:txBody>
      </p:sp>
      <p:pic>
        <p:nvPicPr>
          <p:cNvPr id="14" name="Picture 2" descr="Результат пошуку зображень за запитом &quot;Google Search&quot;">
            <a:extLst>
              <a:ext uri="{FF2B5EF4-FFF2-40B4-BE49-F238E27FC236}">
                <a16:creationId xmlns="" xmlns:a16="http://schemas.microsoft.com/office/drawing/2014/main" id="{95D66203-8DCC-4855-8ECD-BB54E1CA8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900797"/>
            <a:ext cx="1413718" cy="141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Результат пошуку зображень за запитом &quot;Google Translate&quot;">
            <a:extLst>
              <a:ext uri="{FF2B5EF4-FFF2-40B4-BE49-F238E27FC236}">
                <a16:creationId xmlns="" xmlns:a16="http://schemas.microsoft.com/office/drawing/2014/main" id="{524316AE-8C09-49C0-95CB-3BE35D091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703" y="2389587"/>
            <a:ext cx="1222273" cy="122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Пов’язане зображення">
            <a:extLst>
              <a:ext uri="{FF2B5EF4-FFF2-40B4-BE49-F238E27FC236}">
                <a16:creationId xmlns="" xmlns:a16="http://schemas.microsoft.com/office/drawing/2014/main" id="{4E9B150B-DA22-4BA7-82B1-6E0BB27852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0" t="16604" r="16739" b="17256"/>
          <a:stretch/>
        </p:blipFill>
        <p:spPr bwMode="auto">
          <a:xfrm>
            <a:off x="7700304" y="3696289"/>
            <a:ext cx="1307443" cy="130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94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7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16087" y="96104"/>
            <a:ext cx="2061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Хмарні сервіси 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5" name="Picture 6" descr="Результат пошуку зображень за запитом &quot;YouTube&quot;">
            <a:extLst>
              <a:ext uri="{FF2B5EF4-FFF2-40B4-BE49-F238E27FC236}">
                <a16:creationId xmlns="" xmlns:a16="http://schemas.microsoft.com/office/drawing/2014/main" id="{2FFF3F27-6E54-491A-87E2-D09E2BB68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894" y="992456"/>
            <a:ext cx="2107080" cy="88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Результат пошуку зображень за запитом &quot;Google Sites&quot;">
            <a:extLst>
              <a:ext uri="{FF2B5EF4-FFF2-40B4-BE49-F238E27FC236}">
                <a16:creationId xmlns="" xmlns:a16="http://schemas.microsoft.com/office/drawing/2014/main" id="{49FC1960-3675-45F0-BB74-C9E770826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792" y="2209623"/>
            <a:ext cx="1375284" cy="137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Результат пошуку зображень за запитом &quot;Google Maps&quot;">
            <a:extLst>
              <a:ext uri="{FF2B5EF4-FFF2-40B4-BE49-F238E27FC236}">
                <a16:creationId xmlns="" xmlns:a16="http://schemas.microsoft.com/office/drawing/2014/main" id="{F4DE0AC9-DC49-4971-A28A-C7DF2AFA0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792" y="3540632"/>
            <a:ext cx="1479329" cy="147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blogger icon">
            <a:extLst>
              <a:ext uri="{FF2B5EF4-FFF2-40B4-BE49-F238E27FC236}">
                <a16:creationId xmlns="" xmlns:a16="http://schemas.microsoft.com/office/drawing/2014/main" id="{C2E46694-5869-4E18-90BD-ABCDABFD5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257" y="4915969"/>
            <a:ext cx="1270819" cy="127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кутник 19">
            <a:extLst>
              <a:ext uri="{FF2B5EF4-FFF2-40B4-BE49-F238E27FC236}">
                <a16:creationId xmlns="" xmlns:a16="http://schemas.microsoft.com/office/drawing/2014/main" id="{4A72BBC1-E46A-4A10-9A60-5B95DD730BE4}"/>
              </a:ext>
            </a:extLst>
          </p:cNvPr>
          <p:cNvSpPr/>
          <p:nvPr/>
        </p:nvSpPr>
        <p:spPr>
          <a:xfrm>
            <a:off x="34384" y="1014989"/>
            <a:ext cx="2267745" cy="12294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kern="0" dirty="0">
                <a:solidFill>
                  <a:srgbClr val="FFFFFF"/>
                </a:solidFill>
              </a:rPr>
              <a:t>Сервіс</a:t>
            </a:r>
          </a:p>
          <a:p>
            <a:pPr algn="ctr"/>
            <a:r>
              <a:rPr lang="uk-UA" sz="2000" b="1" i="1" kern="0" dirty="0">
                <a:solidFill>
                  <a:srgbClr val="FFFFFF"/>
                </a:solidFill>
              </a:rPr>
              <a:t>для розміщення</a:t>
            </a:r>
          </a:p>
          <a:p>
            <a:pPr algn="ctr"/>
            <a:r>
              <a:rPr lang="uk-UA" sz="2000" b="1" i="1" kern="0" dirty="0">
                <a:solidFill>
                  <a:srgbClr val="FFFFFF"/>
                </a:solidFill>
              </a:rPr>
              <a:t>відео</a:t>
            </a:r>
          </a:p>
        </p:txBody>
      </p:sp>
      <p:sp>
        <p:nvSpPr>
          <p:cNvPr id="10" name="Прямокутник 20">
            <a:extLst>
              <a:ext uri="{FF2B5EF4-FFF2-40B4-BE49-F238E27FC236}">
                <a16:creationId xmlns="" xmlns:a16="http://schemas.microsoft.com/office/drawing/2014/main" id="{29213BD9-204E-476C-B6A3-B09FD33DB8A6}"/>
              </a:ext>
            </a:extLst>
          </p:cNvPr>
          <p:cNvSpPr/>
          <p:nvPr/>
        </p:nvSpPr>
        <p:spPr>
          <a:xfrm>
            <a:off x="2483769" y="1014988"/>
            <a:ext cx="1944215" cy="1229489"/>
          </a:xfrm>
          <a:prstGeom prst="rect">
            <a:avLst/>
          </a:prstGeom>
          <a:solidFill>
            <a:srgbClr val="EC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tx1"/>
                </a:solidFill>
              </a:rPr>
              <a:t>YouTube</a:t>
            </a:r>
            <a:endParaRPr lang="en-US" sz="2800" b="1" i="1" kern="0" dirty="0">
              <a:solidFill>
                <a:schemeClr val="tx1"/>
              </a:solidFill>
            </a:endParaRPr>
          </a:p>
        </p:txBody>
      </p:sp>
      <p:sp>
        <p:nvSpPr>
          <p:cNvPr id="11" name="Прямокутник 24">
            <a:extLst>
              <a:ext uri="{FF2B5EF4-FFF2-40B4-BE49-F238E27FC236}">
                <a16:creationId xmlns="" xmlns:a16="http://schemas.microsoft.com/office/drawing/2014/main" id="{F1AA385F-9A88-415E-A0F8-FCDE2F550BC8}"/>
              </a:ext>
            </a:extLst>
          </p:cNvPr>
          <p:cNvSpPr/>
          <p:nvPr/>
        </p:nvSpPr>
        <p:spPr>
          <a:xfrm>
            <a:off x="4572000" y="988280"/>
            <a:ext cx="2160240" cy="12294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YouTube</a:t>
            </a:r>
          </a:p>
        </p:txBody>
      </p:sp>
      <p:sp>
        <p:nvSpPr>
          <p:cNvPr id="12" name="Прямокутник 26">
            <a:extLst>
              <a:ext uri="{FF2B5EF4-FFF2-40B4-BE49-F238E27FC236}">
                <a16:creationId xmlns="" xmlns:a16="http://schemas.microsoft.com/office/drawing/2014/main" id="{5C1EC2F9-E8F5-461A-8C0F-9932C0F177BA}"/>
              </a:ext>
            </a:extLst>
          </p:cNvPr>
          <p:cNvSpPr/>
          <p:nvPr/>
        </p:nvSpPr>
        <p:spPr>
          <a:xfrm>
            <a:off x="34384" y="2355419"/>
            <a:ext cx="2267745" cy="12294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rgbClr val="FFFFFF"/>
                </a:solidFill>
              </a:rPr>
              <a:t>Редактор сайтів</a:t>
            </a:r>
          </a:p>
        </p:txBody>
      </p:sp>
      <p:sp>
        <p:nvSpPr>
          <p:cNvPr id="13" name="Прямокутник 27">
            <a:extLst>
              <a:ext uri="{FF2B5EF4-FFF2-40B4-BE49-F238E27FC236}">
                <a16:creationId xmlns="" xmlns:a16="http://schemas.microsoft.com/office/drawing/2014/main" id="{61DA980E-C94F-4DCC-8766-D2AF22E6B94F}"/>
              </a:ext>
            </a:extLst>
          </p:cNvPr>
          <p:cNvSpPr/>
          <p:nvPr/>
        </p:nvSpPr>
        <p:spPr>
          <a:xfrm>
            <a:off x="2483769" y="2355418"/>
            <a:ext cx="1944215" cy="1229489"/>
          </a:xfrm>
          <a:prstGeom prst="rect">
            <a:avLst/>
          </a:prstGeom>
          <a:solidFill>
            <a:srgbClr val="EC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002060"/>
                </a:solidFill>
              </a:rPr>
              <a:t>Google </a:t>
            </a:r>
            <a:r>
              <a:rPr lang="uk-UA" sz="2800" b="1" i="1" kern="0" dirty="0">
                <a:solidFill>
                  <a:srgbClr val="002060"/>
                </a:solidFill>
              </a:rPr>
              <a:t>Сайти</a:t>
            </a:r>
          </a:p>
        </p:txBody>
      </p:sp>
      <p:sp>
        <p:nvSpPr>
          <p:cNvPr id="14" name="Прямокутник 28">
            <a:extLst>
              <a:ext uri="{FF2B5EF4-FFF2-40B4-BE49-F238E27FC236}">
                <a16:creationId xmlns="" xmlns:a16="http://schemas.microsoft.com/office/drawing/2014/main" id="{5E69A7A4-9CA9-47D7-9C25-CFC480D448C7}"/>
              </a:ext>
            </a:extLst>
          </p:cNvPr>
          <p:cNvSpPr/>
          <p:nvPr/>
        </p:nvSpPr>
        <p:spPr>
          <a:xfrm>
            <a:off x="4572000" y="2328710"/>
            <a:ext cx="2160240" cy="12294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Google Sites</a:t>
            </a:r>
          </a:p>
        </p:txBody>
      </p:sp>
      <p:sp>
        <p:nvSpPr>
          <p:cNvPr id="15" name="Прямокутник 30">
            <a:extLst>
              <a:ext uri="{FF2B5EF4-FFF2-40B4-BE49-F238E27FC236}">
                <a16:creationId xmlns="" xmlns:a16="http://schemas.microsoft.com/office/drawing/2014/main" id="{4BC29B5E-2CE3-4822-B924-FD68950AB739}"/>
              </a:ext>
            </a:extLst>
          </p:cNvPr>
          <p:cNvSpPr/>
          <p:nvPr/>
        </p:nvSpPr>
        <p:spPr>
          <a:xfrm>
            <a:off x="34384" y="3676383"/>
            <a:ext cx="2267745" cy="12294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rgbClr val="FFFFFF"/>
                </a:solidFill>
              </a:rPr>
              <a:t>Онлайн-карти</a:t>
            </a:r>
          </a:p>
        </p:txBody>
      </p:sp>
      <p:sp>
        <p:nvSpPr>
          <p:cNvPr id="16" name="Прямокутник 31">
            <a:extLst>
              <a:ext uri="{FF2B5EF4-FFF2-40B4-BE49-F238E27FC236}">
                <a16:creationId xmlns="" xmlns:a16="http://schemas.microsoft.com/office/drawing/2014/main" id="{64EA5049-BCBA-4121-A0E7-23F3F2B6D284}"/>
              </a:ext>
            </a:extLst>
          </p:cNvPr>
          <p:cNvSpPr/>
          <p:nvPr/>
        </p:nvSpPr>
        <p:spPr>
          <a:xfrm>
            <a:off x="2483769" y="3676382"/>
            <a:ext cx="1944215" cy="1229489"/>
          </a:xfrm>
          <a:prstGeom prst="rect">
            <a:avLst/>
          </a:prstGeom>
          <a:solidFill>
            <a:srgbClr val="EC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Карти </a:t>
            </a:r>
            <a:r>
              <a:rPr lang="en-US" sz="2800" b="1" i="1" kern="0" dirty="0">
                <a:solidFill>
                  <a:srgbClr val="002060"/>
                </a:solidFill>
              </a:rPr>
              <a:t>Google</a:t>
            </a:r>
            <a:endParaRPr lang="uk-UA" sz="2800" b="1" i="1" kern="0" dirty="0">
              <a:solidFill>
                <a:srgbClr val="002060"/>
              </a:solidFill>
            </a:endParaRPr>
          </a:p>
        </p:txBody>
      </p:sp>
      <p:sp>
        <p:nvSpPr>
          <p:cNvPr id="17" name="Прямокутник 32">
            <a:extLst>
              <a:ext uri="{FF2B5EF4-FFF2-40B4-BE49-F238E27FC236}">
                <a16:creationId xmlns="" xmlns:a16="http://schemas.microsoft.com/office/drawing/2014/main" id="{06B54BCE-F325-495B-825C-1C2A148BB6B4}"/>
              </a:ext>
            </a:extLst>
          </p:cNvPr>
          <p:cNvSpPr/>
          <p:nvPr/>
        </p:nvSpPr>
        <p:spPr>
          <a:xfrm>
            <a:off x="4572000" y="3649674"/>
            <a:ext cx="2160240" cy="12294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Google Maps</a:t>
            </a:r>
          </a:p>
        </p:txBody>
      </p:sp>
      <p:sp>
        <p:nvSpPr>
          <p:cNvPr id="18" name="Прямокутник 34">
            <a:extLst>
              <a:ext uri="{FF2B5EF4-FFF2-40B4-BE49-F238E27FC236}">
                <a16:creationId xmlns="" xmlns:a16="http://schemas.microsoft.com/office/drawing/2014/main" id="{77873E84-7BB0-4F1F-AB43-B05C1733CDAD}"/>
              </a:ext>
            </a:extLst>
          </p:cNvPr>
          <p:cNvSpPr/>
          <p:nvPr/>
        </p:nvSpPr>
        <p:spPr>
          <a:xfrm>
            <a:off x="34384" y="4984008"/>
            <a:ext cx="2267745" cy="12294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rgbClr val="FFFFFF"/>
                </a:solidFill>
              </a:rPr>
              <a:t>Редактор блогів</a:t>
            </a:r>
          </a:p>
        </p:txBody>
      </p:sp>
      <p:sp>
        <p:nvSpPr>
          <p:cNvPr id="19" name="Прямокутник 35">
            <a:extLst>
              <a:ext uri="{FF2B5EF4-FFF2-40B4-BE49-F238E27FC236}">
                <a16:creationId xmlns="" xmlns:a16="http://schemas.microsoft.com/office/drawing/2014/main" id="{1FB259C9-9120-4C27-B424-BE9B049196AE}"/>
              </a:ext>
            </a:extLst>
          </p:cNvPr>
          <p:cNvSpPr/>
          <p:nvPr/>
        </p:nvSpPr>
        <p:spPr>
          <a:xfrm>
            <a:off x="2483769" y="4984007"/>
            <a:ext cx="1944215" cy="1229489"/>
          </a:xfrm>
          <a:prstGeom prst="rect">
            <a:avLst/>
          </a:prstGeom>
          <a:solidFill>
            <a:srgbClr val="EC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002060"/>
                </a:solidFill>
              </a:rPr>
              <a:t>Blogger</a:t>
            </a:r>
            <a:endParaRPr lang="uk-UA" sz="2800" b="1" i="1" kern="0" dirty="0">
              <a:solidFill>
                <a:srgbClr val="002060"/>
              </a:solidFill>
            </a:endParaRPr>
          </a:p>
        </p:txBody>
      </p:sp>
      <p:sp>
        <p:nvSpPr>
          <p:cNvPr id="20" name="Прямокутник 36">
            <a:extLst>
              <a:ext uri="{FF2B5EF4-FFF2-40B4-BE49-F238E27FC236}">
                <a16:creationId xmlns="" xmlns:a16="http://schemas.microsoft.com/office/drawing/2014/main" id="{F3981238-8D2C-4C0E-B0FE-FF9CCB5A221A}"/>
              </a:ext>
            </a:extLst>
          </p:cNvPr>
          <p:cNvSpPr/>
          <p:nvPr/>
        </p:nvSpPr>
        <p:spPr>
          <a:xfrm>
            <a:off x="4572000" y="4957299"/>
            <a:ext cx="2160240" cy="12294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Blogger</a:t>
            </a:r>
          </a:p>
        </p:txBody>
      </p:sp>
    </p:spTree>
    <p:extLst>
      <p:ext uri="{BB962C8B-B14F-4D97-AF65-F5344CB8AC3E}">
        <p14:creationId xmlns:p14="http://schemas.microsoft.com/office/powerpoint/2010/main" val="295428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16087" y="96104"/>
            <a:ext cx="2061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Хмарні сервіси 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C1D1D64-FABD-4161-B848-ADC0FC2393A8}"/>
              </a:ext>
            </a:extLst>
          </p:cNvPr>
          <p:cNvSpPr txBox="1"/>
          <p:nvPr/>
        </p:nvSpPr>
        <p:spPr>
          <a:xfrm>
            <a:off x="72008" y="764704"/>
            <a:ext cx="8604448" cy="267765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tx1"/>
                </a:solidFill>
              </a:rPr>
              <a:t>Для того щоб використовувати хмарні сервіси </a:t>
            </a:r>
            <a:r>
              <a:rPr lang="en-US" sz="2400" b="1" i="1" kern="0" dirty="0">
                <a:solidFill>
                  <a:schemeClr val="tx1"/>
                </a:solidFill>
              </a:rPr>
              <a:t>Google, </a:t>
            </a:r>
            <a:r>
              <a:rPr lang="uk-UA" sz="2400" b="1" i="1" kern="0" dirty="0">
                <a:solidFill>
                  <a:schemeClr val="tx1"/>
                </a:solidFill>
              </a:rPr>
              <a:t>користувач повинен мати обліковий запис у середовищі </a:t>
            </a:r>
            <a:r>
              <a:rPr lang="en-US" sz="2400" b="1" i="1" kern="0" dirty="0">
                <a:solidFill>
                  <a:srgbClr val="FF0000"/>
                </a:solidFill>
              </a:rPr>
              <a:t>Google. </a:t>
            </a:r>
            <a:r>
              <a:rPr lang="uk-UA" sz="2400" b="1" i="1" kern="0" dirty="0">
                <a:solidFill>
                  <a:schemeClr val="tx1"/>
                </a:solidFill>
              </a:rPr>
              <a:t>Якщо у вас уже є електронна скринька на поштовому сервері </a:t>
            </a:r>
            <a:r>
              <a:rPr lang="en-US" sz="2400" b="1" i="1" kern="0" dirty="0">
                <a:solidFill>
                  <a:srgbClr val="FF0000"/>
                </a:solidFill>
              </a:rPr>
              <a:t>Gmail, </a:t>
            </a:r>
            <a:r>
              <a:rPr lang="uk-UA" sz="2400" b="1" i="1" kern="0" dirty="0">
                <a:solidFill>
                  <a:schemeClr val="tx1"/>
                </a:solidFill>
              </a:rPr>
              <a:t>то цей акаунт можна використовувати і для користування іншими сервісами </a:t>
            </a:r>
            <a:r>
              <a:rPr lang="en-US" sz="2400" b="1" i="1" kern="0" dirty="0">
                <a:solidFill>
                  <a:schemeClr val="tx1"/>
                </a:solidFill>
              </a:rPr>
              <a:t>Google. </a:t>
            </a:r>
            <a:r>
              <a:rPr lang="uk-UA" sz="2400" b="1" i="1" kern="0" dirty="0">
                <a:solidFill>
                  <a:schemeClr val="tx1"/>
                </a:solidFill>
              </a:rPr>
              <a:t>Інакше такий обліковий запис потрібно створити.</a:t>
            </a:r>
          </a:p>
        </p:txBody>
      </p:sp>
      <p:pic>
        <p:nvPicPr>
          <p:cNvPr id="6" name="Picture 2" descr="Результат пошуку зображень за запитом &quot;google&quot;">
            <a:extLst>
              <a:ext uri="{FF2B5EF4-FFF2-40B4-BE49-F238E27FC236}">
                <a16:creationId xmlns="" xmlns:a16="http://schemas.microsoft.com/office/drawing/2014/main" id="{A6C27283-65B9-4805-9B34-D93DE69B1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84" y="4077072"/>
            <a:ext cx="5803625" cy="203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DE4DB0E-9203-401F-B67B-6E1B0E237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966" y="4149080"/>
            <a:ext cx="2417807" cy="158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38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16087" y="96104"/>
            <a:ext cx="2061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Хмарні сервіси 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D33ED94-28BE-478A-9010-FF0682E3BD12}"/>
              </a:ext>
            </a:extLst>
          </p:cNvPr>
          <p:cNvSpPr txBox="1"/>
          <p:nvPr/>
        </p:nvSpPr>
        <p:spPr>
          <a:xfrm>
            <a:off x="4495826" y="1484784"/>
            <a:ext cx="4108622" cy="378565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tx1"/>
                </a:solidFill>
              </a:rPr>
              <a:t>Переклад текстів іншою мовою вручну є кропіткою справою, під час якої користувачу доводиться самостійно опрацьовувати кожне слово і речення тексту. Для автоматизації такої роботи використовують </a:t>
            </a:r>
            <a:r>
              <a:rPr lang="uk-UA" sz="2400" b="1" i="1" dirty="0">
                <a:solidFill>
                  <a:srgbClr val="FFFF00"/>
                </a:solidFill>
              </a:rPr>
              <a:t>програми-перекладачі</a:t>
            </a:r>
            <a:r>
              <a:rPr lang="uk-UA" sz="2400" b="1" i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6" name="Picture 2" descr="Language translation and linguistics icon Vector Image">
            <a:hlinkClick r:id="rId2"/>
            <a:extLst>
              <a:ext uri="{FF2B5EF4-FFF2-40B4-BE49-F238E27FC236}">
                <a16:creationId xmlns="" xmlns:a16="http://schemas.microsoft.com/office/drawing/2014/main" id="{C293A11D-3975-4507-B310-6461486F18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39"/>
          <a:stretch/>
        </p:blipFill>
        <p:spPr bwMode="auto">
          <a:xfrm>
            <a:off x="611560" y="1474512"/>
            <a:ext cx="3596234" cy="353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11560" y="692696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bg2">
                    <a:lumMod val="75000"/>
                  </a:schemeClr>
                </a:solidFill>
              </a:rPr>
              <a:t>Використання хмарного сервісу </a:t>
            </a:r>
            <a:r>
              <a:rPr lang="uk-UA" sz="2800" b="1" dirty="0" err="1">
                <a:solidFill>
                  <a:schemeClr val="bg2">
                    <a:lumMod val="75000"/>
                  </a:schemeClr>
                </a:solidFill>
              </a:rPr>
              <a:t>Google</a:t>
            </a:r>
            <a:r>
              <a:rPr lang="uk-UA" sz="2800" b="1" dirty="0">
                <a:solidFill>
                  <a:schemeClr val="bg2">
                    <a:lumMod val="75000"/>
                  </a:schemeClr>
                </a:solidFill>
              </a:rPr>
              <a:t> Перекладач</a:t>
            </a:r>
          </a:p>
        </p:txBody>
      </p:sp>
    </p:spTree>
    <p:extLst>
      <p:ext uri="{BB962C8B-B14F-4D97-AF65-F5344CB8AC3E}">
        <p14:creationId xmlns:p14="http://schemas.microsoft.com/office/powerpoint/2010/main" val="105809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4824536" cy="1800200"/>
          </a:xfrm>
        </p:spPr>
        <p:txBody>
          <a:bodyPr>
            <a:noAutofit/>
          </a:bodyPr>
          <a:lstStyle/>
          <a:p>
            <a:r>
              <a:rPr lang="uk-UA" sz="3200" b="1" dirty="0"/>
              <a:t>Хмарні сервіси та їх використання. </a:t>
            </a:r>
            <a:r>
              <a:rPr lang="uk-UA" sz="3200" b="1" dirty="0" err="1" smtClean="0"/>
              <a:t>Онлайн</a:t>
            </a:r>
            <a:r>
              <a:rPr lang="uk-UA" sz="3200" b="1" dirty="0" smtClean="0"/>
              <a:t> перекладачі</a:t>
            </a:r>
            <a:endParaRPr lang="uk-UA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5576" y="2618910"/>
            <a:ext cx="7560840" cy="3728122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pPr lvl="0"/>
            <a:r>
              <a:rPr lang="uk-UA" b="1" i="1" kern="0" dirty="0">
                <a:solidFill>
                  <a:schemeClr val="accent3">
                    <a:lumMod val="75000"/>
                  </a:schemeClr>
                </a:solidFill>
              </a:rPr>
              <a:t>Які служби Інтернету ви знаєте та яке їх призначення? </a:t>
            </a:r>
            <a:endParaRPr lang="uk-UA" b="1" i="1" kern="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uk-UA" b="1" i="1" kern="0" dirty="0">
                <a:solidFill>
                  <a:schemeClr val="accent3">
                    <a:lumMod val="75000"/>
                  </a:schemeClr>
                </a:solidFill>
              </a:rPr>
              <a:t>Що таке обліковий запис та із чого він складається? На якому поштовому сервері ви маєте обліковий запис? </a:t>
            </a:r>
          </a:p>
          <a:p>
            <a:r>
              <a:rPr lang="uk-UA" b="1" i="1" kern="0" dirty="0">
                <a:solidFill>
                  <a:schemeClr val="accent3">
                    <a:lumMod val="75000"/>
                  </a:schemeClr>
                </a:solidFill>
              </a:rPr>
              <a:t>Яким чином ви здійснюєте переклад текстів іноземною мовою? </a:t>
            </a:r>
          </a:p>
          <a:p>
            <a:r>
              <a:rPr lang="uk-UA" b="1" i="1" kern="0" dirty="0" smtClean="0">
                <a:solidFill>
                  <a:schemeClr val="accent3">
                    <a:lumMod val="75000"/>
                  </a:schemeClr>
                </a:solidFill>
              </a:rPr>
              <a:t>Які хмарні сервіси ви знаєте?</a:t>
            </a:r>
          </a:p>
          <a:p>
            <a:pPr marL="68580" indent="0">
              <a:buNone/>
            </a:pPr>
            <a:r>
              <a:rPr lang="uk-UA" b="1" i="1" kern="0" dirty="0" smtClean="0">
                <a:solidFill>
                  <a:schemeClr val="accent3">
                    <a:lumMod val="75000"/>
                  </a:schemeClr>
                </a:solidFill>
              </a:rPr>
              <a:t>Виконайте вправу за посиланням.</a:t>
            </a:r>
          </a:p>
        </p:txBody>
      </p:sp>
      <p:pic>
        <p:nvPicPr>
          <p:cNvPr id="4" name="Picture 2" descr="Результат пошуку зображень за запитом &quot;Account&quot;">
            <a:extLst>
              <a:ext uri="{FF2B5EF4-FFF2-40B4-BE49-F238E27FC236}">
                <a16:creationId xmlns="" xmlns:a16="http://schemas.microsoft.com/office/drawing/2014/main" id="{B43A19DC-581D-4931-AE3F-B7D3CC42B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764704"/>
            <a:ext cx="3168352" cy="178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1\AppData\Local\Microsoft\Windows\INetCache\Content.Word\qrcode_learningapps.org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013176"/>
            <a:ext cx="1368152" cy="13681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316087" y="96104"/>
            <a:ext cx="2061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Хмарні сервіси 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79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53072" y="-4480"/>
            <a:ext cx="36599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600" b="1" dirty="0">
                <a:solidFill>
                  <a:schemeClr val="bg1"/>
                </a:solidFill>
              </a:rPr>
              <a:t>Використання хмарного сервісу </a:t>
            </a:r>
            <a:endParaRPr lang="uk-UA" sz="16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1600" b="1" dirty="0" err="1" smtClean="0">
                <a:solidFill>
                  <a:schemeClr val="bg1"/>
                </a:solidFill>
              </a:rPr>
              <a:t>Google</a:t>
            </a:r>
            <a:r>
              <a:rPr lang="uk-UA" sz="1600" b="1" dirty="0" smtClean="0">
                <a:solidFill>
                  <a:schemeClr val="bg1"/>
                </a:solidFill>
              </a:rPr>
              <a:t> </a:t>
            </a:r>
            <a:r>
              <a:rPr lang="uk-UA" sz="1600" b="1" dirty="0">
                <a:solidFill>
                  <a:schemeClr val="bg1"/>
                </a:solidFill>
              </a:rPr>
              <a:t>Перекладач</a:t>
            </a:r>
            <a:endParaRPr lang="uk-UA" sz="1600" b="1" dirty="0">
              <a:solidFill>
                <a:schemeClr val="bg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7306" y="386596"/>
            <a:ext cx="7024744" cy="1143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bg2">
                    <a:lumMod val="75000"/>
                  </a:schemeClr>
                </a:solidFill>
              </a:rPr>
              <a:t>Використання хмарного сервісу </a:t>
            </a:r>
            <a:r>
              <a:rPr lang="uk-UA" sz="2800" b="1" dirty="0" err="1">
                <a:solidFill>
                  <a:schemeClr val="bg2">
                    <a:lumMod val="75000"/>
                  </a:schemeClr>
                </a:solidFill>
              </a:rPr>
              <a:t>Google</a:t>
            </a:r>
            <a:r>
              <a:rPr lang="uk-UA" sz="2800" b="1" dirty="0">
                <a:solidFill>
                  <a:schemeClr val="bg2">
                    <a:lumMod val="75000"/>
                  </a:schemeClr>
                </a:solidFill>
              </a:rPr>
              <a:t> Перекладач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D33ED94-28BE-478A-9010-FF0682E3BD12}"/>
              </a:ext>
            </a:extLst>
          </p:cNvPr>
          <p:cNvSpPr txBox="1"/>
          <p:nvPr/>
        </p:nvSpPr>
        <p:spPr>
          <a:xfrm>
            <a:off x="74908" y="1484784"/>
            <a:ext cx="8529540" cy="12003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rgbClr val="FFFF00"/>
                </a:solidFill>
              </a:rPr>
              <a:t>Програма-перекладач</a:t>
            </a:r>
            <a:r>
              <a:rPr lang="uk-UA" sz="2400" b="1" i="1" dirty="0">
                <a:solidFill>
                  <a:schemeClr val="bg1"/>
                </a:solidFill>
              </a:rPr>
              <a:t> – це програма для автоматичного перекладу тексту з однієї мови іншою.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5D03281-1DFB-4190-8522-AD038A9D5FD9}"/>
              </a:ext>
            </a:extLst>
          </p:cNvPr>
          <p:cNvSpPr txBox="1"/>
          <p:nvPr/>
        </p:nvSpPr>
        <p:spPr>
          <a:xfrm>
            <a:off x="93277" y="2836914"/>
            <a:ext cx="5434275" cy="34163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Робота програм-перекладачів базується на використанні електронних словників. Крім того, у них реалізовано алгоритми для узгодження слів в отриманому тексті відповідно до правил мови, якою здійснюється переклад.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B5E61E8-87DD-4578-81CD-0DBC2ED95A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72" t="10139" r="14314" b="13485"/>
          <a:stretch/>
        </p:blipFill>
        <p:spPr>
          <a:xfrm>
            <a:off x="5796136" y="3212976"/>
            <a:ext cx="2558055" cy="266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6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r="13940"/>
          <a:stretch/>
        </p:blipFill>
        <p:spPr>
          <a:xfrm>
            <a:off x="6594168" y="1790442"/>
            <a:ext cx="2193216" cy="39428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67C2D3B-530E-44A0-A392-C0AF0040D7D8}"/>
              </a:ext>
            </a:extLst>
          </p:cNvPr>
          <p:cNvSpPr txBox="1"/>
          <p:nvPr/>
        </p:nvSpPr>
        <p:spPr>
          <a:xfrm>
            <a:off x="102131" y="1556792"/>
            <a:ext cx="6375302" cy="120032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Відкрити у браузері (бажано </a:t>
            </a:r>
            <a:r>
              <a:rPr lang="uk-UA" sz="2400" b="1" i="1" kern="0" dirty="0" err="1">
                <a:solidFill>
                  <a:srgbClr val="FFFF00"/>
                </a:solidFill>
              </a:rPr>
              <a:t>Google</a:t>
            </a:r>
            <a:r>
              <a:rPr lang="uk-UA" sz="2400" b="1" i="1" kern="0" dirty="0">
                <a:solidFill>
                  <a:srgbClr val="FFFF00"/>
                </a:solidFill>
              </a:rPr>
              <a:t> </a:t>
            </a:r>
            <a:r>
              <a:rPr lang="uk-UA" sz="2400" b="1" i="1" kern="0" dirty="0" err="1">
                <a:solidFill>
                  <a:srgbClr val="FFFF00"/>
                </a:solidFill>
              </a:rPr>
              <a:t>Chrome</a:t>
            </a:r>
            <a:r>
              <a:rPr lang="uk-UA" sz="2400" b="1" i="1" kern="0" dirty="0">
                <a:solidFill>
                  <a:srgbClr val="FFFFFF"/>
                </a:solidFill>
              </a:rPr>
              <a:t>) веб-сторінку </a:t>
            </a:r>
            <a:r>
              <a:rPr lang="uk-UA" sz="2400" b="1" i="1" kern="0" dirty="0">
                <a:solidFill>
                  <a:srgbClr val="FFFF00"/>
                </a:solidFill>
              </a:rPr>
              <a:t>Google.com</a:t>
            </a:r>
            <a:r>
              <a:rPr lang="uk-UA" sz="24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D262984-95B5-486F-B1CA-4FE0AA1C839D}"/>
              </a:ext>
            </a:extLst>
          </p:cNvPr>
          <p:cNvSpPr txBox="1"/>
          <p:nvPr/>
        </p:nvSpPr>
        <p:spPr>
          <a:xfrm>
            <a:off x="102131" y="4122722"/>
            <a:ext cx="6375302" cy="830997"/>
          </a:xfrm>
          <a:prstGeom prst="wedgeRectCallout">
            <a:avLst>
              <a:gd name="adj1" fmla="val 58423"/>
              <a:gd name="adj2" fmla="val 11738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Вибрати у списку сервіс </a:t>
            </a:r>
            <a:r>
              <a:rPr lang="uk-UA" sz="2400" b="1" i="1" kern="0" dirty="0" err="1">
                <a:solidFill>
                  <a:srgbClr val="FFFF00"/>
                </a:solidFill>
              </a:rPr>
              <a:t>Google</a:t>
            </a:r>
            <a:r>
              <a:rPr lang="uk-UA" sz="2400" b="1" i="1" kern="0" dirty="0">
                <a:solidFill>
                  <a:srgbClr val="FFFF00"/>
                </a:solidFill>
              </a:rPr>
              <a:t> Перекладач</a:t>
            </a:r>
            <a:r>
              <a:rPr lang="uk-UA" sz="2400" b="1" i="1" kern="0" dirty="0">
                <a:solidFill>
                  <a:srgbClr val="FFFFFF"/>
                </a:solidFill>
              </a:rPr>
              <a:t>.</a:t>
            </a:r>
            <a:endParaRPr lang="uk-UA" sz="2400" b="1" i="1" kern="0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3D22FFD-01F1-4FA6-BF05-1AF9AE456F23}"/>
              </a:ext>
            </a:extLst>
          </p:cNvPr>
          <p:cNvSpPr txBox="1"/>
          <p:nvPr/>
        </p:nvSpPr>
        <p:spPr>
          <a:xfrm>
            <a:off x="102131" y="3068960"/>
            <a:ext cx="6375302" cy="830997"/>
          </a:xfrm>
          <a:prstGeom prst="wedgeRectCallout">
            <a:avLst>
              <a:gd name="adj1" fmla="val 81386"/>
              <a:gd name="adj2" fmla="val -167494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 Вибрати у правому верхньому куті вікна кнопку </a:t>
            </a:r>
            <a:r>
              <a:rPr lang="uk-UA" sz="2400" b="1" i="1" kern="0" dirty="0">
                <a:solidFill>
                  <a:srgbClr val="FFFF00"/>
                </a:solidFill>
              </a:rPr>
              <a:t>Додатки </a:t>
            </a:r>
            <a:r>
              <a:rPr lang="uk-UA" sz="2400" b="1" i="1" kern="0" dirty="0" err="1">
                <a:solidFill>
                  <a:srgbClr val="FFFF00"/>
                </a:solidFill>
              </a:rPr>
              <a:t>Google</a:t>
            </a:r>
            <a:r>
              <a:rPr lang="uk-UA" sz="24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D33ED94-28BE-478A-9010-FF0682E3BD12}"/>
              </a:ext>
            </a:extLst>
          </p:cNvPr>
          <p:cNvSpPr txBox="1"/>
          <p:nvPr/>
        </p:nvSpPr>
        <p:spPr>
          <a:xfrm>
            <a:off x="34296" y="709018"/>
            <a:ext cx="8676456" cy="52322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Для перекладу тексту на комп’ютері слід: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38752" y="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1600" b="1" dirty="0">
                <a:solidFill>
                  <a:schemeClr val="bg1"/>
                </a:solidFill>
              </a:rPr>
              <a:t>Використання хмарного сервісу </a:t>
            </a:r>
          </a:p>
          <a:p>
            <a:pPr algn="ctr"/>
            <a:r>
              <a:rPr lang="uk-UA" sz="1600" b="1" dirty="0" err="1">
                <a:solidFill>
                  <a:schemeClr val="bg1"/>
                </a:solidFill>
              </a:rPr>
              <a:t>Google</a:t>
            </a:r>
            <a:r>
              <a:rPr lang="uk-UA" sz="1600" b="1" dirty="0">
                <a:solidFill>
                  <a:schemeClr val="bg1"/>
                </a:solidFill>
              </a:rPr>
              <a:t> Перекладач</a:t>
            </a:r>
            <a:endParaRPr lang="uk-UA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60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r="8412"/>
          <a:stretch/>
        </p:blipFill>
        <p:spPr>
          <a:xfrm>
            <a:off x="251520" y="1797897"/>
            <a:ext cx="8496944" cy="3714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668EE1E-8E7A-426D-9800-DD16F82B053C}"/>
              </a:ext>
            </a:extLst>
          </p:cNvPr>
          <p:cNvSpPr txBox="1"/>
          <p:nvPr/>
        </p:nvSpPr>
        <p:spPr>
          <a:xfrm>
            <a:off x="90862" y="1052736"/>
            <a:ext cx="8657602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режим перекладу </a:t>
            </a:r>
            <a:r>
              <a:rPr lang="uk-UA" sz="2800" b="1" i="1" kern="0" dirty="0">
                <a:solidFill>
                  <a:srgbClr val="FFFF00"/>
                </a:solidFill>
              </a:rPr>
              <a:t>Текст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520C6F5-19F9-444C-B607-0C23C763374F}"/>
              </a:ext>
            </a:extLst>
          </p:cNvPr>
          <p:cNvSpPr txBox="1"/>
          <p:nvPr/>
        </p:nvSpPr>
        <p:spPr>
          <a:xfrm>
            <a:off x="90863" y="3925292"/>
            <a:ext cx="4481138" cy="1815882"/>
          </a:xfrm>
          <a:prstGeom prst="wedgeRectCallout">
            <a:avLst>
              <a:gd name="adj1" fmla="val 24280"/>
              <a:gd name="adj2" fmla="val -86423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lvl="0" indent="-514350" algn="ctr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над текстовим полем зліва мову оригіналу тексту.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09E740A-DF7C-4476-A644-1449DBAA220C}"/>
              </a:ext>
            </a:extLst>
          </p:cNvPr>
          <p:cNvSpPr txBox="1"/>
          <p:nvPr/>
        </p:nvSpPr>
        <p:spPr>
          <a:xfrm>
            <a:off x="4788025" y="4092002"/>
            <a:ext cx="4176464" cy="1384995"/>
          </a:xfrm>
          <a:prstGeom prst="wedgeRectCallout">
            <a:avLst>
              <a:gd name="adj1" fmla="val -37444"/>
              <a:gd name="adj2" fmla="val -105844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Справа – мову, якою потрібно перекласти текст.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11960" y="-1226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1600" b="1" dirty="0">
                <a:solidFill>
                  <a:schemeClr val="bg1"/>
                </a:solidFill>
              </a:rPr>
              <a:t>Використання хмарного сервісу </a:t>
            </a:r>
          </a:p>
          <a:p>
            <a:pPr algn="ctr"/>
            <a:r>
              <a:rPr lang="uk-UA" sz="1600" b="1" dirty="0" err="1">
                <a:solidFill>
                  <a:schemeClr val="bg1"/>
                </a:solidFill>
              </a:rPr>
              <a:t>Google</a:t>
            </a:r>
            <a:r>
              <a:rPr lang="uk-UA" sz="1600" b="1" dirty="0">
                <a:solidFill>
                  <a:schemeClr val="bg1"/>
                </a:solidFill>
              </a:rPr>
              <a:t> Перекладач</a:t>
            </a:r>
            <a:endParaRPr lang="uk-UA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04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30687" y="0"/>
            <a:ext cx="36599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600" b="1" dirty="0">
                <a:solidFill>
                  <a:schemeClr val="bg1"/>
                </a:solidFill>
              </a:rPr>
              <a:t>Використання хмарного сервісу </a:t>
            </a:r>
          </a:p>
          <a:p>
            <a:pPr algn="ctr"/>
            <a:r>
              <a:rPr lang="uk-UA" sz="1600" b="1" dirty="0" err="1">
                <a:solidFill>
                  <a:schemeClr val="bg1"/>
                </a:solidFill>
              </a:rPr>
              <a:t>Google</a:t>
            </a:r>
            <a:r>
              <a:rPr lang="uk-UA" sz="1600" b="1" dirty="0">
                <a:solidFill>
                  <a:schemeClr val="bg1"/>
                </a:solidFill>
              </a:rPr>
              <a:t> Перекладач</a:t>
            </a:r>
            <a:endParaRPr lang="uk-UA" sz="16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3162D0E-D83D-4EA2-8C32-E24386724187}"/>
              </a:ext>
            </a:extLst>
          </p:cNvPr>
          <p:cNvSpPr txBox="1"/>
          <p:nvPr/>
        </p:nvSpPr>
        <p:spPr>
          <a:xfrm>
            <a:off x="68821" y="692696"/>
            <a:ext cx="8619067" cy="2246769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Увести текст з клавіатури або вставити текстовий фрагмент з </a:t>
            </a:r>
            <a:r>
              <a:rPr lang="uk-UA" sz="2800" b="1" i="1" kern="0" dirty="0">
                <a:solidFill>
                  <a:srgbClr val="FFFF00"/>
                </a:solidFill>
              </a:rPr>
              <a:t>Буфера обміну </a:t>
            </a:r>
            <a:r>
              <a:rPr lang="uk-UA" sz="2800" b="1" i="1" kern="0" dirty="0">
                <a:solidFill>
                  <a:srgbClr val="FFFFFF"/>
                </a:solidFill>
              </a:rPr>
              <a:t>в текстове поле зліва. Переклад тексту з’явиться автоматично в текстовому полі справа.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r="8566"/>
          <a:stretch/>
        </p:blipFill>
        <p:spPr>
          <a:xfrm>
            <a:off x="4788025" y="3312215"/>
            <a:ext cx="4248472" cy="21800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B893AF7-4332-4F62-A7BC-B5A727C52A3C}"/>
              </a:ext>
            </a:extLst>
          </p:cNvPr>
          <p:cNvSpPr txBox="1"/>
          <p:nvPr/>
        </p:nvSpPr>
        <p:spPr>
          <a:xfrm>
            <a:off x="0" y="3861048"/>
            <a:ext cx="4614293" cy="1631216"/>
          </a:xfrm>
          <a:prstGeom prst="wedgeRectCallout">
            <a:avLst>
              <a:gd name="adj1" fmla="val 57659"/>
              <a:gd name="adj2" fmla="val 32041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Текст можна наговорити в мікрофон, вибравши під текстовим полем кнопку </a:t>
            </a:r>
            <a:r>
              <a:rPr lang="uk-UA" sz="2400" b="1" i="1" kern="0" dirty="0">
                <a:solidFill>
                  <a:srgbClr val="FFFF00"/>
                </a:solidFill>
              </a:rPr>
              <a:t>Увімкніть  голосовий ввід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018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86574" y="0"/>
            <a:ext cx="36599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600" b="1" dirty="0">
                <a:solidFill>
                  <a:schemeClr val="bg1"/>
                </a:solidFill>
              </a:rPr>
              <a:t>Використання хмарного сервісу </a:t>
            </a:r>
          </a:p>
          <a:p>
            <a:pPr algn="ctr"/>
            <a:r>
              <a:rPr lang="uk-UA" sz="1600" b="1" dirty="0" err="1">
                <a:solidFill>
                  <a:schemeClr val="bg1"/>
                </a:solidFill>
              </a:rPr>
              <a:t>Google</a:t>
            </a:r>
            <a:r>
              <a:rPr lang="uk-UA" sz="1600" b="1" dirty="0">
                <a:solidFill>
                  <a:schemeClr val="bg1"/>
                </a:solidFill>
              </a:rPr>
              <a:t> Перекладач</a:t>
            </a:r>
            <a:endParaRPr lang="uk-UA" sz="16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r="8467"/>
          <a:stretch/>
        </p:blipFill>
        <p:spPr>
          <a:xfrm>
            <a:off x="755576" y="3253417"/>
            <a:ext cx="7639197" cy="31999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453D33F-83C3-430A-8532-A5851E12F4E8}"/>
              </a:ext>
            </a:extLst>
          </p:cNvPr>
          <p:cNvSpPr txBox="1"/>
          <p:nvPr/>
        </p:nvSpPr>
        <p:spPr>
          <a:xfrm>
            <a:off x="11440" y="1052736"/>
            <a:ext cx="8789993" cy="2169825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7"/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Переглянути в текстовому полі справа перекладений текст. Якщо переклад якогось слова не було знайдено, то слід відкрити список слів-перекладів у контекстному меню вибраного слова та обрати потрібне.</a:t>
            </a:r>
          </a:p>
        </p:txBody>
      </p:sp>
    </p:spTree>
    <p:extLst>
      <p:ext uri="{BB962C8B-B14F-4D97-AF65-F5344CB8AC3E}">
        <p14:creationId xmlns:p14="http://schemas.microsoft.com/office/powerpoint/2010/main" val="423439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15254"/>
          <a:stretch/>
        </p:blipFill>
        <p:spPr>
          <a:xfrm>
            <a:off x="795232" y="2852936"/>
            <a:ext cx="7442983" cy="27957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FF1201D-6C33-47EF-8CC0-6F566C382E55}"/>
              </a:ext>
            </a:extLst>
          </p:cNvPr>
          <p:cNvSpPr txBox="1"/>
          <p:nvPr/>
        </p:nvSpPr>
        <p:spPr>
          <a:xfrm>
            <a:off x="79779" y="893883"/>
            <a:ext cx="8236637" cy="181588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8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за потреби дію, яку слід зробити з отриманим перекладом, вибравши під текстовим полем відповідну кнопку. Наприклад:</a:t>
            </a:r>
          </a:p>
        </p:txBody>
      </p:sp>
      <p:sp>
        <p:nvSpPr>
          <p:cNvPr id="7" name="Прямокутник 9">
            <a:extLst>
              <a:ext uri="{FF2B5EF4-FFF2-40B4-BE49-F238E27FC236}">
                <a16:creationId xmlns="" xmlns:a16="http://schemas.microsoft.com/office/drawing/2014/main" id="{CC0A2F73-2A55-4EB7-99E7-E87D06AF25B4}"/>
              </a:ext>
            </a:extLst>
          </p:cNvPr>
          <p:cNvSpPr/>
          <p:nvPr/>
        </p:nvSpPr>
        <p:spPr>
          <a:xfrm>
            <a:off x="4516724" y="5013176"/>
            <a:ext cx="279571" cy="44540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9312212-C87E-4E0C-9C8B-3456C259D2D4}"/>
              </a:ext>
            </a:extLst>
          </p:cNvPr>
          <p:cNvSpPr txBox="1"/>
          <p:nvPr/>
        </p:nvSpPr>
        <p:spPr>
          <a:xfrm>
            <a:off x="467544" y="4749469"/>
            <a:ext cx="2688426" cy="1569660"/>
          </a:xfrm>
          <a:prstGeom prst="wedgeRectCallout">
            <a:avLst>
              <a:gd name="adj1" fmla="val 103986"/>
              <a:gd name="adj2" fmla="val -21839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Щоб послухати, як буде звучати переклад;</a:t>
            </a:r>
          </a:p>
        </p:txBody>
      </p:sp>
      <p:sp>
        <p:nvSpPr>
          <p:cNvPr id="9" name="Прямокутник 11">
            <a:extLst>
              <a:ext uri="{FF2B5EF4-FFF2-40B4-BE49-F238E27FC236}">
                <a16:creationId xmlns="" xmlns:a16="http://schemas.microsoft.com/office/drawing/2014/main" id="{1F9C258A-81E4-48A3-8FF2-76F3F7D97A9E}"/>
              </a:ext>
            </a:extLst>
          </p:cNvPr>
          <p:cNvSpPr/>
          <p:nvPr/>
        </p:nvSpPr>
        <p:spPr>
          <a:xfrm>
            <a:off x="7227835" y="4966388"/>
            <a:ext cx="279571" cy="44540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083EDA6-7161-4BFD-8638-11E6B6B95F91}"/>
              </a:ext>
            </a:extLst>
          </p:cNvPr>
          <p:cNvSpPr txBox="1"/>
          <p:nvPr/>
        </p:nvSpPr>
        <p:spPr>
          <a:xfrm>
            <a:off x="5060269" y="3212976"/>
            <a:ext cx="3976227" cy="1200329"/>
          </a:xfrm>
          <a:prstGeom prst="wedgeRectCallout">
            <a:avLst>
              <a:gd name="adj1" fmla="val 9545"/>
              <a:gd name="adj2" fmla="val 99662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Щоб скопіювати переклад </a:t>
            </a:r>
            <a:r>
              <a:rPr lang="uk-UA" sz="2400" b="1" i="1" kern="0" dirty="0">
                <a:solidFill>
                  <a:schemeClr val="bg1"/>
                </a:solidFill>
              </a:rPr>
              <a:t>у</a:t>
            </a:r>
            <a:endParaRPr lang="uk-UA" sz="2400" b="1" i="1" kern="0" dirty="0">
              <a:solidFill>
                <a:srgbClr val="FFFF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00"/>
                </a:solidFill>
              </a:rPr>
              <a:t>Буфер обміну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067944" y="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1600" b="1" dirty="0">
                <a:solidFill>
                  <a:schemeClr val="bg1"/>
                </a:solidFill>
              </a:rPr>
              <a:t>Використання хмарного сервісу </a:t>
            </a:r>
          </a:p>
          <a:p>
            <a:pPr algn="ctr"/>
            <a:r>
              <a:rPr lang="uk-UA" sz="1600" b="1" dirty="0" err="1">
                <a:solidFill>
                  <a:schemeClr val="bg1"/>
                </a:solidFill>
              </a:rPr>
              <a:t>Google</a:t>
            </a:r>
            <a:r>
              <a:rPr lang="uk-UA" sz="1600" b="1" dirty="0">
                <a:solidFill>
                  <a:schemeClr val="bg1"/>
                </a:solidFill>
              </a:rPr>
              <a:t> Перекладач</a:t>
            </a:r>
            <a:endParaRPr lang="uk-UA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55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D33ED94-28BE-478A-9010-FF0682E3BD12}"/>
              </a:ext>
            </a:extLst>
          </p:cNvPr>
          <p:cNvSpPr txBox="1"/>
          <p:nvPr/>
        </p:nvSpPr>
        <p:spPr>
          <a:xfrm>
            <a:off x="43431" y="908720"/>
            <a:ext cx="8881057" cy="181588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У такий спосіб можна перекладати текст обсягом до 5000 символів. Кількість уведених символів відображається на індикаторі під текстовим полем з оригіналом тексту.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r="8013"/>
          <a:stretch/>
        </p:blipFill>
        <p:spPr>
          <a:xfrm>
            <a:off x="395536" y="3013495"/>
            <a:ext cx="8415848" cy="3309204"/>
          </a:xfrm>
          <a:prstGeom prst="rect">
            <a:avLst/>
          </a:prstGeom>
        </p:spPr>
      </p:pic>
      <p:sp>
        <p:nvSpPr>
          <p:cNvPr id="7" name="Прямокутник 6">
            <a:extLst>
              <a:ext uri="{FF2B5EF4-FFF2-40B4-BE49-F238E27FC236}">
                <a16:creationId xmlns="" xmlns:a16="http://schemas.microsoft.com/office/drawing/2014/main" id="{BC97370F-5197-43DD-A421-99ABC93B0994}"/>
              </a:ext>
            </a:extLst>
          </p:cNvPr>
          <p:cNvSpPr/>
          <p:nvPr/>
        </p:nvSpPr>
        <p:spPr>
          <a:xfrm>
            <a:off x="3563888" y="5653336"/>
            <a:ext cx="576064" cy="31452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8" name="Стрілка вліво 20">
            <a:extLst>
              <a:ext uri="{FF2B5EF4-FFF2-40B4-BE49-F238E27FC236}">
                <a16:creationId xmlns="" xmlns:a16="http://schemas.microsoft.com/office/drawing/2014/main" id="{E3727EB2-66A8-49E6-8E3F-85369504A622}"/>
              </a:ext>
            </a:extLst>
          </p:cNvPr>
          <p:cNvSpPr/>
          <p:nvPr/>
        </p:nvSpPr>
        <p:spPr>
          <a:xfrm rot="18900000">
            <a:off x="4058124" y="4995630"/>
            <a:ext cx="851669" cy="602019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22792" y="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1600" b="1" dirty="0">
                <a:solidFill>
                  <a:schemeClr val="bg1"/>
                </a:solidFill>
              </a:rPr>
              <a:t>Використання хмарного сервісу </a:t>
            </a:r>
          </a:p>
          <a:p>
            <a:pPr algn="ctr"/>
            <a:r>
              <a:rPr lang="uk-UA" sz="1600" b="1" dirty="0" err="1">
                <a:solidFill>
                  <a:schemeClr val="bg1"/>
                </a:solidFill>
              </a:rPr>
              <a:t>Google</a:t>
            </a:r>
            <a:r>
              <a:rPr lang="uk-UA" sz="1600" b="1" dirty="0">
                <a:solidFill>
                  <a:schemeClr val="bg1"/>
                </a:solidFill>
              </a:rPr>
              <a:t> Перекладач</a:t>
            </a:r>
            <a:endParaRPr lang="uk-UA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4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4D74B4F-8A65-4CCC-B1A0-D57112F2B21C}"/>
              </a:ext>
            </a:extLst>
          </p:cNvPr>
          <p:cNvSpPr txBox="1"/>
          <p:nvPr/>
        </p:nvSpPr>
        <p:spPr>
          <a:xfrm>
            <a:off x="72008" y="764704"/>
            <a:ext cx="8820472" cy="181588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файл, який потрібно перекласти. Тобто натиснути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Вибрати на комп’ютері</a:t>
            </a:r>
            <a:r>
              <a:rPr lang="uk-UA" sz="2800" b="1" i="1" kern="0" dirty="0">
                <a:solidFill>
                  <a:srgbClr val="FFFFFF"/>
                </a:solidFill>
              </a:rPr>
              <a:t>, далі вибрати потрібний файл, відкривши відповідну папку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7915F44-B9B7-4015-AAA7-4A521239E968}"/>
              </a:ext>
            </a:extLst>
          </p:cNvPr>
          <p:cNvSpPr txBox="1"/>
          <p:nvPr/>
        </p:nvSpPr>
        <p:spPr>
          <a:xfrm>
            <a:off x="89323" y="2600890"/>
            <a:ext cx="2826494" cy="353943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800"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одному із запам’ятовуючих пристроїв комп’ютера, і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Відкрити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r="13177"/>
          <a:stretch/>
        </p:blipFill>
        <p:spPr>
          <a:xfrm>
            <a:off x="3059832" y="2996952"/>
            <a:ext cx="6001872" cy="3017694"/>
          </a:xfrm>
          <a:prstGeom prst="rect">
            <a:avLst/>
          </a:prstGeom>
        </p:spPr>
      </p:pic>
      <p:sp>
        <p:nvSpPr>
          <p:cNvPr id="8" name="Прямокутник 10">
            <a:extLst>
              <a:ext uri="{FF2B5EF4-FFF2-40B4-BE49-F238E27FC236}">
                <a16:creationId xmlns="" xmlns:a16="http://schemas.microsoft.com/office/drawing/2014/main" id="{11590032-30F9-472A-A087-9E28AD55DAB1}"/>
              </a:ext>
            </a:extLst>
          </p:cNvPr>
          <p:cNvSpPr/>
          <p:nvPr/>
        </p:nvSpPr>
        <p:spPr>
          <a:xfrm>
            <a:off x="5580112" y="5449358"/>
            <a:ext cx="1640089" cy="43061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="" xmlns:a16="http://schemas.microsoft.com/office/drawing/2014/main" id="{3C37A289-DD91-4DBE-B5F3-9DC6DDC05DBD}"/>
              </a:ext>
            </a:extLst>
          </p:cNvPr>
          <p:cNvSpPr/>
          <p:nvPr/>
        </p:nvSpPr>
        <p:spPr>
          <a:xfrm rot="18900000">
            <a:off x="7152506" y="4683462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14156" y="-914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1600" b="1" dirty="0">
                <a:solidFill>
                  <a:schemeClr val="bg1"/>
                </a:solidFill>
              </a:rPr>
              <a:t>Використання хмарного сервісу </a:t>
            </a:r>
          </a:p>
          <a:p>
            <a:pPr algn="ctr"/>
            <a:r>
              <a:rPr lang="uk-UA" sz="1600" b="1" dirty="0" err="1">
                <a:solidFill>
                  <a:schemeClr val="bg1"/>
                </a:solidFill>
              </a:rPr>
              <a:t>Google</a:t>
            </a:r>
            <a:r>
              <a:rPr lang="uk-UA" sz="1600" b="1" dirty="0">
                <a:solidFill>
                  <a:schemeClr val="bg1"/>
                </a:solidFill>
              </a:rPr>
              <a:t> Перекладач</a:t>
            </a:r>
            <a:endParaRPr lang="uk-UA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72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DCF4ECF-7255-458E-A18D-A9123C120732}"/>
              </a:ext>
            </a:extLst>
          </p:cNvPr>
          <p:cNvSpPr txBox="1"/>
          <p:nvPr/>
        </p:nvSpPr>
        <p:spPr>
          <a:xfrm>
            <a:off x="86663" y="908720"/>
            <a:ext cx="8733809" cy="18158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Перекласти</a:t>
            </a:r>
            <a:r>
              <a:rPr lang="uk-UA" sz="2800" b="1" i="1" kern="0" dirty="0">
                <a:solidFill>
                  <a:srgbClr val="FFFFFF"/>
                </a:solidFill>
              </a:rPr>
              <a:t>. Звертаємо вашу увагу, що деякі особливості форматування початкового документа можуть бути не відображені в перекладі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r="8523"/>
          <a:stretch/>
        </p:blipFill>
        <p:spPr>
          <a:xfrm>
            <a:off x="4576" y="2852936"/>
            <a:ext cx="8408225" cy="3400425"/>
          </a:xfrm>
          <a:prstGeom prst="rect">
            <a:avLst/>
          </a:prstGeom>
        </p:spPr>
      </p:pic>
      <p:sp>
        <p:nvSpPr>
          <p:cNvPr id="7" name="Прямокутник 9">
            <a:extLst>
              <a:ext uri="{FF2B5EF4-FFF2-40B4-BE49-F238E27FC236}">
                <a16:creationId xmlns="" xmlns:a16="http://schemas.microsoft.com/office/drawing/2014/main" id="{66CFCBC6-0D5C-432B-A9DD-A42F7729C33F}"/>
              </a:ext>
            </a:extLst>
          </p:cNvPr>
          <p:cNvSpPr/>
          <p:nvPr/>
        </p:nvSpPr>
        <p:spPr>
          <a:xfrm>
            <a:off x="7568483" y="5671095"/>
            <a:ext cx="1046352" cy="41571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8" name="Стрілка вліво 20">
            <a:extLst>
              <a:ext uri="{FF2B5EF4-FFF2-40B4-BE49-F238E27FC236}">
                <a16:creationId xmlns="" xmlns:a16="http://schemas.microsoft.com/office/drawing/2014/main" id="{DCA3A0AE-17EA-4B9A-BABB-F95CF9F16C07}"/>
              </a:ext>
            </a:extLst>
          </p:cNvPr>
          <p:cNvSpPr/>
          <p:nvPr/>
        </p:nvSpPr>
        <p:spPr>
          <a:xfrm rot="13019384">
            <a:off x="6336246" y="4949130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74819" y="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1600" b="1" dirty="0">
                <a:solidFill>
                  <a:schemeClr val="bg1"/>
                </a:solidFill>
              </a:rPr>
              <a:t>Використання хмарного сервісу </a:t>
            </a:r>
          </a:p>
          <a:p>
            <a:pPr algn="ctr"/>
            <a:r>
              <a:rPr lang="uk-UA" sz="1600" b="1" dirty="0" err="1">
                <a:solidFill>
                  <a:schemeClr val="bg1"/>
                </a:solidFill>
              </a:rPr>
              <a:t>Google</a:t>
            </a:r>
            <a:r>
              <a:rPr lang="uk-UA" sz="1600" b="1" dirty="0">
                <a:solidFill>
                  <a:schemeClr val="bg1"/>
                </a:solidFill>
              </a:rPr>
              <a:t> Перекладач</a:t>
            </a:r>
            <a:endParaRPr lang="uk-UA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85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7E28296-3AA5-48D5-AD68-7001BE98C603}"/>
              </a:ext>
            </a:extLst>
          </p:cNvPr>
          <p:cNvSpPr txBox="1"/>
          <p:nvPr/>
        </p:nvSpPr>
        <p:spPr>
          <a:xfrm>
            <a:off x="80531" y="3429000"/>
            <a:ext cx="6266447" cy="181588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800" b="1" i="1" kern="0" dirty="0" err="1">
                <a:solidFill>
                  <a:srgbClr val="FFFFFF"/>
                </a:solidFill>
              </a:rPr>
              <a:t>Внести</a:t>
            </a:r>
            <a:r>
              <a:rPr lang="uk-UA" sz="2800" b="1" i="1" kern="0" dirty="0">
                <a:solidFill>
                  <a:srgbClr val="FFFFFF"/>
                </a:solidFill>
              </a:rPr>
              <a:t> в нього правки (за потреби) і зберегти текст у файлі в потрібному місці.</a:t>
            </a:r>
          </a:p>
        </p:txBody>
      </p:sp>
      <p:pic>
        <p:nvPicPr>
          <p:cNvPr id="6" name="Picture 4" descr="Language, localization, translate, translation icon">
            <a:extLst>
              <a:ext uri="{FF2B5EF4-FFF2-40B4-BE49-F238E27FC236}">
                <a16:creationId xmlns="" xmlns:a16="http://schemas.microsoft.com/office/drawing/2014/main" id="{B5A4F984-E659-4DC6-B3CD-8BD371F8F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242408"/>
            <a:ext cx="2373184" cy="2373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5E9A22D-862F-4ACA-8EC2-B065390A9CAF}"/>
              </a:ext>
            </a:extLst>
          </p:cNvPr>
          <p:cNvSpPr txBox="1"/>
          <p:nvPr/>
        </p:nvSpPr>
        <p:spPr>
          <a:xfrm>
            <a:off x="80531" y="980728"/>
            <a:ext cx="6266447" cy="2246769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Переглянути перекладений документ. Виділити весь текст і скопіювати його в новий документ.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97088" y="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1600" b="1" dirty="0">
                <a:solidFill>
                  <a:schemeClr val="bg1"/>
                </a:solidFill>
              </a:rPr>
              <a:t>Використання хмарного сервісу </a:t>
            </a:r>
          </a:p>
          <a:p>
            <a:pPr algn="ctr"/>
            <a:r>
              <a:rPr lang="uk-UA" sz="1600" b="1" dirty="0" err="1">
                <a:solidFill>
                  <a:schemeClr val="bg1"/>
                </a:solidFill>
              </a:rPr>
              <a:t>Google</a:t>
            </a:r>
            <a:r>
              <a:rPr lang="uk-UA" sz="1600" b="1" dirty="0">
                <a:solidFill>
                  <a:schemeClr val="bg1"/>
                </a:solidFill>
              </a:rPr>
              <a:t> Перекладач</a:t>
            </a:r>
            <a:endParaRPr lang="uk-UA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19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024744" cy="720080"/>
          </a:xfrm>
        </p:spPr>
        <p:txBody>
          <a:bodyPr>
            <a:normAutofit/>
          </a:bodyPr>
          <a:lstStyle/>
          <a:p>
            <a:r>
              <a:rPr lang="uk-UA" sz="3600" b="1" dirty="0"/>
              <a:t>Поняття хмарні сервіси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1196752"/>
            <a:ext cx="4608512" cy="518457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uk-UA" b="1" i="1" dirty="0">
                <a:solidFill>
                  <a:schemeClr val="accent3">
                    <a:lumMod val="75000"/>
                  </a:schemeClr>
                </a:solidFill>
              </a:rPr>
              <a:t>Широке застосування інформаційно-цифрових технологій створює особливі умови для організації персонального </a:t>
            </a:r>
            <a:r>
              <a:rPr lang="uk-UA" b="1" i="1" dirty="0" err="1">
                <a:solidFill>
                  <a:schemeClr val="accent3">
                    <a:lumMod val="75000"/>
                  </a:schemeClr>
                </a:solidFill>
              </a:rPr>
              <a:t>освітньо-комунікаційного</a:t>
            </a:r>
            <a:r>
              <a:rPr lang="uk-UA" b="1" i="1" dirty="0">
                <a:solidFill>
                  <a:schemeClr val="accent3">
                    <a:lumMod val="75000"/>
                  </a:schemeClr>
                </a:solidFill>
              </a:rPr>
              <a:t> середовища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 </a:t>
            </a:r>
            <a:r>
              <a:rPr lang="uk-UA" b="1" i="1" dirty="0">
                <a:solidFill>
                  <a:schemeClr val="accent3">
                    <a:lumMod val="75000"/>
                  </a:schemeClr>
                </a:solidFill>
              </a:rPr>
              <a:t>– набору інструментів і сервісів, використання яких забезпечує конкретному користувачу досягнення власних цілей для навчання та спілкування.</a:t>
            </a:r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DED80CC-3AA0-415F-824C-953E061213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5"/>
          <a:stretch/>
        </p:blipFill>
        <p:spPr>
          <a:xfrm>
            <a:off x="574564" y="2006144"/>
            <a:ext cx="3565388" cy="35110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16087" y="96104"/>
            <a:ext cx="2061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Хмарні сервіси 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00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67944" y="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1600" b="1" dirty="0">
                <a:solidFill>
                  <a:schemeClr val="bg1"/>
                </a:solidFill>
              </a:rPr>
              <a:t>Використання хмарного сервісу </a:t>
            </a:r>
          </a:p>
          <a:p>
            <a:pPr algn="ctr"/>
            <a:r>
              <a:rPr lang="uk-UA" sz="1600" b="1" dirty="0" err="1">
                <a:solidFill>
                  <a:schemeClr val="bg1"/>
                </a:solidFill>
              </a:rPr>
              <a:t>Google</a:t>
            </a:r>
            <a:r>
              <a:rPr lang="uk-UA" sz="1600" b="1" dirty="0">
                <a:solidFill>
                  <a:schemeClr val="bg1"/>
                </a:solidFill>
              </a:rPr>
              <a:t> Перекладач</a:t>
            </a:r>
            <a:endParaRPr lang="uk-UA" sz="16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D33ED94-28BE-478A-9010-FF0682E3BD12}"/>
              </a:ext>
            </a:extLst>
          </p:cNvPr>
          <p:cNvSpPr txBox="1"/>
          <p:nvPr/>
        </p:nvSpPr>
        <p:spPr>
          <a:xfrm>
            <a:off x="72008" y="548680"/>
            <a:ext cx="8918965" cy="120032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Мобільну версію </a:t>
            </a:r>
            <a:r>
              <a:rPr lang="uk-UA" sz="2400" b="1" i="1" dirty="0" err="1">
                <a:solidFill>
                  <a:srgbClr val="FFFF00"/>
                </a:solidFill>
              </a:rPr>
              <a:t>Google</a:t>
            </a:r>
            <a:r>
              <a:rPr lang="uk-UA" sz="2400" b="1" i="1" dirty="0">
                <a:solidFill>
                  <a:srgbClr val="FFFF00"/>
                </a:solidFill>
              </a:rPr>
              <a:t> Перекладача </a:t>
            </a:r>
            <a:r>
              <a:rPr lang="uk-UA" sz="2400" b="1" i="1" dirty="0">
                <a:solidFill>
                  <a:schemeClr val="bg1"/>
                </a:solidFill>
              </a:rPr>
              <a:t>можна встановити на смартфоні чи планшетному комп’ютері.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D8C122C-20E2-48A8-B769-F453E7E464C9}"/>
              </a:ext>
            </a:extLst>
          </p:cNvPr>
          <p:cNvSpPr txBox="1"/>
          <p:nvPr/>
        </p:nvSpPr>
        <p:spPr>
          <a:xfrm>
            <a:off x="72008" y="1892892"/>
            <a:ext cx="8918965" cy="830997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>
                <a:solidFill>
                  <a:schemeClr val="bg1"/>
                </a:solidFill>
              </a:rPr>
              <a:t>Це дасть змогу, крім зазначених вище дій, розпізнавати та перекладати на мобільному пристрої: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DB5527F-4299-40E3-8176-6AA7A9FE2A8F}"/>
              </a:ext>
            </a:extLst>
          </p:cNvPr>
          <p:cNvSpPr txBox="1"/>
          <p:nvPr/>
        </p:nvSpPr>
        <p:spPr>
          <a:xfrm>
            <a:off x="105208" y="2924944"/>
            <a:ext cx="8789294" cy="830997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2400" b="1" i="1" dirty="0">
                <a:solidFill>
                  <a:schemeClr val="bg1"/>
                </a:solidFill>
              </a:rPr>
              <a:t>текстові написи на зображенні з фотокамери або раніше створеній фотографії;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C1498A3-BCCB-442D-A553-679A2E029D50}"/>
              </a:ext>
            </a:extLst>
          </p:cNvPr>
          <p:cNvSpPr txBox="1"/>
          <p:nvPr/>
        </p:nvSpPr>
        <p:spPr>
          <a:xfrm>
            <a:off x="105208" y="4018607"/>
            <a:ext cx="6438424" cy="83099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2400" b="1" i="1" dirty="0">
                <a:solidFill>
                  <a:schemeClr val="bg1"/>
                </a:solidFill>
              </a:rPr>
              <a:t>рукописний текст, який написали пальцем або </a:t>
            </a:r>
            <a:r>
              <a:rPr lang="uk-UA" sz="2400" b="1" i="1" dirty="0" err="1">
                <a:solidFill>
                  <a:schemeClr val="bg1"/>
                </a:solidFill>
              </a:rPr>
              <a:t>стілусом</a:t>
            </a:r>
            <a:r>
              <a:rPr lang="uk-UA" sz="2400" b="1" i="1" dirty="0">
                <a:solidFill>
                  <a:schemeClr val="bg1"/>
                </a:solidFill>
              </a:rPr>
              <a:t> на екрані;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6E3DC43-4B45-4921-939C-8E2730F6F04C}"/>
              </a:ext>
            </a:extLst>
          </p:cNvPr>
          <p:cNvSpPr txBox="1"/>
          <p:nvPr/>
        </p:nvSpPr>
        <p:spPr>
          <a:xfrm>
            <a:off x="88007" y="5030506"/>
            <a:ext cx="6455625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2400" b="1" i="1" dirty="0">
                <a:solidFill>
                  <a:schemeClr val="bg1"/>
                </a:solidFill>
              </a:rPr>
              <a:t>текст, уведений на віртуальній клавіатурі в повідомленнях тощо.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9988351A-4A66-4855-B057-7FD07F24A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3749" y="3995566"/>
            <a:ext cx="2339752" cy="184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4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67944" y="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1600" b="1" dirty="0">
                <a:solidFill>
                  <a:schemeClr val="bg1"/>
                </a:solidFill>
              </a:rPr>
              <a:t>Використання хмарного сервісу </a:t>
            </a:r>
          </a:p>
          <a:p>
            <a:pPr algn="ctr"/>
            <a:r>
              <a:rPr lang="uk-UA" sz="1600" b="1" dirty="0" err="1">
                <a:solidFill>
                  <a:schemeClr val="bg1"/>
                </a:solidFill>
              </a:rPr>
              <a:t>Google</a:t>
            </a:r>
            <a:r>
              <a:rPr lang="uk-UA" sz="1600" b="1" dirty="0">
                <a:solidFill>
                  <a:schemeClr val="bg1"/>
                </a:solidFill>
              </a:rPr>
              <a:t> Перекладач</a:t>
            </a:r>
            <a:endParaRPr lang="uk-UA" sz="1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692696"/>
            <a:ext cx="8568952" cy="83099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Що таке персональне </a:t>
            </a:r>
            <a:r>
              <a:rPr lang="uk-UA" sz="2400" b="1" i="1" kern="0" dirty="0" err="1">
                <a:solidFill>
                  <a:srgbClr val="FFFFFF"/>
                </a:solidFill>
              </a:rPr>
              <a:t>освітньо</a:t>
            </a:r>
            <a:r>
              <a:rPr lang="uk-UA" sz="2400" b="1" i="1" kern="0" dirty="0">
                <a:solidFill>
                  <a:srgbClr val="FFFFFF"/>
                </a:solidFill>
              </a:rPr>
              <a:t>-комунікаційне середовище?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1700808"/>
            <a:ext cx="8568952" cy="461665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400" b="1" i="1" kern="0" dirty="0">
                <a:solidFill>
                  <a:srgbClr val="002060"/>
                </a:solidFill>
              </a:rPr>
              <a:t>Що таке хмарні технології? У чому їх сутність?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6656" y="2348880"/>
            <a:ext cx="8591808" cy="83099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Які переваги та недоліки використання хмарних сервісів?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7808" y="3356992"/>
            <a:ext cx="5989899" cy="1938992"/>
          </a:xfrm>
          <a:prstGeom prst="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400" b="1" dirty="0"/>
              <a:t>Які хмарні сервіси ми з вами розглядали </a:t>
            </a:r>
            <a:r>
              <a:rPr lang="uk-UA" sz="2400" b="1" dirty="0" err="1"/>
              <a:t>сьогодна</a:t>
            </a:r>
            <a:r>
              <a:rPr lang="uk-UA" sz="2400" b="1" dirty="0"/>
              <a:t> на уроці. Перейдіть за посиланням і відсортуйте типи </a:t>
            </a:r>
            <a:r>
              <a:rPr lang="uk-UA" sz="2400" b="1" dirty="0" err="1"/>
              <a:t>онлайн</a:t>
            </a:r>
            <a:r>
              <a:rPr lang="uk-UA" sz="2400" b="1" dirty="0"/>
              <a:t> сервісу та їх позначення. </a:t>
            </a:r>
            <a:endParaRPr lang="uk-UA" sz="2400" b="1" i="1" kern="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6656" y="5402193"/>
            <a:ext cx="8591808" cy="95410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 sz="2800" b="1" i="1" kern="0">
                <a:solidFill>
                  <a:srgbClr val="FFFFFF"/>
                </a:solidFill>
              </a:defRPr>
            </a:lvl1pPr>
          </a:lstStyle>
          <a:p>
            <a:pPr>
              <a:buFont typeface="+mj-lt"/>
              <a:buAutoNum type="arabicPeriod" startAt="5"/>
            </a:pPr>
            <a:r>
              <a:rPr lang="uk-UA" dirty="0"/>
              <a:t>Які хмарні сервіси ви використовуєте для навчальних та особистих цілей? </a:t>
            </a:r>
          </a:p>
        </p:txBody>
      </p:sp>
      <p:pic>
        <p:nvPicPr>
          <p:cNvPr id="2050" name="Picture 2" descr="qrcode_learningap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944" y="3250486"/>
            <a:ext cx="2151707" cy="215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76003"/>
            <a:ext cx="9036496" cy="53282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b="1" dirty="0"/>
              <a:t>Дайте відповіді на запитання</a:t>
            </a:r>
          </a:p>
        </p:txBody>
      </p:sp>
    </p:spTree>
    <p:extLst>
      <p:ext uri="{BB962C8B-B14F-4D97-AF65-F5344CB8AC3E}">
        <p14:creationId xmlns:p14="http://schemas.microsoft.com/office/powerpoint/2010/main" val="399860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67944" y="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1600" b="1" dirty="0">
                <a:solidFill>
                  <a:schemeClr val="bg1"/>
                </a:solidFill>
              </a:rPr>
              <a:t>Використання хмарного сервісу </a:t>
            </a:r>
          </a:p>
          <a:p>
            <a:pPr algn="ctr"/>
            <a:r>
              <a:rPr lang="uk-UA" sz="1600" b="1" dirty="0" err="1">
                <a:solidFill>
                  <a:schemeClr val="bg1"/>
                </a:solidFill>
              </a:rPr>
              <a:t>Google</a:t>
            </a:r>
            <a:r>
              <a:rPr lang="uk-UA" sz="1600" b="1" dirty="0">
                <a:solidFill>
                  <a:schemeClr val="bg1"/>
                </a:solidFill>
              </a:rPr>
              <a:t> Перекладач</a:t>
            </a:r>
            <a:endParaRPr lang="uk-UA" sz="1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656" y="764704"/>
            <a:ext cx="8964488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Що таке програма-перекладач? Яке її призначення?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824" y="1412776"/>
            <a:ext cx="8987320" cy="83099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7"/>
              <a:defRPr/>
            </a:pPr>
            <a:r>
              <a:rPr lang="uk-UA" sz="2400" b="1" i="1" kern="0" dirty="0">
                <a:solidFill>
                  <a:srgbClr val="002060"/>
                </a:solidFill>
              </a:rPr>
              <a:t>Для чого можна використати хмарний сервіс </a:t>
            </a:r>
            <a:r>
              <a:rPr lang="uk-UA" sz="2400" b="1" i="1" kern="0" dirty="0" err="1">
                <a:solidFill>
                  <a:srgbClr val="FF0000"/>
                </a:solidFill>
              </a:rPr>
              <a:t>Google</a:t>
            </a:r>
            <a:r>
              <a:rPr lang="uk-UA" sz="2400" b="1" i="1" kern="0" dirty="0">
                <a:solidFill>
                  <a:srgbClr val="FF0000"/>
                </a:solidFill>
              </a:rPr>
              <a:t> Перекладач</a:t>
            </a:r>
            <a:r>
              <a:rPr lang="uk-UA" sz="2400" b="1" i="1" kern="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825" y="2348880"/>
            <a:ext cx="9018175" cy="1200329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8"/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Який алгоритм перекладу тексту, введеного голосом з мікрофона, з використанням </a:t>
            </a:r>
            <a:r>
              <a:rPr lang="uk-UA" sz="2400" b="1" i="1" kern="0" dirty="0" err="1">
                <a:solidFill>
                  <a:srgbClr val="FFFF00"/>
                </a:solidFill>
              </a:rPr>
              <a:t>Google</a:t>
            </a:r>
            <a:r>
              <a:rPr lang="uk-UA" sz="2400" b="1" i="1" kern="0" dirty="0">
                <a:solidFill>
                  <a:srgbClr val="FFFF00"/>
                </a:solidFill>
              </a:rPr>
              <a:t> Перекладача</a:t>
            </a:r>
            <a:r>
              <a:rPr lang="uk-UA" sz="2400" b="1" i="1" kern="0" dirty="0">
                <a:solidFill>
                  <a:srgbClr val="FFFFFF"/>
                </a:solidFill>
              </a:rPr>
              <a:t>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6680" y="3717032"/>
            <a:ext cx="898732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9"/>
              <a:defRPr/>
            </a:pPr>
            <a:r>
              <a:rPr lang="uk-UA" sz="2400" b="1" i="1" kern="0" dirty="0">
                <a:solidFill>
                  <a:srgbClr val="002060"/>
                </a:solidFill>
              </a:rPr>
              <a:t>Які додаткові можливості має версія </a:t>
            </a:r>
            <a:r>
              <a:rPr lang="uk-UA" sz="2400" b="1" i="1" kern="0" dirty="0" err="1">
                <a:solidFill>
                  <a:srgbClr val="FF0000"/>
                </a:solidFill>
              </a:rPr>
              <a:t>Google</a:t>
            </a:r>
            <a:r>
              <a:rPr lang="uk-UA" sz="2400" b="1" i="1" kern="0" dirty="0">
                <a:solidFill>
                  <a:srgbClr val="FF0000"/>
                </a:solidFill>
              </a:rPr>
              <a:t> Перекладача</a:t>
            </a:r>
            <a:r>
              <a:rPr lang="uk-UA" sz="2400" b="1" i="1" kern="0" dirty="0">
                <a:solidFill>
                  <a:srgbClr val="002060"/>
                </a:solidFill>
              </a:rPr>
              <a:t> для мобільних пристроїв?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9864" y="4731984"/>
            <a:ext cx="6326352" cy="46166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 sz="2800" b="1" i="1" kern="0">
                <a:solidFill>
                  <a:srgbClr val="FFFFFF"/>
                </a:solidFill>
              </a:defRPr>
            </a:lvl1pPr>
          </a:lstStyle>
          <a:p>
            <a:pPr>
              <a:buFont typeface="+mj-lt"/>
              <a:buAutoNum type="arabicPeriod" startAt="10"/>
            </a:pPr>
            <a:r>
              <a:rPr lang="uk-UA" sz="2400" dirty="0" smtClean="0"/>
              <a:t>Виконайте вправу за посиланням. </a:t>
            </a:r>
            <a:endParaRPr lang="uk-UA" sz="2400" dirty="0"/>
          </a:p>
        </p:txBody>
      </p:sp>
      <p:pic>
        <p:nvPicPr>
          <p:cNvPr id="9" name="Рисунок 8" descr="C:\Users\1\AppData\Local\Microsoft\Windows\INetCache\Content.Word\qrcode_learningapps.org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11384"/>
            <a:ext cx="1835696" cy="17419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088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67944" y="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1600" b="1" dirty="0">
                <a:solidFill>
                  <a:schemeClr val="bg1"/>
                </a:solidFill>
              </a:rPr>
              <a:t>Використання хмарного сервісу </a:t>
            </a:r>
          </a:p>
          <a:p>
            <a:pPr algn="ctr"/>
            <a:r>
              <a:rPr lang="uk-UA" sz="1600" b="1" dirty="0" err="1">
                <a:solidFill>
                  <a:schemeClr val="bg1"/>
                </a:solidFill>
              </a:rPr>
              <a:t>Google</a:t>
            </a:r>
            <a:r>
              <a:rPr lang="uk-UA" sz="1600" b="1" dirty="0">
                <a:solidFill>
                  <a:schemeClr val="bg1"/>
                </a:solidFill>
              </a:rPr>
              <a:t> Перекладач</a:t>
            </a:r>
            <a:endParaRPr lang="uk-UA" sz="16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1736" y="4149080"/>
            <a:ext cx="2509663" cy="28803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11760" y="4365104"/>
            <a:ext cx="2088232" cy="919401"/>
          </a:xfrm>
          <a:prstGeom prst="wedgeRoundRectCallout">
            <a:avLst>
              <a:gd name="adj1" fmla="val -63502"/>
              <a:gd name="adj2" fmla="val 169289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sz="2400" dirty="0"/>
              <a:t>Сторінка</a:t>
            </a:r>
          </a:p>
          <a:p>
            <a:pPr lvl="0">
              <a:defRPr/>
            </a:pPr>
            <a:r>
              <a:rPr lang="en-US" sz="2400" dirty="0"/>
              <a:t>32</a:t>
            </a:r>
            <a:r>
              <a:rPr lang="uk-UA" sz="2400" dirty="0"/>
              <a:t>-</a:t>
            </a:r>
            <a:r>
              <a:rPr lang="en-US" sz="2400" dirty="0"/>
              <a:t>34</a:t>
            </a:r>
            <a:endParaRPr lang="uk-UA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641312" y="467030"/>
            <a:ext cx="3096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Робота за комп'ютером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uk-U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7" y="1556792"/>
            <a:ext cx="3292899" cy="38164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1292" y="1533984"/>
            <a:ext cx="44707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00B0F0"/>
                </a:solidFill>
              </a:rPr>
              <a:t>Практичне завдання</a:t>
            </a:r>
            <a:r>
              <a:rPr lang="uk-UA" sz="2400" b="1" i="1" dirty="0" smtClean="0">
                <a:solidFill>
                  <a:srgbClr val="00B0F0"/>
                </a:solidFill>
              </a:rPr>
              <a:t>.</a:t>
            </a:r>
            <a:endParaRPr lang="uk-UA" sz="2400" b="1" dirty="0" smtClean="0">
              <a:solidFill>
                <a:srgbClr val="00B0F0"/>
              </a:solidFill>
            </a:endParaRPr>
          </a:p>
          <a:p>
            <a:r>
              <a:rPr lang="uk-UA" b="1" dirty="0" smtClean="0">
                <a:solidFill>
                  <a:schemeClr val="accent3"/>
                </a:solidFill>
              </a:rPr>
              <a:t>1.Створіть </a:t>
            </a:r>
            <a:r>
              <a:rPr lang="uk-UA" b="1" dirty="0">
                <a:solidFill>
                  <a:schemeClr val="accent3"/>
                </a:solidFill>
              </a:rPr>
              <a:t>сховище для зберігання файлів у персональному навчальному середовищі засобами </a:t>
            </a:r>
            <a:r>
              <a:rPr lang="uk-UA" b="1" i="1" dirty="0" err="1">
                <a:solidFill>
                  <a:schemeClr val="accent3"/>
                </a:solidFill>
              </a:rPr>
              <a:t>Google</a:t>
            </a:r>
            <a:r>
              <a:rPr lang="uk-UA" b="1" i="1" dirty="0">
                <a:solidFill>
                  <a:schemeClr val="accent3"/>
                </a:solidFill>
              </a:rPr>
              <a:t> Диск</a:t>
            </a:r>
            <a:r>
              <a:rPr lang="uk-UA" b="1" dirty="0" smtClean="0">
                <a:solidFill>
                  <a:schemeClr val="accent3"/>
                </a:solidFill>
              </a:rPr>
              <a:t>.</a:t>
            </a:r>
          </a:p>
          <a:p>
            <a:r>
              <a:rPr lang="uk-UA" b="1" dirty="0" smtClean="0">
                <a:solidFill>
                  <a:schemeClr val="accent3"/>
                </a:solidFill>
              </a:rPr>
              <a:t>2. </a:t>
            </a:r>
            <a:r>
              <a:rPr lang="uk-UA" b="1" dirty="0" err="1" smtClean="0">
                <a:solidFill>
                  <a:schemeClr val="accent3"/>
                </a:solidFill>
              </a:rPr>
              <a:t>Виконатйте</a:t>
            </a:r>
            <a:r>
              <a:rPr lang="uk-UA" b="1" dirty="0" smtClean="0">
                <a:solidFill>
                  <a:schemeClr val="accent3"/>
                </a:solidFill>
              </a:rPr>
              <a:t> переклад гімну України на англійську мову, засобами он-лайн перекладачем.</a:t>
            </a:r>
            <a:endParaRPr lang="uk-UA" b="1" dirty="0">
              <a:solidFill>
                <a:schemeClr val="accent3"/>
              </a:solidFill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4101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788024" y="3789040"/>
            <a:ext cx="3313355" cy="1197660"/>
          </a:xfrm>
        </p:spPr>
        <p:txBody>
          <a:bodyPr/>
          <a:lstStyle/>
          <a:p>
            <a:pPr algn="ctr"/>
            <a:r>
              <a:rPr lang="uk-UA" b="1" dirty="0" smtClean="0"/>
              <a:t>Домашнє завдання</a:t>
            </a:r>
            <a:endParaRPr lang="uk-UA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20" y="908720"/>
            <a:ext cx="4659626" cy="53478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23370" y="404664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1.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2</a:t>
            </a:r>
            <a:r>
              <a:rPr lang="en-US" sz="3200" i="1" kern="0" noProof="0" dirty="0">
                <a:solidFill>
                  <a:srgbClr val="FFFFFF"/>
                </a:solidFill>
                <a:latin typeface="Verdana"/>
              </a:rPr>
              <a:t>7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35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061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024744" cy="685880"/>
          </a:xfrm>
        </p:spPr>
        <p:txBody>
          <a:bodyPr>
            <a:normAutofit/>
          </a:bodyPr>
          <a:lstStyle/>
          <a:p>
            <a:r>
              <a:rPr lang="uk-UA" sz="3600" b="1" dirty="0"/>
              <a:t>Поняття хмарні сервіси</a:t>
            </a:r>
          </a:p>
        </p:txBody>
      </p:sp>
      <p:sp>
        <p:nvSpPr>
          <p:cNvPr id="4" name="Прямокутник 5">
            <a:extLst>
              <a:ext uri="{FF2B5EF4-FFF2-40B4-BE49-F238E27FC236}">
                <a16:creationId xmlns="" xmlns:a16="http://schemas.microsoft.com/office/drawing/2014/main" id="{24C76225-0C75-4AA1-BC77-048E6159B1E5}"/>
              </a:ext>
            </a:extLst>
          </p:cNvPr>
          <p:cNvSpPr/>
          <p:nvPr/>
        </p:nvSpPr>
        <p:spPr>
          <a:xfrm>
            <a:off x="755576" y="1412776"/>
            <a:ext cx="2262205" cy="1018444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solidFill>
                  <a:schemeClr val="bg1"/>
                </a:solidFill>
              </a:rPr>
              <a:t>пошукові системи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5" name="Прямокутник 6">
            <a:extLst>
              <a:ext uri="{FF2B5EF4-FFF2-40B4-BE49-F238E27FC236}">
                <a16:creationId xmlns="" xmlns:a16="http://schemas.microsoft.com/office/drawing/2014/main" id="{0778C960-C448-4DE5-B482-0F36F2BD072F}"/>
              </a:ext>
            </a:extLst>
          </p:cNvPr>
          <p:cNvSpPr/>
          <p:nvPr/>
        </p:nvSpPr>
        <p:spPr>
          <a:xfrm>
            <a:off x="3347864" y="1412776"/>
            <a:ext cx="2520280" cy="926328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solidFill>
                  <a:schemeClr val="bg1"/>
                </a:solidFill>
              </a:rPr>
              <a:t>електронну пошту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6" name="Прямокутник 7">
            <a:extLst>
              <a:ext uri="{FF2B5EF4-FFF2-40B4-BE49-F238E27FC236}">
                <a16:creationId xmlns="" xmlns:a16="http://schemas.microsoft.com/office/drawing/2014/main" id="{D339F463-72EC-4512-AA95-F54D46355315}"/>
              </a:ext>
            </a:extLst>
          </p:cNvPr>
          <p:cNvSpPr/>
          <p:nvPr/>
        </p:nvSpPr>
        <p:spPr>
          <a:xfrm>
            <a:off x="6156176" y="1412776"/>
            <a:ext cx="2448272" cy="961595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dirty="0">
                <a:solidFill>
                  <a:schemeClr val="bg1"/>
                </a:solidFill>
              </a:rPr>
              <a:t>форуми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9">
            <a:extLst>
              <a:ext uri="{FF2B5EF4-FFF2-40B4-BE49-F238E27FC236}">
                <a16:creationId xmlns="" xmlns:a16="http://schemas.microsoft.com/office/drawing/2014/main" id="{8A698490-CAC3-44BA-AFD3-ACECA4E94ABE}"/>
              </a:ext>
            </a:extLst>
          </p:cNvPr>
          <p:cNvSpPr/>
          <p:nvPr/>
        </p:nvSpPr>
        <p:spPr>
          <a:xfrm>
            <a:off x="764760" y="4869160"/>
            <a:ext cx="2253021" cy="1008111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dirty="0">
                <a:solidFill>
                  <a:schemeClr val="bg1"/>
                </a:solidFill>
              </a:rPr>
              <a:t>соціальні мережі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10">
            <a:extLst>
              <a:ext uri="{FF2B5EF4-FFF2-40B4-BE49-F238E27FC236}">
                <a16:creationId xmlns="" xmlns:a16="http://schemas.microsoft.com/office/drawing/2014/main" id="{58FDDC1A-5D0C-45A7-9477-E696FE2DCFAC}"/>
              </a:ext>
            </a:extLst>
          </p:cNvPr>
          <p:cNvSpPr/>
          <p:nvPr/>
        </p:nvSpPr>
        <p:spPr>
          <a:xfrm>
            <a:off x="755575" y="2551354"/>
            <a:ext cx="2262205" cy="100216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dirty="0">
                <a:solidFill>
                  <a:schemeClr val="bg1"/>
                </a:solidFill>
              </a:rPr>
              <a:t>служби інтерактивного спілкування</a:t>
            </a:r>
            <a:endParaRPr lang="uk-UA" sz="20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11">
            <a:extLst>
              <a:ext uri="{FF2B5EF4-FFF2-40B4-BE49-F238E27FC236}">
                <a16:creationId xmlns="" xmlns:a16="http://schemas.microsoft.com/office/drawing/2014/main" id="{3919688D-8BDC-4477-89BE-E735E5B3D972}"/>
              </a:ext>
            </a:extLst>
          </p:cNvPr>
          <p:cNvSpPr/>
          <p:nvPr/>
        </p:nvSpPr>
        <p:spPr>
          <a:xfrm>
            <a:off x="3347864" y="2551354"/>
            <a:ext cx="2520280" cy="970479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solidFill>
                  <a:schemeClr val="bg1"/>
                </a:solidFill>
              </a:rPr>
              <a:t>сервіси Веб 2.0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12">
            <a:extLst>
              <a:ext uri="{FF2B5EF4-FFF2-40B4-BE49-F238E27FC236}">
                <a16:creationId xmlns="" xmlns:a16="http://schemas.microsoft.com/office/drawing/2014/main" id="{045B3AB2-ABF3-42F1-84A5-E7FF8B488017}"/>
              </a:ext>
            </a:extLst>
          </p:cNvPr>
          <p:cNvSpPr/>
          <p:nvPr/>
        </p:nvSpPr>
        <p:spPr>
          <a:xfrm>
            <a:off x="755576" y="3701008"/>
            <a:ext cx="2262206" cy="100811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dirty="0">
                <a:solidFill>
                  <a:schemeClr val="bg1"/>
                </a:solidFill>
              </a:rPr>
              <a:t>освітні портали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3">
            <a:extLst>
              <a:ext uri="{FF2B5EF4-FFF2-40B4-BE49-F238E27FC236}">
                <a16:creationId xmlns="" xmlns:a16="http://schemas.microsoft.com/office/drawing/2014/main" id="{4B2AB2A3-F3B8-4E64-9FD3-9CE9FB1842ED}"/>
              </a:ext>
            </a:extLst>
          </p:cNvPr>
          <p:cNvSpPr/>
          <p:nvPr/>
        </p:nvSpPr>
        <p:spPr>
          <a:xfrm>
            <a:off x="6156176" y="2551532"/>
            <a:ext cx="2448272" cy="89847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dirty="0">
                <a:solidFill>
                  <a:schemeClr val="bg1"/>
                </a:solidFill>
              </a:rPr>
              <a:t>дистанційні курси тощо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pic>
        <p:nvPicPr>
          <p:cNvPr id="2050" name="Picture 2" descr="C:\Users\1\Desktop\е7зщдан78д68д68ш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631345"/>
            <a:ext cx="3925788" cy="27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316087" y="96104"/>
            <a:ext cx="2061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Хмарні сервіси 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25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08912" cy="926976"/>
          </a:xfrm>
        </p:spPr>
        <p:txBody>
          <a:bodyPr>
            <a:noAutofit/>
          </a:bodyPr>
          <a:lstStyle/>
          <a:p>
            <a:pPr lvl="0"/>
            <a:r>
              <a:rPr lang="uk-UA" sz="2800" b="1" kern="0" dirty="0">
                <a:solidFill>
                  <a:schemeClr val="accent3"/>
                </a:solidFill>
              </a:rPr>
              <a:t>Сьогодні користувачі для цих цілей активно використовують хмарні технології</a:t>
            </a:r>
            <a:r>
              <a:rPr lang="uk-UA" sz="2800" b="1" kern="0" dirty="0" smtClean="0">
                <a:solidFill>
                  <a:srgbClr val="FFFFFF"/>
                </a:solidFill>
              </a:rPr>
              <a:t>.</a:t>
            </a: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276872"/>
            <a:ext cx="4608512" cy="295232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68580" lvl="0" indent="0" algn="ctr">
              <a:buNone/>
            </a:pPr>
            <a:r>
              <a:rPr lang="uk-UA" sz="2800" b="1" i="1" kern="0" dirty="0">
                <a:solidFill>
                  <a:schemeClr val="accent3"/>
                </a:solidFill>
              </a:rPr>
              <a:t>Хмарні технології </a:t>
            </a:r>
            <a:r>
              <a:rPr lang="uk-UA" b="1" i="1" kern="0" dirty="0">
                <a:solidFill>
                  <a:schemeClr val="bg2">
                    <a:lumMod val="50000"/>
                  </a:schemeClr>
                </a:solidFill>
              </a:rPr>
              <a:t>(англ. </a:t>
            </a:r>
            <a:r>
              <a:rPr lang="en-US" b="1" i="1" kern="0" dirty="0">
                <a:solidFill>
                  <a:schemeClr val="bg2">
                    <a:lumMod val="50000"/>
                  </a:schemeClr>
                </a:solidFill>
              </a:rPr>
              <a:t>Cloud Technology)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 </a:t>
            </a:r>
            <a:r>
              <a:rPr lang="en-US" b="1" i="1" kern="0" dirty="0">
                <a:solidFill>
                  <a:schemeClr val="bg2">
                    <a:lumMod val="50000"/>
                  </a:schemeClr>
                </a:solidFill>
              </a:rPr>
              <a:t>— </a:t>
            </a:r>
            <a:r>
              <a:rPr lang="uk-UA" b="1" i="1" kern="0" dirty="0">
                <a:solidFill>
                  <a:schemeClr val="bg2">
                    <a:lumMod val="50000"/>
                  </a:schemeClr>
                </a:solidFill>
              </a:rPr>
              <a:t>інформаційно-комунікаційні технології, що передбачають віддалене опрацювання та зберігання даних.</a:t>
            </a:r>
            <a:endParaRPr lang="uk-UA" b="1" i="1" kern="0" dirty="0">
              <a:solidFill>
                <a:schemeClr val="bg2">
                  <a:lumMod val="50000"/>
                </a:schemeClr>
              </a:solidFill>
              <a:latin typeface="Verdana"/>
            </a:endParaRPr>
          </a:p>
          <a:p>
            <a:pPr algn="ctr"/>
            <a:endParaRPr lang="uk-UA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4" name="Групувати 9">
            <a:extLst>
              <a:ext uri="{FF2B5EF4-FFF2-40B4-BE49-F238E27FC236}">
                <a16:creationId xmlns="" xmlns:a16="http://schemas.microsoft.com/office/drawing/2014/main" id="{01F42090-AA5D-4F1C-BAAF-E1F818B11829}"/>
              </a:ext>
            </a:extLst>
          </p:cNvPr>
          <p:cNvGrpSpPr/>
          <p:nvPr/>
        </p:nvGrpSpPr>
        <p:grpSpPr>
          <a:xfrm>
            <a:off x="4788024" y="2477761"/>
            <a:ext cx="3888432" cy="3168352"/>
            <a:chOff x="6459271" y="2150870"/>
            <a:chExt cx="5732729" cy="4603843"/>
          </a:xfrm>
        </p:grpSpPr>
        <p:pic>
          <p:nvPicPr>
            <p:cNvPr id="5" name="Picture 2" descr="Пов’язане зображення">
              <a:extLst>
                <a:ext uri="{FF2B5EF4-FFF2-40B4-BE49-F238E27FC236}">
                  <a16:creationId xmlns="" xmlns:a16="http://schemas.microsoft.com/office/drawing/2014/main" id="{AAEBC5E5-B4E2-4108-ADD7-7B98599716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2025" y="4154388"/>
              <a:ext cx="3609975" cy="2600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Результат пошуку зображень за запитом &quot;Cloud Technology server&quot;">
              <a:extLst>
                <a:ext uri="{FF2B5EF4-FFF2-40B4-BE49-F238E27FC236}">
                  <a16:creationId xmlns="" xmlns:a16="http://schemas.microsoft.com/office/drawing/2014/main" id="{60E4341E-99D6-44F9-BB4C-6B8B88E081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9271" y="2150870"/>
              <a:ext cx="3510640" cy="2907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Стрілка: вліво-вправо 12">
              <a:extLst>
                <a:ext uri="{FF2B5EF4-FFF2-40B4-BE49-F238E27FC236}">
                  <a16:creationId xmlns="" xmlns:a16="http://schemas.microsoft.com/office/drawing/2014/main" id="{8A899ED8-EB32-4E51-BF7E-487B45F51C57}"/>
                </a:ext>
              </a:extLst>
            </p:cNvPr>
            <p:cNvSpPr/>
            <p:nvPr/>
          </p:nvSpPr>
          <p:spPr>
            <a:xfrm rot="1700877">
              <a:off x="8947355" y="3552287"/>
              <a:ext cx="1386349" cy="914400"/>
            </a:xfrm>
            <a:prstGeom prst="left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5316087" y="96104"/>
            <a:ext cx="2061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Хмарні сервіси 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75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024744" cy="432048"/>
          </a:xfrm>
        </p:spPr>
        <p:txBody>
          <a:bodyPr>
            <a:normAutofit fontScale="90000"/>
          </a:bodyPr>
          <a:lstStyle/>
          <a:p>
            <a:r>
              <a:rPr lang="uk-UA" sz="3200" b="1" dirty="0"/>
              <a:t>Поняття хмарні сервіси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8C51378-8F3F-478C-87AC-64FD5908B836}"/>
              </a:ext>
            </a:extLst>
          </p:cNvPr>
          <p:cNvSpPr txBox="1"/>
          <p:nvPr/>
        </p:nvSpPr>
        <p:spPr>
          <a:xfrm>
            <a:off x="0" y="1177355"/>
            <a:ext cx="8676456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rgbClr val="FFFF00"/>
                </a:solidFill>
              </a:rPr>
              <a:t>Хмарні технології </a:t>
            </a:r>
            <a:r>
              <a:rPr lang="uk-UA" sz="2000" b="1" i="1" kern="0" dirty="0">
                <a:solidFill>
                  <a:srgbClr val="FFFFFF"/>
                </a:solidFill>
              </a:rPr>
              <a:t>надають можливість споживачам:    </a:t>
            </a:r>
            <a:endParaRPr lang="en-US" sz="2000" b="1" i="1" kern="0" dirty="0">
              <a:solidFill>
                <a:srgbClr val="FFFFFF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581299268"/>
              </p:ext>
            </p:extLst>
          </p:nvPr>
        </p:nvGraphicFramePr>
        <p:xfrm>
          <a:off x="539552" y="1700808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316087" y="96104"/>
            <a:ext cx="2061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Хмарні сервіси 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86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024744" cy="613872"/>
          </a:xfrm>
        </p:spPr>
        <p:txBody>
          <a:bodyPr>
            <a:normAutofit/>
          </a:bodyPr>
          <a:lstStyle/>
          <a:p>
            <a:r>
              <a:rPr lang="uk-UA" sz="3200" b="1" dirty="0" smtClean="0"/>
              <a:t>Поняття хмарні сервіси</a:t>
            </a:r>
            <a:endParaRPr lang="uk-UA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365104"/>
            <a:ext cx="8136904" cy="1996809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uk-UA" b="1" i="1" dirty="0">
                <a:solidFill>
                  <a:schemeClr val="accent3"/>
                </a:solidFill>
              </a:rPr>
              <a:t>У реальності все програмне забезпечення, яке використовується, та файли користувачів зберігаються на серверах провайдерів хмарних сервісів, які можуть бути розміщені по всьому світу. </a:t>
            </a:r>
          </a:p>
          <a:p>
            <a:pPr algn="ctr"/>
            <a:endParaRPr lang="uk-UA" dirty="0">
              <a:solidFill>
                <a:schemeClr val="accent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16087" y="96104"/>
            <a:ext cx="2061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Хмарні сервіси 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1\Desktop\єждлот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4176464" cy="254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Desktop\c86ae9bf9d69e790910600aa8bced4fe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529" y="1844824"/>
            <a:ext cx="354800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33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uk-UA" sz="3600" b="1" i="1" dirty="0">
                <a:solidFill>
                  <a:schemeClr val="accent3"/>
                </a:solidFill>
              </a:rPr>
              <a:t>Провайдери – це організації, які:</a:t>
            </a:r>
            <a:r>
              <a:rPr lang="uk-UA" b="1" i="1" dirty="0">
                <a:solidFill>
                  <a:schemeClr val="accent3"/>
                </a:solidFill>
              </a:rPr>
              <a:t/>
            </a:r>
            <a:br>
              <a:rPr lang="uk-UA" b="1" i="1" dirty="0">
                <a:solidFill>
                  <a:schemeClr val="accent3"/>
                </a:solidFill>
              </a:rPr>
            </a:br>
            <a:endParaRPr lang="uk-UA" dirty="0">
              <a:solidFill>
                <a:schemeClr val="accent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16087" y="96104"/>
            <a:ext cx="2061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Хмарні сервіси 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1700808"/>
            <a:ext cx="4063304" cy="14401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i="1" dirty="0" smtClean="0">
                <a:solidFill>
                  <a:schemeClr val="tx1"/>
                </a:solidFill>
              </a:rPr>
              <a:t>обслуговують канали передавання даних і надають послуги Інтернету своїм клієнтам; </a:t>
            </a:r>
          </a:p>
          <a:p>
            <a:pPr algn="ctr"/>
            <a:endParaRPr lang="uk-UA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0676" y="3356992"/>
            <a:ext cx="4084992" cy="15121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chemeClr val="tx1"/>
                </a:solidFill>
              </a:rPr>
              <a:t>забезпечують клієнтам доступ до ресурсів своїх серверів та опрацювання їх запитів.</a:t>
            </a:r>
          </a:p>
          <a:p>
            <a:pPr algn="ctr"/>
            <a:endParaRPr lang="uk-UA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5085184"/>
            <a:ext cx="4063304" cy="15121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chemeClr val="tx1"/>
                </a:solidFill>
              </a:rPr>
              <a:t>виділяють апаратні та програмні ресурси своїх серверів для розміщення файлів користувачів; </a:t>
            </a:r>
          </a:p>
          <a:p>
            <a:pPr algn="ctr"/>
            <a:endParaRPr lang="uk-UA" dirty="0"/>
          </a:p>
        </p:txBody>
      </p:sp>
      <p:pic>
        <p:nvPicPr>
          <p:cNvPr id="4098" name="Picture 2" descr="C:\Users\1\Desktop\59105d5d0139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744" y="2203190"/>
            <a:ext cx="4322712" cy="324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658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8059887" cy="2376264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 fontScale="92500"/>
          </a:bodyPr>
          <a:lstStyle/>
          <a:p>
            <a:pPr marL="68580" lvl="0" indent="0">
              <a:buNone/>
            </a:pPr>
            <a:r>
              <a:rPr lang="uk-UA" sz="2600" b="1" i="1" kern="0" dirty="0">
                <a:solidFill>
                  <a:schemeClr val="tx1"/>
                </a:solidFill>
              </a:rPr>
              <a:t>Хмарні технології </a:t>
            </a:r>
            <a:r>
              <a:rPr lang="uk-UA" sz="2600" b="1" i="1" kern="0" dirty="0">
                <a:solidFill>
                  <a:schemeClr val="accent3"/>
                </a:solidFill>
              </a:rPr>
              <a:t>забезпечують мобільність користувача, без прив'язки до конкретного місця його знаходження, до конкретного комп'ютера, надають можливість мати постійний доступ до своїх ресурсів через Інтернет у будь-який час, економити кошти на</a:t>
            </a:r>
          </a:p>
          <a:p>
            <a:endParaRPr lang="uk-UA" dirty="0">
              <a:solidFill>
                <a:schemeClr val="accent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16087" y="96104"/>
            <a:ext cx="2061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Хмарні сервіси 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501008"/>
            <a:ext cx="2736304" cy="267765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 smtClean="0">
                <a:solidFill>
                  <a:schemeClr val="accent3"/>
                </a:solidFill>
              </a:rPr>
              <a:t>обслуговуванні </a:t>
            </a:r>
            <a:r>
              <a:rPr lang="uk-UA" sz="2400" b="1" i="1" kern="0" dirty="0">
                <a:solidFill>
                  <a:schemeClr val="accent3"/>
                </a:solidFill>
              </a:rPr>
              <a:t>мереж і комп'ютерного обладнання, на придбанні програмного забезпечення.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09CA1B3-3718-48C8-9119-82053F1F8E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69" r="6725"/>
          <a:stretch/>
        </p:blipFill>
        <p:spPr>
          <a:xfrm>
            <a:off x="3131840" y="3501008"/>
            <a:ext cx="5584702" cy="267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95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250</TotalTime>
  <Words>1203</Words>
  <Application>Microsoft Office PowerPoint</Application>
  <PresentationFormat>Экран (4:3)</PresentationFormat>
  <Paragraphs>205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Остин</vt:lpstr>
      <vt:lpstr>Хмарні сервіси. Онлайнові перекладачі</vt:lpstr>
      <vt:lpstr>Хмарні сервіси та їх використання. Онлайн перекладачі</vt:lpstr>
      <vt:lpstr>Поняття хмарні сервіси</vt:lpstr>
      <vt:lpstr>Поняття хмарні сервіси</vt:lpstr>
      <vt:lpstr>Сьогодні користувачі для цих цілей активно використовують хмарні технології.</vt:lpstr>
      <vt:lpstr>Поняття хмарні сервіси</vt:lpstr>
      <vt:lpstr>Поняття хмарні сервіси</vt:lpstr>
      <vt:lpstr>Провайдери – це організації, які: </vt:lpstr>
      <vt:lpstr>Презентация PowerPoint</vt:lpstr>
      <vt:lpstr>Також використовувати    хмарні    сервіси   можна незалежно   від  типу  операційної системи, оскільки ці сервіси забезпечують підтримку роботи в різних операційних системах:</vt:lpstr>
      <vt:lpstr>Використання хмарних сервісів має свої недорліки:</vt:lpstr>
      <vt:lpstr>Сьогодні найбільш популярними є хмарні середовища: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Використання хмарного сервісу Google Перекладач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Дайте відповіді на запитання</vt:lpstr>
      <vt:lpstr>Презентация PowerPoint</vt:lpstr>
      <vt:lpstr>Презентация PowerPoint</vt:lpstr>
      <vt:lpstr>Домашнє завдання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Хмарні сервіси. Онлайнові перекладачі</dc:title>
  <dc:creator>1</dc:creator>
  <cp:lastModifiedBy>1</cp:lastModifiedBy>
  <cp:revision>19</cp:revision>
  <dcterms:created xsi:type="dcterms:W3CDTF">2023-04-27T14:02:35Z</dcterms:created>
  <dcterms:modified xsi:type="dcterms:W3CDTF">2023-04-30T12:52:37Z</dcterms:modified>
</cp:coreProperties>
</file>