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21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36234-1946-4FFC-B312-56443BE2DAE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220E2-BBB2-47D0-BFAA-51B281B6CB5E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851648" cy="1828800"/>
          </a:xfrm>
        </p:spPr>
        <p:txBody>
          <a:bodyPr/>
          <a:lstStyle/>
          <a:p>
            <a:r>
              <a:rPr lang="uk-UA" dirty="0" smtClean="0"/>
              <a:t>Визначні місця столиці України</a:t>
            </a:r>
            <a:endParaRPr lang="uk-UA" dirty="0"/>
          </a:p>
        </p:txBody>
      </p:sp>
      <p:pic>
        <p:nvPicPr>
          <p:cNvPr id="5" name="Рисунок 4" descr="Карта Украины с областями и городами на русском языке ..."/>
          <p:cNvPicPr/>
          <p:nvPr/>
        </p:nvPicPr>
        <p:blipFill>
          <a:blip r:embed="rId2" cstate="print"/>
          <a:srcRect b="6865"/>
          <a:stretch>
            <a:fillRect/>
          </a:stretch>
        </p:blipFill>
        <p:spPr bwMode="auto">
          <a:xfrm>
            <a:off x="1475656" y="2492896"/>
            <a:ext cx="6122670" cy="379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rcRect l="7974" t="21650" r="5640" b="30050"/>
          <a:stretch>
            <a:fillRect/>
          </a:stretch>
        </p:blipFill>
        <p:spPr>
          <a:xfrm rot="5400000">
            <a:off x="1957796" y="-653539"/>
            <a:ext cx="5444431" cy="71287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5589240"/>
            <a:ext cx="748883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Маріїнський парк є найбільшим і найкрасивішим парком в столиці України. Разом з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Крещатим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парком вони утворюють Паркове Кільце.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Головний вхід парку знаходиться навпроти будівлі Верховної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Ради України. Територія  парку становить  близько  10 га. 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rcRect l="2335" t="21650" r="10309" b="29000"/>
          <a:stretch>
            <a:fillRect/>
          </a:stretch>
        </p:blipFill>
        <p:spPr>
          <a:xfrm rot="5400000">
            <a:off x="1913791" y="-798175"/>
            <a:ext cx="5388428" cy="6984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5445224"/>
            <a:ext cx="72728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Своєрідною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візитівкою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Києва  є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ятник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“Батьківщина-Мати”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 є головною будівлею  меморіального комплексу музею історії України у Другій  світовій війні. Його можна бачити здалеку, 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 висота скульптури близько 102 м, а вага 450 т.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rcRect t="24800" b="21125"/>
          <a:stretch>
            <a:fillRect/>
          </a:stretch>
        </p:blipFill>
        <p:spPr>
          <a:xfrm rot="16200000">
            <a:off x="2134823" y="-614542"/>
            <a:ext cx="5090381" cy="6840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5589240"/>
            <a:ext cx="712879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 – столиця і найбільше  місто України. Київ розташований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берегах річки Дніпро. Згідно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“Повісті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минулих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Київ був заснований Києм та його братами Щек та Хорів і сестрою Либідь.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rcRect t="27950" r="7974" b="16400"/>
          <a:stretch>
            <a:fillRect/>
          </a:stretch>
        </p:blipFill>
        <p:spPr>
          <a:xfrm rot="16200000">
            <a:off x="2164001" y="-571712"/>
            <a:ext cx="5248048" cy="70567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7128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Хрещатик – центральна вулиця Києва. Вона найкоротша (1, 23 км)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найширша (130 м)  серед  центральних вулиць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rcRect l="17713" r="24800"/>
          <a:stretch>
            <a:fillRect/>
          </a:stretch>
        </p:blipFill>
        <p:spPr>
          <a:xfrm rot="10800000">
            <a:off x="1259632" y="260648"/>
            <a:ext cx="6768752" cy="5298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5949280"/>
            <a:ext cx="698477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 Незалежності – центральна площа Києва,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найбільш популярна площа в країні.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rcRect l="26375" t="13251" r="29525" b="13250"/>
          <a:stretch>
            <a:fillRect/>
          </a:stretch>
        </p:blipFill>
        <p:spPr>
          <a:xfrm rot="10800000">
            <a:off x="1115616" y="260648"/>
            <a:ext cx="6912768" cy="49685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6" y="5589240"/>
            <a:ext cx="70567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Золоті Ворота – головні ворота стародавнього Києва, </a:t>
            </a:r>
          </a:p>
          <a:p>
            <a:pPr algn="ct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ятник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архітектури Київської Русі, символ Києва.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rcRect l="17713" t="9751" r="31887" b="8001"/>
          <a:stretch>
            <a:fillRect/>
          </a:stretch>
        </p:blipFill>
        <p:spPr>
          <a:xfrm rot="10800000">
            <a:off x="971600" y="332656"/>
            <a:ext cx="7200800" cy="5288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5733256"/>
            <a:ext cx="73448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Собор Святої Софії – церква, яка побудована в першій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половині ХІ століття князем Ярославом Мудрим.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rcRect l="3305" t="22700" r="7974" b="25850"/>
          <a:stretch>
            <a:fillRect/>
          </a:stretch>
        </p:blipFill>
        <p:spPr>
          <a:xfrm rot="5400000">
            <a:off x="2028207" y="-651943"/>
            <a:ext cx="5087585" cy="7344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799288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Києво-Печерська Лавра – стародавній монастир, заснований  у  1051 році монахами Антонієм та Феодосієм. Останки  123 людей  поховані в печерах Лаври. Останки  Нестора  Літописця  та героя Іллі Муромця поховані тут.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rcRect l="5640" t="21650" r="10309" b="27950"/>
          <a:stretch>
            <a:fillRect/>
          </a:stretch>
        </p:blipFill>
        <p:spPr>
          <a:xfrm rot="5400000">
            <a:off x="2096725" y="-720461"/>
            <a:ext cx="5454605" cy="7272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6" y="5805264"/>
            <a:ext cx="74168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Андріївський Узвіз – це друга  найбільш популярна вулиця в Києві.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 вулиця-музей.  Тут  знаходиться  церква  Святого  Андрія,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збудована за наказом  імператриці  Катерини ІІ відомим Растреллі.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rcRect l="7974" t="21650" r="5640" b="26900"/>
          <a:stretch>
            <a:fillRect/>
          </a:stretch>
        </p:blipFill>
        <p:spPr>
          <a:xfrm rot="5400000">
            <a:off x="2142832" y="-550544"/>
            <a:ext cx="5002352" cy="720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5805264"/>
            <a:ext cx="734481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Маріїнський палац – також  називають 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Презедентським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Палацом .  Зазвичай, тут відбуваються  церемоніальні події національного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рівня, зустрічі зарубіжних гостей, церемоніальні прийоми.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282</Words>
  <Application>Microsoft Office PowerPoint</Application>
  <PresentationFormat>Екран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Потік</vt:lpstr>
      <vt:lpstr>Визначні місця столиці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Користувач</cp:lastModifiedBy>
  <cp:revision>27</cp:revision>
  <dcterms:created xsi:type="dcterms:W3CDTF">2023-04-20T14:25:21Z</dcterms:created>
  <dcterms:modified xsi:type="dcterms:W3CDTF">2023-04-22T16:13:52Z</dcterms:modified>
</cp:coreProperties>
</file>