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0B0-D56C-4E9A-967F-957B639E46B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ABA397E-3568-46FD-8B4F-F94796B4CC0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0B0-D56C-4E9A-967F-957B639E46B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397E-3568-46FD-8B4F-F94796B4CC0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0B0-D56C-4E9A-967F-957B639E46B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397E-3568-46FD-8B4F-F94796B4CC0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0B0-D56C-4E9A-967F-957B639E46B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397E-3568-46FD-8B4F-F94796B4CC0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0B0-D56C-4E9A-967F-957B639E46B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BA397E-3568-46FD-8B4F-F94796B4CC0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0B0-D56C-4E9A-967F-957B639E46B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397E-3568-46FD-8B4F-F94796B4CC0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0B0-D56C-4E9A-967F-957B639E46B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397E-3568-46FD-8B4F-F94796B4CC0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0B0-D56C-4E9A-967F-957B639E46B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397E-3568-46FD-8B4F-F94796B4CC0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0B0-D56C-4E9A-967F-957B639E46B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397E-3568-46FD-8B4F-F94796B4CC0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0B0-D56C-4E9A-967F-957B639E46B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397E-3568-46FD-8B4F-F94796B4CC0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00B0-D56C-4E9A-967F-957B639E46B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BA397E-3568-46FD-8B4F-F94796B4CC0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кут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6100B0-D56C-4E9A-967F-957B639E46BB}" type="datetimeFigureOut">
              <a:rPr lang="uk-UA" smtClean="0"/>
              <a:pPr/>
              <a:t>22.04.2023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ABA397E-3568-46FD-8B4F-F94796B4CC0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of </a:t>
            </a:r>
            <a:r>
              <a:rPr lang="en-US" dirty="0" err="1" smtClean="0"/>
              <a:t>Ozera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Історія села Озера</a:t>
            </a:r>
            <a:endParaRPr lang="uk-UA" dirty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140968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ображення_viber_2023-04-20_18-52-54-5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140968"/>
            <a:ext cx="4355976" cy="341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2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1728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атаман </a:t>
            </a:r>
            <a:r>
              <a:rPr lang="ru-RU" sz="2400" dirty="0" err="1" smtClean="0"/>
              <a:t>козаків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Скоропадський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подарував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err="1" smtClean="0"/>
              <a:t>Григорію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Потоцькому</a:t>
            </a:r>
            <a:r>
              <a:rPr lang="ru-RU" sz="2400" dirty="0" smtClean="0"/>
              <a:t> шматок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у </a:t>
            </a:r>
            <a:r>
              <a:rPr lang="ru-RU" sz="2400" dirty="0" err="1" smtClean="0"/>
              <a:t>долині</a:t>
            </a:r>
            <a:r>
              <a:rPr lang="ru-RU" sz="2400" dirty="0" smtClean="0"/>
              <a:t> </a:t>
            </a:r>
            <a:r>
              <a:rPr lang="ru-RU" sz="2400" dirty="0" err="1" smtClean="0"/>
              <a:t>річки</a:t>
            </a:r>
            <a:r>
              <a:rPr lang="ru-RU" sz="2400" dirty="0" smtClean="0"/>
              <a:t> </a:t>
            </a:r>
            <a:r>
              <a:rPr lang="ru-RU" sz="2400" dirty="0" err="1" smtClean="0"/>
              <a:t>Кишеньки</a:t>
            </a:r>
            <a:endParaRPr lang="uk-UA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4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9144000" cy="1569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Пізніше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Потоцький</a:t>
            </a:r>
            <a:r>
              <a:rPr lang="ru-RU" sz="2400" dirty="0" smtClean="0"/>
              <a:t> заклав село в </a:t>
            </a:r>
            <a:r>
              <a:rPr lang="ru-RU" sz="2400" dirty="0" err="1" smtClean="0"/>
              <a:t>карточній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грі</a:t>
            </a:r>
            <a:r>
              <a:rPr lang="ru-RU" sz="2400" dirty="0" smtClean="0"/>
              <a:t>. </a:t>
            </a:r>
            <a:r>
              <a:rPr lang="ru-RU" sz="2400" dirty="0" err="1" smtClean="0"/>
              <a:t>Новим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власником</a:t>
            </a:r>
            <a:r>
              <a:rPr lang="ru-RU" sz="2400" dirty="0" smtClean="0"/>
              <a:t> став </a:t>
            </a:r>
            <a:r>
              <a:rPr lang="ru-RU" sz="2400" dirty="0" err="1" smtClean="0"/>
              <a:t>капітан</a:t>
            </a:r>
            <a:r>
              <a:rPr lang="ru-RU" sz="2400" dirty="0" smtClean="0"/>
              <a:t> Гавриленко, 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на той час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найбільшим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землевласником</a:t>
            </a:r>
            <a:r>
              <a:rPr lang="ru-RU" sz="2400" dirty="0" smtClean="0"/>
              <a:t>. В 1890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відкрилась</a:t>
            </a:r>
            <a:r>
              <a:rPr lang="ru-RU" sz="2400" dirty="0" smtClean="0"/>
              <a:t>  </a:t>
            </a:r>
            <a:r>
              <a:rPr lang="ru-RU" sz="2400" dirty="0" err="1" smtClean="0"/>
              <a:t>церковна</a:t>
            </a:r>
            <a:r>
              <a:rPr lang="ru-RU" sz="2400" dirty="0" smtClean="0"/>
              <a:t> школа, там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три </a:t>
            </a:r>
            <a:r>
              <a:rPr lang="ru-RU" sz="2400" dirty="0" err="1" smtClean="0"/>
              <a:t>магазини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дві</a:t>
            </a:r>
            <a:r>
              <a:rPr lang="ru-RU" sz="2400" dirty="0" smtClean="0"/>
              <a:t> </a:t>
            </a:r>
            <a:r>
              <a:rPr lang="ru-RU" sz="2400" dirty="0" err="1" smtClean="0"/>
              <a:t>майстерні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два </a:t>
            </a:r>
            <a:r>
              <a:rPr lang="ru-RU" sz="2400" dirty="0" err="1" smtClean="0"/>
              <a:t>вітряки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print"/>
          <a:srcRect l="6688" t="21650" r="4326" b="20601"/>
          <a:stretch>
            <a:fillRect/>
          </a:stretch>
        </p:blipFill>
        <p:spPr>
          <a:xfrm>
            <a:off x="0" y="1628800"/>
            <a:ext cx="4871669" cy="2371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6027003"/>
            <a:ext cx="9144000" cy="13849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Ж</a:t>
            </a:r>
            <a:r>
              <a:rPr lang="ru-RU" sz="2800" dirty="0" err="1" smtClean="0"/>
              <a:t>ителі</a:t>
            </a:r>
            <a:r>
              <a:rPr lang="ru-RU" sz="2800" dirty="0" smtClean="0"/>
              <a:t> села Озер </a:t>
            </a:r>
            <a:r>
              <a:rPr lang="ru-RU" sz="2800" dirty="0" err="1" smtClean="0"/>
              <a:t>горді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своїм</a:t>
            </a:r>
            <a:r>
              <a:rPr lang="ru-RU" sz="2800" dirty="0" smtClean="0"/>
              <a:t> земляком, </a:t>
            </a:r>
            <a:r>
              <a:rPr lang="ru-RU" sz="2800" dirty="0" err="1" smtClean="0"/>
              <a:t>видатним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українським</a:t>
            </a:r>
            <a:r>
              <a:rPr lang="ru-RU" sz="2800" dirty="0" smtClean="0"/>
              <a:t> </a:t>
            </a:r>
            <a:r>
              <a:rPr lang="ru-RU" sz="2800" dirty="0" err="1" smtClean="0"/>
              <a:t>письменником</a:t>
            </a:r>
            <a:r>
              <a:rPr lang="ru-RU" sz="2800" dirty="0" smtClean="0"/>
              <a:t> Павлом </a:t>
            </a:r>
            <a:r>
              <a:rPr lang="ru-RU" sz="2800" dirty="0" err="1" smtClean="0"/>
              <a:t>Загребельним</a:t>
            </a:r>
            <a:r>
              <a:rPr lang="ru-RU" sz="2800" dirty="0" smtClean="0"/>
              <a:t>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закінчив</a:t>
            </a:r>
            <a:r>
              <a:rPr lang="ru-RU" sz="2800" dirty="0" smtClean="0"/>
              <a:t> </a:t>
            </a:r>
            <a:r>
              <a:rPr lang="ru-RU" sz="2800" dirty="0" err="1" smtClean="0"/>
              <a:t>Озерську</a:t>
            </a:r>
            <a:r>
              <a:rPr lang="ru-RU" sz="2800" dirty="0" smtClean="0"/>
              <a:t> школу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6381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Сучасні</a:t>
            </a:r>
            <a:r>
              <a:rPr lang="ru-RU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Озера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251520" y="5805264"/>
            <a:ext cx="86760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Сільський будинок культури</a:t>
            </a:r>
            <a:endParaRPr lang="uk-UA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755576" y="5411450"/>
            <a:ext cx="73442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Сіль</a:t>
            </a:r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ський центр первинної </a:t>
            </a:r>
          </a:p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медико-санітарної допомоги</a:t>
            </a:r>
            <a:endParaRPr lang="uk-U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009339" y="5805264"/>
            <a:ext cx="51603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Озерський</a:t>
            </a: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ліцей</a:t>
            </a:r>
            <a:endParaRPr lang="uk-UA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411147" y="5805264"/>
            <a:ext cx="83567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Сільський парк відпочинку</a:t>
            </a:r>
            <a:endParaRPr lang="uk-UA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ість">
  <a:themeElements>
    <a:clrScheme name="Справедливі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і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206</TotalTime>
  <Words>90</Words>
  <Application>Microsoft Office PowerPoint</Application>
  <PresentationFormat>Екран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Справедливість</vt:lpstr>
      <vt:lpstr>History of Ozera Історія села Озера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Ozera</dc:title>
  <dc:creator>Користувач</dc:creator>
  <cp:lastModifiedBy>Користувач</cp:lastModifiedBy>
  <cp:revision>25</cp:revision>
  <dcterms:created xsi:type="dcterms:W3CDTF">2023-04-20T15:49:28Z</dcterms:created>
  <dcterms:modified xsi:type="dcterms:W3CDTF">2023-04-22T16:14:00Z</dcterms:modified>
</cp:coreProperties>
</file>