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10021888" cy="68897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E9D90-B520-41AC-801B-76DFD4AF43BD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7AEB54-61FE-434F-B936-E8FE19B1282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72 – 67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 </a:t>
          </a:r>
          <a:endParaRPr lang="ru-RU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93CB72-82FF-432F-882E-35CD7D931ECB}" type="parTrans" cxnId="{A1B48C54-22FA-4131-A0BA-99B776E70358}">
      <dgm:prSet/>
      <dgm:spPr/>
      <dgm:t>
        <a:bodyPr/>
        <a:lstStyle/>
        <a:p>
          <a:endParaRPr lang="ru-RU"/>
        </a:p>
      </dgm:t>
    </dgm:pt>
    <dgm:pt modelId="{C531F529-D659-4761-BD94-B599AC48D1CB}" type="sibTrans" cxnId="{A1B48C54-22FA-4131-A0BA-99B776E70358}">
      <dgm:prSet/>
      <dgm:spPr/>
      <dgm:t>
        <a:bodyPr/>
        <a:lstStyle/>
        <a:p>
          <a:endParaRPr lang="ru-RU"/>
        </a:p>
      </dgm:t>
    </dgm:pt>
    <dgm:pt modelId="{CA246730-4B5A-497E-91EE-380D6B821235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61 – 66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 </a:t>
          </a:r>
          <a:endParaRPr lang="ru-RU" sz="2000" dirty="0"/>
        </a:p>
      </dgm:t>
    </dgm:pt>
    <dgm:pt modelId="{79F6EA8A-1667-4BEA-B96A-3364786E80EF}" type="parTrans" cxnId="{546868C7-1573-4009-9DEE-C458F4FBF3E6}">
      <dgm:prSet/>
      <dgm:spPr/>
      <dgm:t>
        <a:bodyPr/>
        <a:lstStyle/>
        <a:p>
          <a:endParaRPr lang="ru-RU"/>
        </a:p>
      </dgm:t>
    </dgm:pt>
    <dgm:pt modelId="{FC1FDBA3-EF1E-407A-A678-58CBCA6E20C3}" type="sibTrans" cxnId="{546868C7-1573-4009-9DEE-C458F4FBF3E6}">
      <dgm:prSet/>
      <dgm:spPr/>
      <dgm:t>
        <a:bodyPr/>
        <a:lstStyle/>
        <a:p>
          <a:endParaRPr lang="ru-RU"/>
        </a:p>
      </dgm:t>
    </dgm:pt>
    <dgm:pt modelId="{FE617685-940D-499D-AE5B-34D6309199CF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55 – 60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 </a:t>
          </a:r>
          <a:endParaRPr lang="ru-RU" sz="2000" dirty="0"/>
        </a:p>
      </dgm:t>
    </dgm:pt>
    <dgm:pt modelId="{953E3A80-A74A-4616-8917-DDCC84E6D09F}" type="parTrans" cxnId="{5828F4B1-088E-4FF1-A6A7-E8D09217ADF9}">
      <dgm:prSet/>
      <dgm:spPr/>
      <dgm:t>
        <a:bodyPr/>
        <a:lstStyle/>
        <a:p>
          <a:endParaRPr lang="ru-RU"/>
        </a:p>
      </dgm:t>
    </dgm:pt>
    <dgm:pt modelId="{7F2C76EC-8E6D-4780-95D3-DBEC02F42E08}" type="sibTrans" cxnId="{5828F4B1-088E-4FF1-A6A7-E8D09217ADF9}">
      <dgm:prSet/>
      <dgm:spPr/>
      <dgm:t>
        <a:bodyPr/>
        <a:lstStyle/>
        <a:p>
          <a:endParaRPr lang="ru-RU"/>
        </a:p>
      </dgm:t>
    </dgm:pt>
    <dgm:pt modelId="{28B89145-A2FA-462A-A8B8-D9A9AE103919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49 – 54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 </a:t>
          </a:r>
          <a:endParaRPr lang="ru-RU" sz="2000" dirty="0">
            <a:solidFill>
              <a:schemeClr val="accent6">
                <a:lumMod val="75000"/>
              </a:schemeClr>
            </a:solidFill>
          </a:endParaRPr>
        </a:p>
      </dgm:t>
    </dgm:pt>
    <dgm:pt modelId="{578243BD-74AD-433B-883A-BF164222B3AD}" type="parTrans" cxnId="{813A968B-A2EC-4EC3-B973-083CBD83091C}">
      <dgm:prSet/>
      <dgm:spPr/>
      <dgm:t>
        <a:bodyPr/>
        <a:lstStyle/>
        <a:p>
          <a:endParaRPr lang="ru-RU"/>
        </a:p>
      </dgm:t>
    </dgm:pt>
    <dgm:pt modelId="{0941D0B1-039C-48DC-B1AA-B4F94BE3CA1B}" type="sibTrans" cxnId="{813A968B-A2EC-4EC3-B973-083CBD83091C}">
      <dgm:prSet/>
      <dgm:spPr/>
      <dgm:t>
        <a:bodyPr/>
        <a:lstStyle/>
        <a:p>
          <a:endParaRPr lang="ru-RU"/>
        </a:p>
      </dgm:t>
    </dgm:pt>
    <dgm:pt modelId="{9040FCA4-EA98-4FBD-8628-453414FC002A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43 – 48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 </a:t>
          </a:r>
          <a:endParaRPr lang="ru-RU" sz="2000" dirty="0">
            <a:solidFill>
              <a:schemeClr val="accent6">
                <a:lumMod val="75000"/>
              </a:schemeClr>
            </a:solidFill>
          </a:endParaRPr>
        </a:p>
      </dgm:t>
    </dgm:pt>
    <dgm:pt modelId="{9EC5D72E-4888-4CE6-8DCB-B1195BE73EDD}" type="parTrans" cxnId="{0997BC4C-B5CD-46A9-B5BE-57CE76AD4FA7}">
      <dgm:prSet/>
      <dgm:spPr/>
      <dgm:t>
        <a:bodyPr/>
        <a:lstStyle/>
        <a:p>
          <a:endParaRPr lang="ru-RU"/>
        </a:p>
      </dgm:t>
    </dgm:pt>
    <dgm:pt modelId="{77EBB8D1-EEA7-403A-B111-CEE0D7DA303D}" type="sibTrans" cxnId="{0997BC4C-B5CD-46A9-B5BE-57CE76AD4FA7}">
      <dgm:prSet/>
      <dgm:spPr/>
      <dgm:t>
        <a:bodyPr/>
        <a:lstStyle/>
        <a:p>
          <a:endParaRPr lang="ru-RU"/>
        </a:p>
      </dgm:t>
    </dgm:pt>
    <dgm:pt modelId="{8DB21267-3E56-4649-9F97-22FE054112CA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37 – 42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ru-RU" sz="2000" dirty="0">
            <a:solidFill>
              <a:schemeClr val="accent6">
                <a:lumMod val="75000"/>
              </a:schemeClr>
            </a:solidFill>
          </a:endParaRPr>
        </a:p>
      </dgm:t>
    </dgm:pt>
    <dgm:pt modelId="{1E520E27-5C52-47E7-8829-7C343472903C}" type="parTrans" cxnId="{086990BB-F2EE-49AE-9668-7F71FB636A53}">
      <dgm:prSet/>
      <dgm:spPr/>
      <dgm:t>
        <a:bodyPr/>
        <a:lstStyle/>
        <a:p>
          <a:endParaRPr lang="ru-RU"/>
        </a:p>
      </dgm:t>
    </dgm:pt>
    <dgm:pt modelId="{E2ABAA3C-A9EC-44AF-9D68-56CD27E744B7}" type="sibTrans" cxnId="{086990BB-F2EE-49AE-9668-7F71FB636A53}">
      <dgm:prSet/>
      <dgm:spPr/>
      <dgm:t>
        <a:bodyPr/>
        <a:lstStyle/>
        <a:p>
          <a:endParaRPr lang="ru-RU"/>
        </a:p>
      </dgm:t>
    </dgm:pt>
    <dgm:pt modelId="{3143E75D-EB88-4538-B0A0-84374A555F90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31 – 36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/>
        </a:p>
      </dgm:t>
    </dgm:pt>
    <dgm:pt modelId="{9FF1C244-AF30-4CD7-8C31-C08C17E51D32}" type="parTrans" cxnId="{40E50732-D710-4EB4-9F23-EBF4F4F93B94}">
      <dgm:prSet/>
      <dgm:spPr/>
      <dgm:t>
        <a:bodyPr/>
        <a:lstStyle/>
        <a:p>
          <a:endParaRPr lang="ru-RU"/>
        </a:p>
      </dgm:t>
    </dgm:pt>
    <dgm:pt modelId="{F419A2AE-4D50-42FA-9881-7407AF578FE6}" type="sibTrans" cxnId="{40E50732-D710-4EB4-9F23-EBF4F4F93B94}">
      <dgm:prSet/>
      <dgm:spPr/>
      <dgm:t>
        <a:bodyPr/>
        <a:lstStyle/>
        <a:p>
          <a:endParaRPr lang="ru-RU"/>
        </a:p>
      </dgm:t>
    </dgm:pt>
    <dgm:pt modelId="{7AAA1284-5327-4FEC-B575-76BA50051D23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25 – 30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/>
        </a:p>
      </dgm:t>
    </dgm:pt>
    <dgm:pt modelId="{808E241A-FF99-4FF2-AD0D-7FE3920F294A}" type="parTrans" cxnId="{ABC583E7-1EE7-4455-8C1D-B54135E163B3}">
      <dgm:prSet/>
      <dgm:spPr/>
      <dgm:t>
        <a:bodyPr/>
        <a:lstStyle/>
        <a:p>
          <a:endParaRPr lang="ru-RU"/>
        </a:p>
      </dgm:t>
    </dgm:pt>
    <dgm:pt modelId="{64A53155-EA78-4398-93F4-9601B8EEA739}" type="sibTrans" cxnId="{ABC583E7-1EE7-4455-8C1D-B54135E163B3}">
      <dgm:prSet/>
      <dgm:spPr/>
      <dgm:t>
        <a:bodyPr/>
        <a:lstStyle/>
        <a:p>
          <a:endParaRPr lang="ru-RU"/>
        </a:p>
      </dgm:t>
    </dgm:pt>
    <dgm:pt modelId="{5EF00349-FAE3-4DA5-942D-CAF32118FBED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13 – 24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0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B42559-AE6C-48DA-8DC7-7008C7BB02CF}" type="parTrans" cxnId="{8124B642-D644-4DA6-BCE4-EE791A1D61F6}">
      <dgm:prSet/>
      <dgm:spPr/>
      <dgm:t>
        <a:bodyPr/>
        <a:lstStyle/>
        <a:p>
          <a:endParaRPr lang="ru-RU"/>
        </a:p>
      </dgm:t>
    </dgm:pt>
    <dgm:pt modelId="{B60AB3FA-08B4-4643-BD46-0C7D6F8F38AE}" type="sibTrans" cxnId="{8124B642-D644-4DA6-BCE4-EE791A1D61F6}">
      <dgm:prSet/>
      <dgm:spPr/>
      <dgm:t>
        <a:bodyPr/>
        <a:lstStyle/>
        <a:p>
          <a:endParaRPr lang="ru-RU"/>
        </a:p>
      </dgm:t>
    </dgm:pt>
    <dgm:pt modelId="{5DECCE60-9431-4582-86FF-33504E62217F}">
      <dgm:prSet custT="1"/>
      <dgm:spPr/>
      <dgm:t>
        <a:bodyPr/>
        <a:lstStyle/>
        <a:p>
          <a:pPr algn="ctr"/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 – 12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ED69A2A3-567D-415F-8DC0-6E22318D6BFB}" type="parTrans" cxnId="{5795E553-4EA0-4B55-8DD1-1D7C7163355A}">
      <dgm:prSet/>
      <dgm:spPr/>
      <dgm:t>
        <a:bodyPr/>
        <a:lstStyle/>
        <a:p>
          <a:endParaRPr lang="ru-RU"/>
        </a:p>
      </dgm:t>
    </dgm:pt>
    <dgm:pt modelId="{7C5805FB-0F95-4AFA-BBB2-3857D3586F5F}" type="sibTrans" cxnId="{5795E553-4EA0-4B55-8DD1-1D7C7163355A}">
      <dgm:prSet/>
      <dgm:spPr/>
      <dgm:t>
        <a:bodyPr/>
        <a:lstStyle/>
        <a:p>
          <a:endParaRPr lang="ru-RU"/>
        </a:p>
      </dgm:t>
    </dgm:pt>
    <dgm:pt modelId="{5C7B9289-B8C4-48CB-8409-16A9C9C6E162}">
      <dgm:prSet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– 6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000" dirty="0"/>
        </a:p>
      </dgm:t>
    </dgm:pt>
    <dgm:pt modelId="{2B230E2B-7E87-4C08-A305-C003BB4EB9C8}" type="parTrans" cxnId="{7A0E10BB-B467-4B48-85D6-49003A634F82}">
      <dgm:prSet/>
      <dgm:spPr/>
      <dgm:t>
        <a:bodyPr/>
        <a:lstStyle/>
        <a:p>
          <a:endParaRPr lang="ru-RU"/>
        </a:p>
      </dgm:t>
    </dgm:pt>
    <dgm:pt modelId="{F5FA9E18-062E-4091-8BE7-4D6BA4A1A665}" type="sibTrans" cxnId="{7A0E10BB-B467-4B48-85D6-49003A634F82}">
      <dgm:prSet/>
      <dgm:spPr/>
      <dgm:t>
        <a:bodyPr/>
        <a:lstStyle/>
        <a:p>
          <a:endParaRPr lang="ru-RU"/>
        </a:p>
      </dgm:t>
    </dgm:pt>
    <dgm:pt modelId="{244FEDF0-F741-4D24-B5A5-AF789FA9CD0E}" type="pres">
      <dgm:prSet presAssocID="{C71E9D90-B520-41AC-801B-76DFD4AF43BD}" presName="compositeShape" presStyleCnt="0">
        <dgm:presLayoutVars>
          <dgm:dir/>
          <dgm:resizeHandles/>
        </dgm:presLayoutVars>
      </dgm:prSet>
      <dgm:spPr/>
    </dgm:pt>
    <dgm:pt modelId="{EB087610-107C-46BC-BDCE-A3E7420BFDAA}" type="pres">
      <dgm:prSet presAssocID="{C71E9D90-B520-41AC-801B-76DFD4AF43BD}" presName="pyramid" presStyleLbl="node1" presStyleIdx="0" presStyleCnt="1" custLinFactNeighborX="-26045" custLinFactNeighborY="0"/>
      <dgm:spPr/>
    </dgm:pt>
    <dgm:pt modelId="{0770B6CD-5917-452E-A684-58FBAA7C3926}" type="pres">
      <dgm:prSet presAssocID="{C71E9D90-B520-41AC-801B-76DFD4AF43BD}" presName="theList" presStyleCnt="0"/>
      <dgm:spPr/>
    </dgm:pt>
    <dgm:pt modelId="{5B7893EC-B06D-4407-8A6B-96DF175A76D8}" type="pres">
      <dgm:prSet presAssocID="{F67AEB54-61FE-434F-B936-E8FE19B1282D}" presName="aNode" presStyleLbl="fgAcc1" presStyleIdx="0" presStyleCnt="11" custScaleY="90909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8BA5E-0CD6-4719-8570-28E421EDD8B4}" type="pres">
      <dgm:prSet presAssocID="{F67AEB54-61FE-434F-B936-E8FE19B1282D}" presName="aSpace" presStyleCnt="0"/>
      <dgm:spPr/>
    </dgm:pt>
    <dgm:pt modelId="{B5452841-4CAA-4755-B0C6-5C5320F1B93E}" type="pres">
      <dgm:prSet presAssocID="{CA246730-4B5A-497E-91EE-380D6B821235}" presName="aNode" presStyleLbl="fgAcc1" presStyleIdx="1" presStyleCnt="11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E0483-5662-4693-87A3-FCC2DA5DAD34}" type="pres">
      <dgm:prSet presAssocID="{CA246730-4B5A-497E-91EE-380D6B821235}" presName="aSpace" presStyleCnt="0"/>
      <dgm:spPr/>
    </dgm:pt>
    <dgm:pt modelId="{068A22D2-F252-475F-9096-A5A3DE137F9B}" type="pres">
      <dgm:prSet presAssocID="{FE617685-940D-499D-AE5B-34D6309199CF}" presName="aNode" presStyleLbl="fgAcc1" presStyleIdx="2" presStyleCnt="11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71F81-B584-440E-BEF0-7340F2E94C62}" type="pres">
      <dgm:prSet presAssocID="{FE617685-940D-499D-AE5B-34D6309199CF}" presName="aSpace" presStyleCnt="0"/>
      <dgm:spPr/>
    </dgm:pt>
    <dgm:pt modelId="{8DB1CB8F-40D6-4DD9-8F65-0E621CEF20B8}" type="pres">
      <dgm:prSet presAssocID="{28B89145-A2FA-462A-A8B8-D9A9AE103919}" presName="aNode" presStyleLbl="fgAcc1" presStyleIdx="3" presStyleCnt="11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382C2-432C-447A-9862-96128408787F}" type="pres">
      <dgm:prSet presAssocID="{28B89145-A2FA-462A-A8B8-D9A9AE103919}" presName="aSpace" presStyleCnt="0"/>
      <dgm:spPr/>
    </dgm:pt>
    <dgm:pt modelId="{1F1C61F0-CA44-461E-9EBF-A30F5E8F2148}" type="pres">
      <dgm:prSet presAssocID="{9040FCA4-EA98-4FBD-8628-453414FC002A}" presName="aNode" presStyleLbl="fgAcc1" presStyleIdx="4" presStyleCnt="11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4C4AF-DE2E-41B4-9F7A-52DA2BAEB17F}" type="pres">
      <dgm:prSet presAssocID="{9040FCA4-EA98-4FBD-8628-453414FC002A}" presName="aSpace" presStyleCnt="0"/>
      <dgm:spPr/>
    </dgm:pt>
    <dgm:pt modelId="{A0357467-17C3-47BB-9B63-99E63A399D1D}" type="pres">
      <dgm:prSet presAssocID="{8DB21267-3E56-4649-9F97-22FE054112CA}" presName="aNode" presStyleLbl="fgAcc1" presStyleIdx="5" presStyleCnt="11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ED9A2-F05D-4A2B-ABF1-2DFA14B4F6DF}" type="pres">
      <dgm:prSet presAssocID="{8DB21267-3E56-4649-9F97-22FE054112CA}" presName="aSpace" presStyleCnt="0"/>
      <dgm:spPr/>
    </dgm:pt>
    <dgm:pt modelId="{42BF1781-64AA-469D-BD07-42146BB4EB3D}" type="pres">
      <dgm:prSet presAssocID="{3143E75D-EB88-4538-B0A0-84374A555F90}" presName="aNode" presStyleLbl="fgAcc1" presStyleIdx="6" presStyleCnt="11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52E90-10B7-4FD6-9EF9-FF453EC73F26}" type="pres">
      <dgm:prSet presAssocID="{3143E75D-EB88-4538-B0A0-84374A555F90}" presName="aSpace" presStyleCnt="0"/>
      <dgm:spPr/>
    </dgm:pt>
    <dgm:pt modelId="{9A203AF5-F353-4E85-9165-68B2E1B14DB9}" type="pres">
      <dgm:prSet presAssocID="{7AAA1284-5327-4FEC-B575-76BA50051D23}" presName="aNode" presStyleLbl="fgAcc1" presStyleIdx="7" presStyleCnt="11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DE8E9-85C5-423E-A784-113B83535D97}" type="pres">
      <dgm:prSet presAssocID="{7AAA1284-5327-4FEC-B575-76BA50051D23}" presName="aSpace" presStyleCnt="0"/>
      <dgm:spPr/>
    </dgm:pt>
    <dgm:pt modelId="{ADF40C87-B3A2-4B68-9BC5-A1BA1DF71C93}" type="pres">
      <dgm:prSet presAssocID="{5EF00349-FAE3-4DA5-942D-CAF32118FBED}" presName="aNode" presStyleLbl="fgAcc1" presStyleIdx="8" presStyleCnt="11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C23B1-9B95-4CE3-9BF8-DDCCAB68DEF3}" type="pres">
      <dgm:prSet presAssocID="{5EF00349-FAE3-4DA5-942D-CAF32118FBED}" presName="aSpace" presStyleCnt="0"/>
      <dgm:spPr/>
    </dgm:pt>
    <dgm:pt modelId="{85EE87C3-3715-4CCF-AFE4-AE881DCFDA34}" type="pres">
      <dgm:prSet presAssocID="{5DECCE60-9431-4582-86FF-33504E62217F}" presName="aNode" presStyleLbl="fgAcc1" presStyleIdx="9" presStyleCnt="11" custLinFactY="79728" custLinFactNeighborX="-23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DA8C5-B253-4A83-918F-A6FA91D3212D}" type="pres">
      <dgm:prSet presAssocID="{5DECCE60-9431-4582-86FF-33504E62217F}" presName="aSpace" presStyleCnt="0"/>
      <dgm:spPr/>
    </dgm:pt>
    <dgm:pt modelId="{435CEF9F-25AE-49A4-9C61-1142CC29F4B8}" type="pres">
      <dgm:prSet presAssocID="{5C7B9289-B8C4-48CB-8409-16A9C9C6E162}" presName="aNode" presStyleLbl="fgAcc1" presStyleIdx="10" presStyleCnt="11" custLinFactY="81181" custLinFactNeighborX="-2412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40ECE-446E-42E5-BEAD-8A6998537F01}" type="pres">
      <dgm:prSet presAssocID="{5C7B9289-B8C4-48CB-8409-16A9C9C6E162}" presName="aSpace" presStyleCnt="0"/>
      <dgm:spPr/>
    </dgm:pt>
  </dgm:ptLst>
  <dgm:cxnLst>
    <dgm:cxn modelId="{8124B642-D644-4DA6-BCE4-EE791A1D61F6}" srcId="{C71E9D90-B520-41AC-801B-76DFD4AF43BD}" destId="{5EF00349-FAE3-4DA5-942D-CAF32118FBED}" srcOrd="8" destOrd="0" parTransId="{E8B42559-AE6C-48DA-8DC7-7008C7BB02CF}" sibTransId="{B60AB3FA-08B4-4643-BD46-0C7D6F8F38AE}"/>
    <dgm:cxn modelId="{ACA3A41B-6E6C-47CF-8CFB-3A9367F36D43}" type="presOf" srcId="{28B89145-A2FA-462A-A8B8-D9A9AE103919}" destId="{8DB1CB8F-40D6-4DD9-8F65-0E621CEF20B8}" srcOrd="0" destOrd="0" presId="urn:microsoft.com/office/officeart/2005/8/layout/pyramid2"/>
    <dgm:cxn modelId="{A1B48C54-22FA-4131-A0BA-99B776E70358}" srcId="{C71E9D90-B520-41AC-801B-76DFD4AF43BD}" destId="{F67AEB54-61FE-434F-B936-E8FE19B1282D}" srcOrd="0" destOrd="0" parTransId="{B993CB72-82FF-432F-882E-35CD7D931ECB}" sibTransId="{C531F529-D659-4761-BD94-B599AC48D1CB}"/>
    <dgm:cxn modelId="{471ED39A-D8F1-414A-AFAF-2DF25AA164E1}" type="presOf" srcId="{FE617685-940D-499D-AE5B-34D6309199CF}" destId="{068A22D2-F252-475F-9096-A5A3DE137F9B}" srcOrd="0" destOrd="0" presId="urn:microsoft.com/office/officeart/2005/8/layout/pyramid2"/>
    <dgm:cxn modelId="{5795E553-4EA0-4B55-8DD1-1D7C7163355A}" srcId="{C71E9D90-B520-41AC-801B-76DFD4AF43BD}" destId="{5DECCE60-9431-4582-86FF-33504E62217F}" srcOrd="9" destOrd="0" parTransId="{ED69A2A3-567D-415F-8DC0-6E22318D6BFB}" sibTransId="{7C5805FB-0F95-4AFA-BBB2-3857D3586F5F}"/>
    <dgm:cxn modelId="{EAB4ED42-130D-4F35-803D-66AD2039784F}" type="presOf" srcId="{CA246730-4B5A-497E-91EE-380D6B821235}" destId="{B5452841-4CAA-4755-B0C6-5C5320F1B93E}" srcOrd="0" destOrd="0" presId="urn:microsoft.com/office/officeart/2005/8/layout/pyramid2"/>
    <dgm:cxn modelId="{CFA9E18E-E9F1-4B49-BB3C-9BC6B11F1850}" type="presOf" srcId="{3143E75D-EB88-4538-B0A0-84374A555F90}" destId="{42BF1781-64AA-469D-BD07-42146BB4EB3D}" srcOrd="0" destOrd="0" presId="urn:microsoft.com/office/officeart/2005/8/layout/pyramid2"/>
    <dgm:cxn modelId="{DEF87804-0E2B-4B0F-AD52-F242CAF92AC8}" type="presOf" srcId="{7AAA1284-5327-4FEC-B575-76BA50051D23}" destId="{9A203AF5-F353-4E85-9165-68B2E1B14DB9}" srcOrd="0" destOrd="0" presId="urn:microsoft.com/office/officeart/2005/8/layout/pyramid2"/>
    <dgm:cxn modelId="{C241DAEC-83CB-4B62-B757-CCC59359CC3F}" type="presOf" srcId="{9040FCA4-EA98-4FBD-8628-453414FC002A}" destId="{1F1C61F0-CA44-461E-9EBF-A30F5E8F2148}" srcOrd="0" destOrd="0" presId="urn:microsoft.com/office/officeart/2005/8/layout/pyramid2"/>
    <dgm:cxn modelId="{7A0E10BB-B467-4B48-85D6-49003A634F82}" srcId="{C71E9D90-B520-41AC-801B-76DFD4AF43BD}" destId="{5C7B9289-B8C4-48CB-8409-16A9C9C6E162}" srcOrd="10" destOrd="0" parTransId="{2B230E2B-7E87-4C08-A305-C003BB4EB9C8}" sibTransId="{F5FA9E18-062E-4091-8BE7-4D6BA4A1A665}"/>
    <dgm:cxn modelId="{ABC583E7-1EE7-4455-8C1D-B54135E163B3}" srcId="{C71E9D90-B520-41AC-801B-76DFD4AF43BD}" destId="{7AAA1284-5327-4FEC-B575-76BA50051D23}" srcOrd="7" destOrd="0" parTransId="{808E241A-FF99-4FF2-AD0D-7FE3920F294A}" sibTransId="{64A53155-EA78-4398-93F4-9601B8EEA739}"/>
    <dgm:cxn modelId="{813A968B-A2EC-4EC3-B973-083CBD83091C}" srcId="{C71E9D90-B520-41AC-801B-76DFD4AF43BD}" destId="{28B89145-A2FA-462A-A8B8-D9A9AE103919}" srcOrd="3" destOrd="0" parTransId="{578243BD-74AD-433B-883A-BF164222B3AD}" sibTransId="{0941D0B1-039C-48DC-B1AA-B4F94BE3CA1B}"/>
    <dgm:cxn modelId="{0997BC4C-B5CD-46A9-B5BE-57CE76AD4FA7}" srcId="{C71E9D90-B520-41AC-801B-76DFD4AF43BD}" destId="{9040FCA4-EA98-4FBD-8628-453414FC002A}" srcOrd="4" destOrd="0" parTransId="{9EC5D72E-4888-4CE6-8DCB-B1195BE73EDD}" sibTransId="{77EBB8D1-EEA7-403A-B111-CEE0D7DA303D}"/>
    <dgm:cxn modelId="{3C7F74DC-9DBB-4A86-A526-53C604C5AC56}" type="presOf" srcId="{C71E9D90-B520-41AC-801B-76DFD4AF43BD}" destId="{244FEDF0-F741-4D24-B5A5-AF789FA9CD0E}" srcOrd="0" destOrd="0" presId="urn:microsoft.com/office/officeart/2005/8/layout/pyramid2"/>
    <dgm:cxn modelId="{11A7229F-D824-4DC6-B624-6E23A18F34BF}" type="presOf" srcId="{5C7B9289-B8C4-48CB-8409-16A9C9C6E162}" destId="{435CEF9F-25AE-49A4-9C61-1142CC29F4B8}" srcOrd="0" destOrd="0" presId="urn:microsoft.com/office/officeart/2005/8/layout/pyramid2"/>
    <dgm:cxn modelId="{06C053F8-7AA1-49CA-A308-16DB8C4B7B42}" type="presOf" srcId="{5DECCE60-9431-4582-86FF-33504E62217F}" destId="{85EE87C3-3715-4CCF-AFE4-AE881DCFDA34}" srcOrd="0" destOrd="0" presId="urn:microsoft.com/office/officeart/2005/8/layout/pyramid2"/>
    <dgm:cxn modelId="{41943D6A-E069-4D49-B6BE-1BFEEB035A9D}" type="presOf" srcId="{5EF00349-FAE3-4DA5-942D-CAF32118FBED}" destId="{ADF40C87-B3A2-4B68-9BC5-A1BA1DF71C93}" srcOrd="0" destOrd="0" presId="urn:microsoft.com/office/officeart/2005/8/layout/pyramid2"/>
    <dgm:cxn modelId="{546868C7-1573-4009-9DEE-C458F4FBF3E6}" srcId="{C71E9D90-B520-41AC-801B-76DFD4AF43BD}" destId="{CA246730-4B5A-497E-91EE-380D6B821235}" srcOrd="1" destOrd="0" parTransId="{79F6EA8A-1667-4BEA-B96A-3364786E80EF}" sibTransId="{FC1FDBA3-EF1E-407A-A678-58CBCA6E20C3}"/>
    <dgm:cxn modelId="{086990BB-F2EE-49AE-9668-7F71FB636A53}" srcId="{C71E9D90-B520-41AC-801B-76DFD4AF43BD}" destId="{8DB21267-3E56-4649-9F97-22FE054112CA}" srcOrd="5" destOrd="0" parTransId="{1E520E27-5C52-47E7-8829-7C343472903C}" sibTransId="{E2ABAA3C-A9EC-44AF-9D68-56CD27E744B7}"/>
    <dgm:cxn modelId="{5828F4B1-088E-4FF1-A6A7-E8D09217ADF9}" srcId="{C71E9D90-B520-41AC-801B-76DFD4AF43BD}" destId="{FE617685-940D-499D-AE5B-34D6309199CF}" srcOrd="2" destOrd="0" parTransId="{953E3A80-A74A-4616-8917-DDCC84E6D09F}" sibTransId="{7F2C76EC-8E6D-4780-95D3-DBEC02F42E08}"/>
    <dgm:cxn modelId="{40E50732-D710-4EB4-9F23-EBF4F4F93B94}" srcId="{C71E9D90-B520-41AC-801B-76DFD4AF43BD}" destId="{3143E75D-EB88-4538-B0A0-84374A555F90}" srcOrd="6" destOrd="0" parTransId="{9FF1C244-AF30-4CD7-8C31-C08C17E51D32}" sibTransId="{F419A2AE-4D50-42FA-9881-7407AF578FE6}"/>
    <dgm:cxn modelId="{D359D91B-F1AB-499E-A5F0-E47F31C7EAF7}" type="presOf" srcId="{8DB21267-3E56-4649-9F97-22FE054112CA}" destId="{A0357467-17C3-47BB-9B63-99E63A399D1D}" srcOrd="0" destOrd="0" presId="urn:microsoft.com/office/officeart/2005/8/layout/pyramid2"/>
    <dgm:cxn modelId="{9C02A2EE-6519-4B56-8017-06BD280AB537}" type="presOf" srcId="{F67AEB54-61FE-434F-B936-E8FE19B1282D}" destId="{5B7893EC-B06D-4407-8A6B-96DF175A76D8}" srcOrd="0" destOrd="0" presId="urn:microsoft.com/office/officeart/2005/8/layout/pyramid2"/>
    <dgm:cxn modelId="{3F2DA530-DC28-4F88-B3AF-D8CE079E9A84}" type="presParOf" srcId="{244FEDF0-F741-4D24-B5A5-AF789FA9CD0E}" destId="{EB087610-107C-46BC-BDCE-A3E7420BFDAA}" srcOrd="0" destOrd="0" presId="urn:microsoft.com/office/officeart/2005/8/layout/pyramid2"/>
    <dgm:cxn modelId="{51D7E3D8-75D2-4FDB-A0B2-B313073B1A0E}" type="presParOf" srcId="{244FEDF0-F741-4D24-B5A5-AF789FA9CD0E}" destId="{0770B6CD-5917-452E-A684-58FBAA7C3926}" srcOrd="1" destOrd="0" presId="urn:microsoft.com/office/officeart/2005/8/layout/pyramid2"/>
    <dgm:cxn modelId="{AF20FF28-0982-4A68-9FEA-0151BC069356}" type="presParOf" srcId="{0770B6CD-5917-452E-A684-58FBAA7C3926}" destId="{5B7893EC-B06D-4407-8A6B-96DF175A76D8}" srcOrd="0" destOrd="0" presId="urn:microsoft.com/office/officeart/2005/8/layout/pyramid2"/>
    <dgm:cxn modelId="{F16979DF-B2C4-4809-B7EF-8EDCD0D74609}" type="presParOf" srcId="{0770B6CD-5917-452E-A684-58FBAA7C3926}" destId="{4E98BA5E-0CD6-4719-8570-28E421EDD8B4}" srcOrd="1" destOrd="0" presId="urn:microsoft.com/office/officeart/2005/8/layout/pyramid2"/>
    <dgm:cxn modelId="{2C6CC521-868F-44B5-966D-C33C18F24B39}" type="presParOf" srcId="{0770B6CD-5917-452E-A684-58FBAA7C3926}" destId="{B5452841-4CAA-4755-B0C6-5C5320F1B93E}" srcOrd="2" destOrd="0" presId="urn:microsoft.com/office/officeart/2005/8/layout/pyramid2"/>
    <dgm:cxn modelId="{43C50A63-0318-4E75-B71C-F0351218C04B}" type="presParOf" srcId="{0770B6CD-5917-452E-A684-58FBAA7C3926}" destId="{517E0483-5662-4693-87A3-FCC2DA5DAD34}" srcOrd="3" destOrd="0" presId="urn:microsoft.com/office/officeart/2005/8/layout/pyramid2"/>
    <dgm:cxn modelId="{5096F760-1661-44C7-BC8C-02C94DDAD03E}" type="presParOf" srcId="{0770B6CD-5917-452E-A684-58FBAA7C3926}" destId="{068A22D2-F252-475F-9096-A5A3DE137F9B}" srcOrd="4" destOrd="0" presId="urn:microsoft.com/office/officeart/2005/8/layout/pyramid2"/>
    <dgm:cxn modelId="{919CBA46-8306-4A8B-9D79-1D4A876209AC}" type="presParOf" srcId="{0770B6CD-5917-452E-A684-58FBAA7C3926}" destId="{EDC71F81-B584-440E-BEF0-7340F2E94C62}" srcOrd="5" destOrd="0" presId="urn:microsoft.com/office/officeart/2005/8/layout/pyramid2"/>
    <dgm:cxn modelId="{694FCD31-17E8-4DFD-972E-66B5AE6EB032}" type="presParOf" srcId="{0770B6CD-5917-452E-A684-58FBAA7C3926}" destId="{8DB1CB8F-40D6-4DD9-8F65-0E621CEF20B8}" srcOrd="6" destOrd="0" presId="urn:microsoft.com/office/officeart/2005/8/layout/pyramid2"/>
    <dgm:cxn modelId="{41475F01-575F-434A-AA78-9C3DE9CD9EEB}" type="presParOf" srcId="{0770B6CD-5917-452E-A684-58FBAA7C3926}" destId="{3A7382C2-432C-447A-9862-96128408787F}" srcOrd="7" destOrd="0" presId="urn:microsoft.com/office/officeart/2005/8/layout/pyramid2"/>
    <dgm:cxn modelId="{C0049BB4-B81B-417E-B970-96492B8EF557}" type="presParOf" srcId="{0770B6CD-5917-452E-A684-58FBAA7C3926}" destId="{1F1C61F0-CA44-461E-9EBF-A30F5E8F2148}" srcOrd="8" destOrd="0" presId="urn:microsoft.com/office/officeart/2005/8/layout/pyramid2"/>
    <dgm:cxn modelId="{038B8645-3815-4265-98DC-C4224955DFFB}" type="presParOf" srcId="{0770B6CD-5917-452E-A684-58FBAA7C3926}" destId="{DF34C4AF-DE2E-41B4-9F7A-52DA2BAEB17F}" srcOrd="9" destOrd="0" presId="urn:microsoft.com/office/officeart/2005/8/layout/pyramid2"/>
    <dgm:cxn modelId="{8BAAB8B0-D503-4477-B3A0-40CDBFED4F5C}" type="presParOf" srcId="{0770B6CD-5917-452E-A684-58FBAA7C3926}" destId="{A0357467-17C3-47BB-9B63-99E63A399D1D}" srcOrd="10" destOrd="0" presId="urn:microsoft.com/office/officeart/2005/8/layout/pyramid2"/>
    <dgm:cxn modelId="{35EB9E55-1469-41E3-B832-6D9BE05F28E3}" type="presParOf" srcId="{0770B6CD-5917-452E-A684-58FBAA7C3926}" destId="{C16ED9A2-F05D-4A2B-ABF1-2DFA14B4F6DF}" srcOrd="11" destOrd="0" presId="urn:microsoft.com/office/officeart/2005/8/layout/pyramid2"/>
    <dgm:cxn modelId="{D30E8804-9C44-49A3-AE3A-85F347260647}" type="presParOf" srcId="{0770B6CD-5917-452E-A684-58FBAA7C3926}" destId="{42BF1781-64AA-469D-BD07-42146BB4EB3D}" srcOrd="12" destOrd="0" presId="urn:microsoft.com/office/officeart/2005/8/layout/pyramid2"/>
    <dgm:cxn modelId="{A027BD4F-5463-4E19-9D8A-5109BE95D8E2}" type="presParOf" srcId="{0770B6CD-5917-452E-A684-58FBAA7C3926}" destId="{5AE52E90-10B7-4FD6-9EF9-FF453EC73F26}" srcOrd="13" destOrd="0" presId="urn:microsoft.com/office/officeart/2005/8/layout/pyramid2"/>
    <dgm:cxn modelId="{BC41A959-DB33-4DDA-868C-25B41AA6A31F}" type="presParOf" srcId="{0770B6CD-5917-452E-A684-58FBAA7C3926}" destId="{9A203AF5-F353-4E85-9165-68B2E1B14DB9}" srcOrd="14" destOrd="0" presId="urn:microsoft.com/office/officeart/2005/8/layout/pyramid2"/>
    <dgm:cxn modelId="{031A91A6-8F84-45E3-B24F-1DAB158E6E9C}" type="presParOf" srcId="{0770B6CD-5917-452E-A684-58FBAA7C3926}" destId="{E8EDE8E9-85C5-423E-A784-113B83535D97}" srcOrd="15" destOrd="0" presId="urn:microsoft.com/office/officeart/2005/8/layout/pyramid2"/>
    <dgm:cxn modelId="{37EDF2A0-1EE3-4C04-BFC5-2375FAAA7037}" type="presParOf" srcId="{0770B6CD-5917-452E-A684-58FBAA7C3926}" destId="{ADF40C87-B3A2-4B68-9BC5-A1BA1DF71C93}" srcOrd="16" destOrd="0" presId="urn:microsoft.com/office/officeart/2005/8/layout/pyramid2"/>
    <dgm:cxn modelId="{4BF34AAB-4C4D-4FCD-889C-DCF85CD55DEE}" type="presParOf" srcId="{0770B6CD-5917-452E-A684-58FBAA7C3926}" destId="{46EC23B1-9B95-4CE3-9BF8-DDCCAB68DEF3}" srcOrd="17" destOrd="0" presId="urn:microsoft.com/office/officeart/2005/8/layout/pyramid2"/>
    <dgm:cxn modelId="{AF3F9933-6DAC-4451-85E8-0DFA725BB228}" type="presParOf" srcId="{0770B6CD-5917-452E-A684-58FBAA7C3926}" destId="{85EE87C3-3715-4CCF-AFE4-AE881DCFDA34}" srcOrd="18" destOrd="0" presId="urn:microsoft.com/office/officeart/2005/8/layout/pyramid2"/>
    <dgm:cxn modelId="{C4CD4F6B-F7BA-41DC-9C50-971462FE9E58}" type="presParOf" srcId="{0770B6CD-5917-452E-A684-58FBAA7C3926}" destId="{A13DA8C5-B253-4A83-918F-A6FA91D3212D}" srcOrd="19" destOrd="0" presId="urn:microsoft.com/office/officeart/2005/8/layout/pyramid2"/>
    <dgm:cxn modelId="{7F3EE166-CD6F-474D-9BEB-86606FB44547}" type="presParOf" srcId="{0770B6CD-5917-452E-A684-58FBAA7C3926}" destId="{435CEF9F-25AE-49A4-9C61-1142CC29F4B8}" srcOrd="20" destOrd="0" presId="urn:microsoft.com/office/officeart/2005/8/layout/pyramid2"/>
    <dgm:cxn modelId="{1719C733-15B3-4728-872F-D69B772F274B}" type="presParOf" srcId="{0770B6CD-5917-452E-A684-58FBAA7C3926}" destId="{7ED40ECE-446E-42E5-BEAD-8A6998537F01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87610-107C-46BC-BDCE-A3E7420BFDAA}">
      <dsp:nvSpPr>
        <dsp:cNvPr id="0" name=""/>
        <dsp:cNvSpPr/>
      </dsp:nvSpPr>
      <dsp:spPr>
        <a:xfrm>
          <a:off x="0" y="0"/>
          <a:ext cx="5746992" cy="5746992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893EC-B06D-4407-8A6B-96DF175A76D8}">
      <dsp:nvSpPr>
        <dsp:cNvPr id="0" name=""/>
        <dsp:cNvSpPr/>
      </dsp:nvSpPr>
      <dsp:spPr>
        <a:xfrm>
          <a:off x="2982471" y="922457"/>
          <a:ext cx="3735544" cy="33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72 – 67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 </a:t>
          </a:r>
          <a:endParaRPr lang="ru-RU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9059" y="939045"/>
        <a:ext cx="3702368" cy="306622"/>
      </dsp:txXfrm>
    </dsp:sp>
    <dsp:sp modelId="{B5452841-4CAA-4755-B0C6-5C5320F1B93E}">
      <dsp:nvSpPr>
        <dsp:cNvPr id="0" name=""/>
        <dsp:cNvSpPr/>
      </dsp:nvSpPr>
      <dsp:spPr>
        <a:xfrm>
          <a:off x="2982471" y="1308978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61 – 66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 </a:t>
          </a:r>
          <a:endParaRPr lang="ru-RU" sz="2000" kern="1200" dirty="0"/>
        </a:p>
      </dsp:txBody>
      <dsp:txXfrm>
        <a:off x="3000717" y="1327224"/>
        <a:ext cx="3699052" cy="337286"/>
      </dsp:txXfrm>
    </dsp:sp>
    <dsp:sp modelId="{068A22D2-F252-475F-9096-A5A3DE137F9B}">
      <dsp:nvSpPr>
        <dsp:cNvPr id="0" name=""/>
        <dsp:cNvSpPr/>
      </dsp:nvSpPr>
      <dsp:spPr>
        <a:xfrm>
          <a:off x="2982471" y="1729480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55 – 60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 </a:t>
          </a:r>
          <a:endParaRPr lang="ru-RU" sz="2000" kern="1200" dirty="0"/>
        </a:p>
      </dsp:txBody>
      <dsp:txXfrm>
        <a:off x="3000717" y="1747726"/>
        <a:ext cx="3699052" cy="337286"/>
      </dsp:txXfrm>
    </dsp:sp>
    <dsp:sp modelId="{8DB1CB8F-40D6-4DD9-8F65-0E621CEF20B8}">
      <dsp:nvSpPr>
        <dsp:cNvPr id="0" name=""/>
        <dsp:cNvSpPr/>
      </dsp:nvSpPr>
      <dsp:spPr>
        <a:xfrm>
          <a:off x="2982471" y="2149981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49 – 54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 </a:t>
          </a:r>
          <a:endParaRPr lang="ru-RU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000717" y="2168227"/>
        <a:ext cx="3699052" cy="337286"/>
      </dsp:txXfrm>
    </dsp:sp>
    <dsp:sp modelId="{1F1C61F0-CA44-461E-9EBF-A30F5E8F2148}">
      <dsp:nvSpPr>
        <dsp:cNvPr id="0" name=""/>
        <dsp:cNvSpPr/>
      </dsp:nvSpPr>
      <dsp:spPr>
        <a:xfrm>
          <a:off x="2982471" y="2570482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43 – 48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 </a:t>
          </a:r>
          <a:endParaRPr lang="ru-RU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000717" y="2588728"/>
        <a:ext cx="3699052" cy="337286"/>
      </dsp:txXfrm>
    </dsp:sp>
    <dsp:sp modelId="{A0357467-17C3-47BB-9B63-99E63A399D1D}">
      <dsp:nvSpPr>
        <dsp:cNvPr id="0" name=""/>
        <dsp:cNvSpPr/>
      </dsp:nvSpPr>
      <dsp:spPr>
        <a:xfrm>
          <a:off x="2982471" y="2990984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37 – 42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endParaRPr lang="ru-RU" sz="20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000717" y="3009230"/>
        <a:ext cx="3699052" cy="337286"/>
      </dsp:txXfrm>
    </dsp:sp>
    <dsp:sp modelId="{42BF1781-64AA-469D-BD07-42146BB4EB3D}">
      <dsp:nvSpPr>
        <dsp:cNvPr id="0" name=""/>
        <dsp:cNvSpPr/>
      </dsp:nvSpPr>
      <dsp:spPr>
        <a:xfrm>
          <a:off x="2982471" y="3411485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31 – 36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uk-UA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/>
        </a:p>
      </dsp:txBody>
      <dsp:txXfrm>
        <a:off x="3000717" y="3429731"/>
        <a:ext cx="3699052" cy="337286"/>
      </dsp:txXfrm>
    </dsp:sp>
    <dsp:sp modelId="{9A203AF5-F353-4E85-9165-68B2E1B14DB9}">
      <dsp:nvSpPr>
        <dsp:cNvPr id="0" name=""/>
        <dsp:cNvSpPr/>
      </dsp:nvSpPr>
      <dsp:spPr>
        <a:xfrm>
          <a:off x="2982471" y="3831986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25 – 30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uk-UA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/>
        </a:p>
      </dsp:txBody>
      <dsp:txXfrm>
        <a:off x="3000717" y="3850232"/>
        <a:ext cx="3699052" cy="337286"/>
      </dsp:txXfrm>
    </dsp:sp>
    <dsp:sp modelId="{ADF40C87-B3A2-4B68-9BC5-A1BA1DF71C93}">
      <dsp:nvSpPr>
        <dsp:cNvPr id="0" name=""/>
        <dsp:cNvSpPr/>
      </dsp:nvSpPr>
      <dsp:spPr>
        <a:xfrm>
          <a:off x="2982471" y="4252488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13 – 24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0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0717" y="4270734"/>
        <a:ext cx="3699052" cy="337286"/>
      </dsp:txXfrm>
    </dsp:sp>
    <dsp:sp modelId="{85EE87C3-3715-4CCF-AFE4-AE881DCFDA34}">
      <dsp:nvSpPr>
        <dsp:cNvPr id="0" name=""/>
        <dsp:cNvSpPr/>
      </dsp:nvSpPr>
      <dsp:spPr>
        <a:xfrm>
          <a:off x="2982471" y="4672989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 – 12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00717" y="4691235"/>
        <a:ext cx="3699052" cy="337286"/>
      </dsp:txXfrm>
    </dsp:sp>
    <dsp:sp modelId="{435CEF9F-25AE-49A4-9C61-1142CC29F4B8}">
      <dsp:nvSpPr>
        <dsp:cNvPr id="0" name=""/>
        <dsp:cNvSpPr/>
      </dsp:nvSpPr>
      <dsp:spPr>
        <a:xfrm>
          <a:off x="2952326" y="5098921"/>
          <a:ext cx="3735544" cy="37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 – 6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балів – оцінка </a:t>
          </a:r>
          <a:r>
            <a:rPr lang="uk-UA" sz="20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000" kern="1200" dirty="0"/>
        </a:p>
      </dsp:txBody>
      <dsp:txXfrm>
        <a:off x="2970572" y="5117167"/>
        <a:ext cx="3699052" cy="33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589" cy="344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991" y="0"/>
            <a:ext cx="4343589" cy="344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580C-1AC0-40C7-962C-9E15576F821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3789"/>
            <a:ext cx="4343589" cy="344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991" y="6543789"/>
            <a:ext cx="4343589" cy="344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10B72-79A9-4CA5-910B-E37CC6327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17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788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2075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3717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8175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3336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2174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7018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0328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4895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4228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9912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6D8F-0E20-4F76-9882-0D7598529EBA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C645A-4781-4610-805C-B74AD2C37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4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test/7-klas-elektronni-tablici-1194747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hyperlink" Target="file:///G:\&#1042;&#1030;&#1044;&#1050;&#1056;&#1048;&#1058;&#1048;&#1049;%20&#1059;&#1056;&#1054;&#1050;\&#1060;&#1110;&#1079;&#1082;&#1091;&#1083;&#1100;&#1090;&#1093;&#1074;&#1080;&#1083;&#1080;&#1085;&#1082;&#1072;.mp4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file:///G:\&#1042;&#1030;&#1044;&#1050;&#1056;&#1048;&#1058;&#1048;&#1049;%20&#1059;&#1056;&#1054;&#1050;\&#1050;&#1083;&#1091;&#1084;&#1073;&#1072;.xls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G:\&#1042;&#1030;&#1044;&#1050;&#1056;&#1048;&#1058;&#1048;&#1049;%20&#1059;&#1056;&#1054;&#1050;\&#1051;&#1080;&#1089;&#1090;%20&#1089;&#1072;&#1084;&#1086;&#1086;&#1094;&#1110;&#1085;&#1102;&#1074;&#1072;&#1085;&#1085;&#1103;.xl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53271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90928" y="1124744"/>
            <a:ext cx="5083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</a:t>
            </a:r>
            <a:r>
              <a:rPr lang="uk-UA" sz="54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інарний</a:t>
            </a:r>
            <a:r>
              <a:rPr lang="uk-UA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урок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608" y="2628939"/>
            <a:ext cx="87527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«</a:t>
            </a:r>
            <a:r>
              <a:rPr lang="ru-RU" sz="80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Геометрія</a:t>
            </a:r>
            <a:r>
              <a:rPr lang="ru-RU" sz="8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 </a:t>
            </a:r>
            <a:r>
              <a:rPr lang="ru-RU" sz="80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трикутників</a:t>
            </a:r>
            <a:r>
              <a:rPr lang="ru-RU" sz="80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00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»</a:t>
            </a:r>
            <a:endParaRPr lang="ru-RU" sz="8000" b="1" cap="none" spc="0" dirty="0">
              <a:ln w="11430">
                <a:solidFill>
                  <a:srgbClr val="002060"/>
                </a:solidFill>
              </a:ln>
              <a:solidFill>
                <a:srgbClr val="000099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3055" y="5642132"/>
            <a:ext cx="4341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Корецька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Т.О.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035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26" y="188640"/>
            <a:ext cx="805541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Тестування </a:t>
            </a:r>
          </a:p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в режимі реального часу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836" y="3212976"/>
            <a:ext cx="45047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2"/>
              </a:rPr>
              <a:t>«Електронні </a:t>
            </a:r>
          </a:p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2"/>
              </a:rPr>
              <a:t>таблиці»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155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4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31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575">
            <a:off x="5787250" y="323771"/>
            <a:ext cx="2924944" cy="2924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412776"/>
            <a:ext cx="57551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Задачі з </a:t>
            </a:r>
            <a:r>
              <a:rPr lang="en-US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QR </a:t>
            </a:r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кодів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836059"/>
            <a:ext cx="4394594" cy="36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1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5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39552" y="2276872"/>
            <a:ext cx="6715125" cy="41633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4343" y="966900"/>
            <a:ext cx="62536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err="1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5" action="ppaction://hlinkfile"/>
              </a:rPr>
              <a:t>Фізкультхвилинка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8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07" y="1988840"/>
            <a:ext cx="4395891" cy="273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99641"/>
            <a:ext cx="61189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Прикладна задача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00808"/>
            <a:ext cx="48951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Скільки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необхідно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витратити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коштів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для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огородження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клумби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правильної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трикутної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форми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з стороною 4м, </a:t>
            </a:r>
          </a:p>
          <a:p>
            <a:pPr algn="ctr"/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паркан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коштує</a:t>
            </a:r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40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35грн за 1м?</a:t>
            </a:r>
            <a:endParaRPr lang="ru-RU" sz="4000" b="1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7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0436" y="404664"/>
            <a:ext cx="60372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2" action="ppaction://hlinkfile"/>
              </a:rPr>
              <a:t>Використовуємо </a:t>
            </a:r>
            <a:r>
              <a:rPr lang="en-US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2" action="ppaction://hlinkfile"/>
              </a:rPr>
              <a:t> </a:t>
            </a:r>
          </a:p>
          <a:p>
            <a:pPr algn="ctr"/>
            <a:r>
              <a:rPr lang="en-US" sz="8000" b="1" dirty="0" err="1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2" action="ppaction://hlinkfile"/>
              </a:rPr>
              <a:t>Microcofl</a:t>
            </a:r>
            <a:r>
              <a:rPr lang="en-US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2" action="ppaction://hlinkfile"/>
              </a:rPr>
              <a:t> </a:t>
            </a:r>
            <a:r>
              <a:rPr lang="en-US" sz="8000" b="1" dirty="0" err="1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2" action="ppaction://hlinkfile"/>
              </a:rPr>
              <a:t>Exel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0568" y="3136241"/>
            <a:ext cx="3082172" cy="419711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61991"/>
              </p:ext>
            </p:extLst>
          </p:nvPr>
        </p:nvGraphicFramePr>
        <p:xfrm>
          <a:off x="395536" y="3429000"/>
          <a:ext cx="7704856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088232"/>
                <a:gridCol w="2016224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Сторона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Периметр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Ціна</a:t>
                      </a:r>
                      <a:r>
                        <a:rPr lang="uk-UA" sz="3200" baseline="0" dirty="0" smtClean="0"/>
                        <a:t> за 1м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Вартість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122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5132301"/>
              </p:ext>
            </p:extLst>
          </p:nvPr>
        </p:nvGraphicFramePr>
        <p:xfrm>
          <a:off x="107504" y="850360"/>
          <a:ext cx="8568952" cy="574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3403" y="188640"/>
            <a:ext cx="68018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Результати роботи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30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087610-107C-46BC-BDCE-A3E7420BF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EB087610-107C-46BC-BDCE-A3E7420BF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7893EC-B06D-4407-8A6B-96DF175A7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B7893EC-B06D-4407-8A6B-96DF175A7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52841-4CAA-4755-B0C6-5C5320F1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B5452841-4CAA-4755-B0C6-5C5320F1B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8A22D2-F252-475F-9096-A5A3DE137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68A22D2-F252-475F-9096-A5A3DE137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B1CB8F-40D6-4DD9-8F65-0E621CEF2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8DB1CB8F-40D6-4DD9-8F65-0E621CEF2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1C61F0-CA44-461E-9EBF-A30F5E8F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F1C61F0-CA44-461E-9EBF-A30F5E8F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357467-17C3-47BB-9B63-99E63A399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A0357467-17C3-47BB-9B63-99E63A399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BF1781-64AA-469D-BD07-42146BB4E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2BF1781-64AA-469D-BD07-42146BB4E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203AF5-F353-4E85-9165-68B2E1B14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9A203AF5-F353-4E85-9165-68B2E1B14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F40C87-B3A2-4B68-9BC5-A1BA1DF71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ADF40C87-B3A2-4B68-9BC5-A1BA1DF71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EE87C3-3715-4CCF-AFE4-AE881DCFD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85EE87C3-3715-4CCF-AFE4-AE881DCFD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5CEF9F-25AE-49A4-9C61-1142CC29F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435CEF9F-25AE-49A4-9C61-1142CC29F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6420\Desktop\ПРЕЗЕНТАЦІЯ\764883_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043"/>
            <a:ext cx="5018421" cy="29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4227" y="-270703"/>
            <a:ext cx="58897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Домашня робота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23528" y="1052736"/>
                <a:ext cx="6715698" cy="4462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uk-UA" sz="4400" b="1" dirty="0">
                    <a:ln w="11430">
                      <a:solidFill>
                        <a:srgbClr val="0070C0"/>
                      </a:solidFill>
                    </a:ln>
                    <a:solidFill>
                      <a:srgbClr val="FFFF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Monotype Corsiva" pitchFamily="66" charset="0"/>
                  </a:rPr>
                  <a:t> </a:t>
                </a:r>
                <a:r>
                  <a:rPr lang="uk-UA" sz="4400" b="1" dirty="0" smtClean="0">
                    <a:ln w="11430">
                      <a:solidFill>
                        <a:srgbClr val="0070C0"/>
                      </a:solidFill>
                    </a:ln>
                    <a:solidFill>
                      <a:srgbClr val="FFFF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Monotype Corsiva" pitchFamily="66" charset="0"/>
                  </a:rPr>
                  <a:t>   Геометрія: </a:t>
                </a:r>
              </a:p>
              <a:p>
                <a:pPr marL="1600200" lvl="2" indent="-685800">
                  <a:buFont typeface="Wingdings" pitchFamily="2" charset="2"/>
                  <a:buChar char="ü"/>
                </a:pPr>
                <a:r>
                  <a:rPr lang="uk-UA" sz="3600" b="1" dirty="0" smtClean="0">
                    <a:ln w="11430">
                      <a:solidFill>
                        <a:srgbClr val="0070C0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Monotype Corsiva" pitchFamily="66" charset="0"/>
                  </a:rPr>
                  <a:t>Повторити </a:t>
                </a:r>
                <a14:m>
                  <m:oMath xmlns:m="http://schemas.openxmlformats.org/officeDocument/2006/math">
                    <m:r>
                      <a:rPr lang="uk-UA" sz="3600" b="1" i="1" smtClean="0">
                        <a:ln w="11430">
                          <a:solidFill>
                            <a:srgbClr val="0070C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§</m:t>
                    </m:r>
                  </m:oMath>
                </a14:m>
                <a:r>
                  <a:rPr lang="uk-UA" sz="3600" b="1" dirty="0" smtClean="0">
                    <a:ln w="11430">
                      <a:solidFill>
                        <a:srgbClr val="0070C0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Monotype Corsiva" pitchFamily="66" charset="0"/>
                  </a:rPr>
                  <a:t>7 - 12</a:t>
                </a:r>
                <a:endParaRPr lang="uk-UA" sz="3600" b="1" dirty="0">
                  <a:ln w="11430">
                    <a:solidFill>
                      <a:srgbClr val="0070C0"/>
                    </a:solidFill>
                  </a:ln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endParaRPr>
              </a:p>
              <a:p>
                <a:pPr marL="1600200" lvl="2" indent="-685800">
                  <a:buFont typeface="Wingdings" pitchFamily="2" charset="2"/>
                  <a:buChar char="ü"/>
                </a:pPr>
                <a:r>
                  <a:rPr lang="uk-UA" sz="3600" b="1" dirty="0" smtClean="0">
                    <a:ln w="11430">
                      <a:solidFill>
                        <a:srgbClr val="0070C0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Monotype Corsiva" pitchFamily="66" charset="0"/>
                  </a:rPr>
                  <a:t>Виконати №253, 257</a:t>
                </a:r>
                <a:endParaRPr lang="ru-RU" sz="4800" b="1" dirty="0">
                  <a:ln w="11430">
                    <a:solidFill>
                      <a:srgbClr val="0070C0"/>
                    </a:solidFill>
                  </a:ln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endParaRPr>
              </a:p>
              <a:p>
                <a:pPr lvl="1"/>
                <a:r>
                  <a:rPr lang="uk-UA" sz="4400" b="1" dirty="0" smtClean="0">
                    <a:ln w="11430">
                      <a:solidFill>
                        <a:srgbClr val="0070C0"/>
                      </a:solidFill>
                    </a:ln>
                    <a:solidFill>
                      <a:srgbClr val="FFFF0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Monotype Corsiva" pitchFamily="66" charset="0"/>
                  </a:rPr>
                  <a:t>Інформатика: </a:t>
                </a:r>
              </a:p>
              <a:p>
                <a:pPr marL="1485900" lvl="2" indent="-571500">
                  <a:buFont typeface="Wingdings" pitchFamily="2" charset="2"/>
                  <a:buChar char="ü"/>
                </a:pPr>
                <a:r>
                  <a:rPr lang="uk-UA" sz="3600" b="1" dirty="0">
                    <a:ln w="11430">
                      <a:solidFill>
                        <a:srgbClr val="0070C0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Monotype Corsiva" pitchFamily="66" charset="0"/>
                  </a:rPr>
                  <a:t>Повторити </a:t>
                </a:r>
                <a14:m>
                  <m:oMath xmlns:m="http://schemas.openxmlformats.org/officeDocument/2006/math">
                    <m:r>
                      <a:rPr lang="uk-UA" sz="3600" b="1">
                        <a:ln w="11430">
                          <a:solidFill>
                            <a:srgbClr val="0070C0"/>
                          </a:solidFill>
                        </a:ln>
                        <a:solidFill>
                          <a:srgbClr val="002060"/>
                        </a:solidFill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Monotype Corsiva" pitchFamily="66" charset="0"/>
                      </a:rPr>
                      <m:t>§</m:t>
                    </m:r>
                  </m:oMath>
                </a14:m>
                <a:r>
                  <a:rPr lang="uk-UA" sz="3600" b="1" dirty="0" smtClean="0">
                    <a:ln w="11430">
                      <a:solidFill>
                        <a:srgbClr val="0070C0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Monotype Corsiva" pitchFamily="66" charset="0"/>
                  </a:rPr>
                  <a:t>3.1 – 3.4</a:t>
                </a:r>
                <a:endParaRPr lang="uk-UA" sz="3600" b="1" dirty="0">
                  <a:ln w="11430">
                    <a:solidFill>
                      <a:srgbClr val="0070C0"/>
                    </a:solidFill>
                  </a:ln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endParaRPr>
              </a:p>
              <a:p>
                <a:pPr lvl="1"/>
                <a:endParaRPr lang="uk-UA" sz="4400" b="1" dirty="0" smtClean="0">
                  <a:ln w="11430">
                    <a:solidFill>
                      <a:srgbClr val="0070C0"/>
                    </a:solidFill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endParaRPr>
              </a:p>
              <a:p>
                <a:pPr lvl="1"/>
                <a:endParaRPr lang="uk-UA" sz="3600" b="1" dirty="0" smtClean="0">
                  <a:ln w="11430">
                    <a:solidFill>
                      <a:srgbClr val="0070C0"/>
                    </a:solidFill>
                  </a:ln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onotype Corsiva" pitchFamily="66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6715698" cy="4462760"/>
              </a:xfrm>
              <a:prstGeom prst="rect">
                <a:avLst/>
              </a:prstGeom>
              <a:blipFill rotWithShape="1">
                <a:blip r:embed="rId3"/>
                <a:stretch>
                  <a:fillRect t="-3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6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18680"/>
            <a:ext cx="5436096" cy="305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525931" cy="310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" y="3789040"/>
            <a:ext cx="3577240" cy="33268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2278" y="0"/>
            <a:ext cx="32736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Рефлексія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39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5940152" cy="7261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980728"/>
            <a:ext cx="770485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Х</a:t>
            </a:r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очу </a:t>
            </a:r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побажати Вам всього, про що ви мрієте! </a:t>
            </a:r>
            <a:endParaRPr lang="uk-UA" sz="36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Нехай </a:t>
            </a:r>
            <a:r>
              <a:rPr lang="uk-UA" sz="3600" b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за </a:t>
            </a:r>
            <a:r>
              <a:rPr lang="uk-UA" sz="3600" b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Вами завжди </a:t>
            </a:r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невідступно </a:t>
            </a:r>
            <a:r>
              <a:rPr lang="uk-UA" sz="36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слідує</a:t>
            </a:r>
          </a:p>
          <a:p>
            <a:pPr algn="ctr"/>
            <a:r>
              <a:rPr lang="uk-UA" sz="36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удача і ніколи не відступає ні на крок. </a:t>
            </a:r>
          </a:p>
          <a:p>
            <a:pPr algn="ctr"/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Нехай настрій кожен день буде на висоті, а </a:t>
            </a:r>
            <a:endParaRPr lang="uk-UA" sz="3600" b="1" dirty="0" smtClean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uk-UA" sz="36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життєва </a:t>
            </a:r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енергія б’є ключем.</a:t>
            </a:r>
          </a:p>
          <a:p>
            <a:pPr algn="ctr"/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Ще хочу від щирого серця побажати, щоб все </a:t>
            </a:r>
            <a:endParaRPr lang="uk-UA" sz="3600" b="1" dirty="0" smtClean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uk-UA" sz="36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задумане </a:t>
            </a:r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Вами завжди збувалося легко,</a:t>
            </a:r>
          </a:p>
          <a:p>
            <a:pPr algn="ctr"/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і щоб доля Ваша складалася, немов чарівна казка. </a:t>
            </a:r>
          </a:p>
          <a:p>
            <a:pPr algn="ctr"/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Щастя Вам</a:t>
            </a:r>
            <a:r>
              <a:rPr lang="uk-UA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!</a:t>
            </a:r>
            <a:endParaRPr lang="ru-RU" sz="36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6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614" y="476672"/>
            <a:ext cx="6627649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Наші</a:t>
            </a:r>
            <a:r>
              <a:rPr lang="ru-RU" sz="54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err="1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знання</a:t>
            </a:r>
            <a:r>
              <a:rPr lang="ru-RU" sz="54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5400" b="1" dirty="0" err="1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54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сума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того</a:t>
            </a:r>
            <a:r>
              <a:rPr lang="ru-RU" sz="54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5400" b="1" dirty="0" err="1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чого</a:t>
            </a:r>
            <a:r>
              <a:rPr lang="ru-RU" sz="54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ми </a:t>
            </a:r>
            <a:r>
              <a:rPr lang="ru-RU" sz="5400" b="1" dirty="0" err="1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навчилися</a:t>
            </a:r>
            <a:r>
              <a:rPr lang="ru-RU" sz="54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й </a:t>
            </a:r>
            <a:r>
              <a:rPr lang="ru-RU" sz="54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того, </a:t>
            </a:r>
            <a:r>
              <a:rPr lang="ru-RU" sz="5400" b="1" dirty="0" err="1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54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ми </a:t>
            </a:r>
            <a:r>
              <a:rPr lang="ru-RU" sz="5400" b="1" dirty="0" err="1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забули</a:t>
            </a:r>
            <a:r>
              <a:rPr lang="ru-RU" sz="54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54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6012" y="3167437"/>
            <a:ext cx="4966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5400" b="1" dirty="0" err="1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М.Ебнер-Ешенбах</a:t>
            </a:r>
            <a:endParaRPr lang="ru-RU" sz="54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7" y="3629102"/>
            <a:ext cx="3810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8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037772"/>
            <a:ext cx="67156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Найкраща</a:t>
            </a:r>
            <a:r>
              <a:rPr lang="ru-RU" sz="48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прикраса </a:t>
            </a:r>
            <a:r>
              <a:rPr lang="ru-RU" sz="48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людини</a:t>
            </a:r>
            <a:endParaRPr lang="ru-RU" sz="4800" b="1" dirty="0" smtClean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- </a:t>
            </a:r>
            <a:r>
              <a:rPr lang="ru-RU" sz="4800" b="1" dirty="0" err="1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48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посмішка</a:t>
            </a:r>
            <a:r>
              <a:rPr lang="ru-RU" sz="48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доброта і </a:t>
            </a:r>
            <a:endParaRPr lang="ru-RU" sz="4800" b="1" dirty="0" smtClean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err="1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гарний</a:t>
            </a:r>
            <a:r>
              <a:rPr lang="ru-RU" sz="4800" b="1" dirty="0" smtClean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 err="1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настрій</a:t>
            </a:r>
            <a:r>
              <a:rPr lang="ru-RU" sz="48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251" y="908720"/>
            <a:ext cx="69749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«Акваріум настрою»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pic>
        <p:nvPicPr>
          <p:cNvPr id="7" name="Gz08d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6136" y="4365104"/>
            <a:ext cx="2949199" cy="21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2"/>
            <a:ext cx="54441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Правила уроку</a:t>
            </a:r>
            <a:endParaRPr lang="ru-RU" sz="88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794" y="2149019"/>
            <a:ext cx="67156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itchFamily="2" charset="2"/>
              <a:buChar char="ü"/>
            </a:pPr>
            <a:r>
              <a:rPr lang="uk-UA" sz="36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вислуховувати повністю думку товариша;</a:t>
            </a:r>
            <a:endParaRPr lang="ru-RU" sz="3600" b="1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marL="685800" lvl="0" indent="-685800">
              <a:buFont typeface="Wingdings" pitchFamily="2" charset="2"/>
              <a:buChar char="ü"/>
            </a:pPr>
            <a:r>
              <a:rPr lang="uk-UA" sz="36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бути активним;</a:t>
            </a:r>
            <a:endParaRPr lang="ru-RU" sz="3600" b="1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marL="685800" lvl="0" indent="-685800">
              <a:buFont typeface="Wingdings" pitchFamily="2" charset="2"/>
              <a:buChar char="ü"/>
            </a:pPr>
            <a:r>
              <a:rPr lang="uk-UA" sz="36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бути уважним;</a:t>
            </a:r>
            <a:endParaRPr lang="ru-RU" sz="3600" b="1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marL="685800" lvl="0" indent="-685800">
              <a:buFont typeface="Wingdings" pitchFamily="2" charset="2"/>
              <a:buChar char="ü"/>
            </a:pPr>
            <a:r>
              <a:rPr lang="uk-UA" sz="36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сміливо висловлювати свої думки;</a:t>
            </a:r>
            <a:endParaRPr lang="ru-RU" sz="3600" b="1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marL="685800" lvl="0" indent="-685800">
              <a:buFont typeface="Wingdings" pitchFamily="2" charset="2"/>
              <a:buChar char="ü"/>
            </a:pPr>
            <a:r>
              <a:rPr lang="uk-UA" sz="3600" b="1" dirty="0">
                <a:ln w="1143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займатися тільки тим, що вивчається на уроці.</a:t>
            </a:r>
            <a:endParaRPr lang="ru-RU" sz="3600" b="1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4800" b="1" dirty="0">
              <a:ln w="11430">
                <a:solidFill>
                  <a:srgbClr val="0070C0"/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4536930"/>
            <a:ext cx="2912772" cy="23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2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9" y="548680"/>
            <a:ext cx="9178703" cy="578121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453">
            <a:off x="6443764" y="176459"/>
            <a:ext cx="2988171" cy="294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4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96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«Я </a:t>
            </a:r>
            <a:r>
              <a:rPr lang="uk-UA" sz="40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вважаю, що ніколи до цього ми не жили в </a:t>
            </a:r>
            <a:r>
              <a:rPr lang="uk-UA" sz="4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такий</a:t>
            </a:r>
          </a:p>
          <a:p>
            <a:pPr algn="ctr"/>
            <a:r>
              <a:rPr lang="uk-UA" sz="4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 </a:t>
            </a:r>
            <a:r>
              <a:rPr lang="uk-UA" sz="40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геометричний період. Все навколо геометрія</a:t>
            </a:r>
            <a:r>
              <a:rPr lang="uk-UA" sz="4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».</a:t>
            </a:r>
          </a:p>
          <a:p>
            <a:pPr algn="r"/>
            <a:r>
              <a:rPr lang="uk-UA" sz="4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 </a:t>
            </a:r>
            <a:r>
              <a:rPr lang="uk-UA" sz="4000" b="1" dirty="0" err="1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Ле</a:t>
            </a:r>
            <a:r>
              <a:rPr lang="uk-UA" sz="4000" b="1" dirty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 </a:t>
            </a:r>
            <a:r>
              <a:rPr lang="uk-UA" sz="4000" b="1" dirty="0" err="1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Корбюзі</a:t>
            </a:r>
            <a:endParaRPr lang="ru-RU" sz="4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08492"/>
            <a:ext cx="3312368" cy="4814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40208"/>
            <a:ext cx="6336704" cy="4460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5406"/>
            <a:ext cx="2880320" cy="4412651"/>
          </a:xfrm>
          <a:prstGeom prst="rect">
            <a:avLst/>
          </a:prstGeom>
        </p:spPr>
      </p:pic>
      <p:pic>
        <p:nvPicPr>
          <p:cNvPr id="8" name="Picture 2" descr="http://cs623931.vk.me/v623931443/2c4e5/fnkm8m2FN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0" y="2071635"/>
            <a:ext cx="7957622" cy="44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59" y="2047940"/>
            <a:ext cx="5904656" cy="49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06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2757261"/>
            <a:ext cx="4277483" cy="40721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56369" y="720896"/>
            <a:ext cx="3530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 №28 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0372" y="1632311"/>
            <a:ext cx="699422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«</a:t>
            </a:r>
            <a:r>
              <a:rPr lang="ru-RU" sz="115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Геометрія</a:t>
            </a:r>
            <a:r>
              <a:rPr lang="ru-RU" sz="115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 </a:t>
            </a:r>
          </a:p>
          <a:p>
            <a:pPr algn="ctr"/>
            <a:r>
              <a:rPr lang="ru-RU" sz="11500" b="1" cap="none" spc="0" dirty="0" err="1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трикутників</a:t>
            </a:r>
            <a:r>
              <a:rPr lang="ru-RU" sz="115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»</a:t>
            </a:r>
            <a:endParaRPr lang="ru-RU" sz="11500" b="1" cap="none" spc="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609333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2" action="ppaction://hlinkfile"/>
              </a:rPr>
              <a:t>Лист </a:t>
            </a:r>
          </a:p>
          <a:p>
            <a:pPr algn="ctr"/>
            <a:r>
              <a:rPr lang="uk-UA" sz="8800" b="1" dirty="0" err="1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2" action="ppaction://hlinkfile"/>
              </a:rPr>
              <a:t>самооцінювання</a:t>
            </a:r>
            <a:endParaRPr lang="ru-RU" sz="88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28339" r="57275" b="37796"/>
          <a:stretch/>
        </p:blipFill>
        <p:spPr bwMode="auto">
          <a:xfrm>
            <a:off x="101601" y="4128655"/>
            <a:ext cx="5457370" cy="247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0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326">
            <a:off x="151056" y="3963408"/>
            <a:ext cx="4144932" cy="279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2204864"/>
            <a:ext cx="641393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3"/>
              </a:rPr>
              <a:t>«Трикутник </a:t>
            </a:r>
          </a:p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  <a:hlinkClick r:id="rId3"/>
              </a:rPr>
              <a:t>та його елементи»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451" y="1055084"/>
            <a:ext cx="73917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Gabriola" pitchFamily="82" charset="0"/>
              </a:rPr>
              <a:t>Інтерактивна вправа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550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333</Words>
  <Application>Microsoft Office PowerPoint</Application>
  <PresentationFormat>Экран (4:3)</PresentationFormat>
  <Paragraphs>76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E6420</dc:creator>
  <cp:lastModifiedBy>E6420</cp:lastModifiedBy>
  <cp:revision>33</cp:revision>
  <dcterms:created xsi:type="dcterms:W3CDTF">2021-12-12T17:26:28Z</dcterms:created>
  <dcterms:modified xsi:type="dcterms:W3CDTF">2021-12-13T20:55:56Z</dcterms:modified>
</cp:coreProperties>
</file>