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8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408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0B9A3D6-E84B-487C-B0F6-6F4BD93B91DF}" type="datetime1">
              <a:rPr lang="uk-UA" smtClean="0"/>
              <a:t>23.04.2023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0FB2356-45F8-4CBB-BBF8-E3F4E0C0F34E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6827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97010-7907-4CF7-B3E3-18120511FA56}" type="datetime1">
              <a:rPr lang="uk-UA" smtClean="0"/>
              <a:pPr/>
              <a:t>23.04.2023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900A82-9926-4DBA-8BA5-A22EEB8ACF8E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8423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C900A82-9926-4DBA-8BA5-A22EEB8ACF8E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1577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а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Пряма сполучна лінія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 сполучна лінія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Прямокутник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Прямокутник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Рівнобедрений трикутник 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Прямокутник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Прямокутник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Прямокутник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Рівнобедрений трикутник 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Рівнобедрений трикутник 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 rtl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 err="1"/>
              <a:t>Клацніть</a:t>
            </a:r>
            <a:r>
              <a:rPr lang="ru-RU" noProof="0" dirty="0"/>
              <a:t>, </a:t>
            </a:r>
            <a:r>
              <a:rPr lang="ru-RU" noProof="0" dirty="0" err="1"/>
              <a:t>щоб</a:t>
            </a:r>
            <a:r>
              <a:rPr lang="ru-RU" noProof="0" dirty="0"/>
              <a:t> </a:t>
            </a:r>
            <a:r>
              <a:rPr lang="ru-RU" noProof="0" dirty="0" err="1"/>
              <a:t>змінити</a:t>
            </a:r>
            <a:r>
              <a:rPr lang="ru-RU" noProof="0" dirty="0"/>
              <a:t> стиль </a:t>
            </a:r>
            <a:r>
              <a:rPr lang="ru-RU" noProof="0" dirty="0" err="1"/>
              <a:t>зразка</a:t>
            </a:r>
            <a:r>
              <a:rPr lang="ru-RU" noProof="0" dirty="0"/>
              <a:t> </a:t>
            </a:r>
            <a:r>
              <a:rPr lang="ru-RU" noProof="0" dirty="0" err="1"/>
              <a:t>підзаголовка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CFA32F-B7A9-44D7-8BDF-F5B52C396C82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7B8527-1A64-42FF-80EA-42EC8B5753BB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23" name="Місце для тексту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4805BB-DC64-4F6E-A65B-0F19D9CCC3D8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Текстове поле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uk-UA" sz="8000" noProof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  <p:sp>
        <p:nvSpPr>
          <p:cNvPr id="22" name="Текстове поле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uk-UA" sz="8000" noProof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uk-UA" noProof="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8BEA1D-4866-47B9-9AC5-6E08D7CB0827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23" name="Місце для тексту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58AD83-4BE4-42D7-95B4-C5DE0DAF1EA2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Текстове поле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uk-UA" sz="8000" noProof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  <p:sp>
        <p:nvSpPr>
          <p:cNvPr id="25" name="Текстове поле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uk-UA" sz="8000" noProof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 або 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23" name="Місце для тексту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669C34-3E48-4C51-9FDC-A186A50933E9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Відредагуйте стиль зразка тексту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E015D9-EA49-4F40-8D21-C76AFFD542E4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uk-UA" noProof="0" smtClean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 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uk-UA" noProof="0"/>
              <a:t>Відредагуйте стиль зразка тексту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88213E-81E0-477E-8346-3FD1462866B6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Відредагуйте стиль зразка тексту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C9566A-D5B6-480A-97E3-4C3803D7846D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629A73-3991-48FB-807C-B435B99021FF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лемент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uk-UA" noProof="0"/>
              <a:t>Відредагуйте стиль зразка тексту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uk-UA" noProof="0"/>
              <a:t>Відредагуйте стиль зразка тексту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A57818-F963-4D32-8B40-1D4F69D6E331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uk-UA" noProof="0" smtClean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uk-UA" noProof="0"/>
              <a:t>Відредагуйте стиль зразка тексту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uk-UA" noProof="0"/>
              <a:t>Відредагуйте стиль зразка тексту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730CC7-3B49-48F5-9286-65C08EB48949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D84746-F89D-453C-BC69-D3F17C5F10D6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9008EE-0454-4EA6-8434-3B25D62A1858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uk-UA" noProof="0"/>
              <a:t>Відредагуйте стиль зразка тексту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  <a:endParaRPr lang="uk-UA" noProof="0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8C3EC0-0C77-44DA-B8E0-71EE7ECF6AB0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uk-UA" noProof="0" smtClean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uk-UA" noProof="0"/>
              <a:t>Клацніть, щоб редагувати стиль зразка заголовка</a:t>
            </a:r>
            <a:endParaRPr lang="uk-UA" noProof="0" dirty="0"/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  <a:endParaRPr lang="uk-UA" noProof="0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Відредагуйте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FD7C18-70D1-466D-A939-7BA85F76EEF2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а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Пряма сполучна лінія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 сполучна лінія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Прямокутник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Прямокутник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Рівнобедрений трикутник 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Прямокутник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Прямокутник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Прямокутник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Рівнобедрений трикутник 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Рівнобедрений трикутник 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uk-UA" noProof="0" dirty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3888315-41BD-418C-B3D9-469E4A837C1D}" type="datetime1">
              <a:rPr lang="uk-UA" noProof="0" smtClean="0"/>
              <a:t>23.04.2023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TWryZ8fDw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Прямокутник 3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dirty="0"/>
          </a:p>
        </p:txBody>
      </p:sp>
      <p:cxnSp>
        <p:nvCxnSpPr>
          <p:cNvPr id="33" name="Пряма сполучна лінія 3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 сполучна лінія 3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Прямокутник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Прямокутник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Рівнобедрений трикутник 4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Прямокутник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Рівнобедрений трикутник 4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Полілінія: Фігура 4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dirty="0"/>
          </a:p>
        </p:txBody>
      </p:sp>
      <p:sp>
        <p:nvSpPr>
          <p:cNvPr id="49" name="Рівнобедрений трикутник 4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uk-UA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C1D04-249B-46E2-9FAF-8DF29CC44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 rtlCol="0">
            <a:normAutofit fontScale="90000"/>
          </a:bodyPr>
          <a:lstStyle/>
          <a:p>
            <a:pPr algn="l"/>
            <a:r>
              <a:rPr lang="uk-UA" sz="6000" dirty="0">
                <a:solidFill>
                  <a:srgbClr val="FFFFFF"/>
                </a:solidFill>
              </a:rPr>
              <a:t>Об’єкти текстового документа та їх властивості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28B1921-F533-4F9E-8BF6-80EC4D451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 rtlCol="0">
            <a:normAutofit/>
          </a:bodyPr>
          <a:lstStyle/>
          <a:p>
            <a:pPr algn="l" rtl="0"/>
            <a:r>
              <a:rPr lang="uk-UA" dirty="0">
                <a:solidFill>
                  <a:srgbClr val="FFFFFF">
                    <a:alpha val="70000"/>
                  </a:srgbClr>
                </a:solidFill>
              </a:rPr>
              <a:t>Урок інформатики 5 клас</a:t>
            </a:r>
          </a:p>
        </p:txBody>
      </p:sp>
    </p:spTree>
    <p:extLst>
      <p:ext uri="{BB962C8B-B14F-4D97-AF65-F5344CB8AC3E}">
        <p14:creationId xmlns:p14="http://schemas.microsoft.com/office/powerpoint/2010/main" val="2015680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43AE14-7E17-4E74-BBB4-E30C562C2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Домашнє завдання		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658CB0A-FB77-457D-8CDE-9F00342FD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3200" dirty="0"/>
              <a:t>Опрацювати п.4.1, завдання 6 с.181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886690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C2CC2-68A9-4044-AF3A-DBA18218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завдання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5218B69-3CC8-443D-863C-67E9A2951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/>
              <a:t>Навчитись розрізняти об’єкти текстового документа</a:t>
            </a:r>
          </a:p>
          <a:p>
            <a:pPr marL="0" indent="0">
              <a:buNone/>
            </a:pPr>
            <a:endParaRPr lang="uk-UA" sz="2400" dirty="0"/>
          </a:p>
          <a:p>
            <a:r>
              <a:rPr lang="uk-UA" sz="2400" dirty="0"/>
              <a:t>Визначати властивості об’єктів текстового документа</a:t>
            </a:r>
          </a:p>
          <a:p>
            <a:pPr marL="0" indent="0">
              <a:buNone/>
            </a:pPr>
            <a:endParaRPr lang="uk-UA" sz="2400" dirty="0"/>
          </a:p>
          <a:p>
            <a:r>
              <a:rPr lang="uk-UA" sz="2400" dirty="0"/>
              <a:t>Створювати різні об’єкти текстового документа</a:t>
            </a:r>
          </a:p>
          <a:p>
            <a:pPr marL="0" indent="0">
              <a:buNone/>
            </a:pPr>
            <a:endParaRPr lang="uk-UA" sz="2400" dirty="0"/>
          </a:p>
          <a:p>
            <a:r>
              <a:rPr lang="uk-UA" sz="2400" dirty="0"/>
              <a:t>Змінювати властивості текстового документа 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076474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44BFF8-10C0-4212-8CE3-8F11C4B66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Перевірка домашнього завдання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00F3D0D-CD7B-4D97-9EF7-885F62BFD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/>
              <a:t>Які програми використовують для роботи з текстом? </a:t>
            </a:r>
          </a:p>
          <a:p>
            <a:pPr lvl="0"/>
            <a:endParaRPr lang="uk-UA" dirty="0"/>
          </a:p>
          <a:p>
            <a:pPr lvl="0"/>
            <a:r>
              <a:rPr lang="uk-UA" dirty="0"/>
              <a:t>Що таке текстовий редактор? Наведіть приклади таких програм</a:t>
            </a:r>
          </a:p>
          <a:p>
            <a:pPr lvl="0"/>
            <a:endParaRPr lang="uk-UA" dirty="0"/>
          </a:p>
          <a:p>
            <a:pPr lvl="0"/>
            <a:r>
              <a:rPr lang="uk-UA" dirty="0"/>
              <a:t>Що таке видавничі системи? Наведіть приклади таких програм</a:t>
            </a:r>
          </a:p>
          <a:p>
            <a:pPr lvl="0"/>
            <a:endParaRPr lang="uk-UA" dirty="0"/>
          </a:p>
          <a:p>
            <a:pPr lvl="0"/>
            <a:r>
              <a:rPr lang="uk-UA" dirty="0"/>
              <a:t>Що таке текстовий процесор? Наведіть приклади таких програм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58033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639681-8B36-4E48-83BF-A5A55F27E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Оголошення</a:t>
            </a:r>
          </a:p>
          <a:p>
            <a:pPr marL="0" indent="0">
              <a:buNone/>
            </a:pPr>
            <a:r>
              <a:rPr lang="uk-UA" dirty="0"/>
              <a:t>У п’ятницю 22.12 о 18.00 в актовій залі школи відбудеться святковий новорічний концерт. Запрошуються всі бажаючі!</a:t>
            </a:r>
          </a:p>
          <a:p>
            <a:pPr marL="0" indent="0">
              <a:buNone/>
            </a:pPr>
            <a:r>
              <a:rPr lang="uk-UA" dirty="0"/>
              <a:t>Адміністрація</a:t>
            </a:r>
          </a:p>
        </p:txBody>
      </p:sp>
    </p:spTree>
    <p:extLst>
      <p:ext uri="{BB962C8B-B14F-4D97-AF65-F5344CB8AC3E}">
        <p14:creationId xmlns:p14="http://schemas.microsoft.com/office/powerpoint/2010/main" val="201349818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19566-28B5-4277-B7A5-AB1D20E9B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Об’єкти текстового документа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1EC53853-BFBE-4032-B222-2E411ECD9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069068"/>
              </p:ext>
            </p:extLst>
          </p:nvPr>
        </p:nvGraphicFramePr>
        <p:xfrm>
          <a:off x="514904" y="1713390"/>
          <a:ext cx="9703294" cy="4740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0568">
                  <a:extLst>
                    <a:ext uri="{9D8B030D-6E8A-4147-A177-3AD203B41FA5}">
                      <a16:colId xmlns:a16="http://schemas.microsoft.com/office/drawing/2014/main" val="1004522481"/>
                    </a:ext>
                  </a:extLst>
                </a:gridCol>
                <a:gridCol w="8022726">
                  <a:extLst>
                    <a:ext uri="{9D8B030D-6E8A-4147-A177-3AD203B41FA5}">
                      <a16:colId xmlns:a16="http://schemas.microsoft.com/office/drawing/2014/main" val="3219558777"/>
                    </a:ext>
                  </a:extLst>
                </a:gridCol>
              </a:tblGrid>
              <a:tr h="328719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Об’єкт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Властивості об’єкта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107275"/>
                  </a:ext>
                </a:extLst>
              </a:tr>
              <a:tr h="67476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Символ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Шрифт, розмір, колір, накреслення, зсув, інтервал між символами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0765499"/>
                  </a:ext>
                </a:extLst>
              </a:tr>
              <a:tr h="102081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Абзац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Відступи від країв лівого і правого поля, відступ першого рядка, вирівнювання, міжрядковий інтервал, інтервали перед абзацом і після.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116038"/>
                  </a:ext>
                </a:extLst>
              </a:tr>
              <a:tr h="67476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Сторінка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Розмір аркуша сторінки, її орієнтація, розмір полів, нумерація, колонтитули.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3487728"/>
                  </a:ext>
                </a:extLst>
              </a:tr>
              <a:tr h="67476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Таблиця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Кількість рядків і стовпців, їх висота і ширина, вирівнювання по ширині і по висоті.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979926"/>
                  </a:ext>
                </a:extLst>
              </a:tr>
              <a:tr h="136685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Графічні зображення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Тип, роз мір, кольори, розміщення, спосіб обтікання текстом.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9230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29677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1AC686-1EBF-4FC5-A3AF-ABE8BAF8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Завдання 1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AD62E4-3A64-458C-A7CF-3C45C7BC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Робота в групах.</a:t>
            </a:r>
          </a:p>
          <a:p>
            <a:r>
              <a:rPr lang="uk-UA" sz="2800" dirty="0"/>
              <a:t>Визначте, які властивості має кожен об’єкт.</a:t>
            </a:r>
          </a:p>
        </p:txBody>
      </p:sp>
    </p:spTree>
    <p:extLst>
      <p:ext uri="{BB962C8B-B14F-4D97-AF65-F5344CB8AC3E}">
        <p14:creationId xmlns:p14="http://schemas.microsoft.com/office/powerpoint/2010/main" val="108396858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54EAD2-159A-4491-939D-871465644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Фізкультхвилинка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B1F289C-913D-481F-B9C7-121DEE864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658" y="183211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sz="2800" u="sng" dirty="0">
                <a:hlinkClick r:id="rId2"/>
              </a:rPr>
              <a:t>https://www.youtube.com/watch?v=jTWryZ8fDww</a:t>
            </a:r>
            <a:r>
              <a:rPr lang="uk-UA" sz="2800" dirty="0"/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958581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22D70-03F0-4EEA-9E28-A5EADCAB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Завдання 2.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9ECB2D8-4039-44B9-AD07-F8D283A92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Відкрийте текстовий документ Завдання.</a:t>
            </a:r>
            <a:r>
              <a:rPr lang="en-US" sz="2800" dirty="0"/>
              <a:t>docx</a:t>
            </a:r>
            <a:r>
              <a:rPr lang="uk-UA" sz="2800" dirty="0"/>
              <a:t>, створіть у ньому різні об’єкти – ваші бажання до Дня Святого Миколая - (за бажанням) і надайте їм певні властивості. Збережіть документ під назвою </a:t>
            </a:r>
            <a:r>
              <a:rPr lang="uk-UA" sz="2800" dirty="0" err="1"/>
              <a:t>Св</a:t>
            </a:r>
            <a:r>
              <a:rPr lang="uk-UA" sz="2800" dirty="0"/>
              <a:t>. Миколай у власній папці. </a:t>
            </a:r>
          </a:p>
        </p:txBody>
      </p:sp>
    </p:spTree>
    <p:extLst>
      <p:ext uri="{BB962C8B-B14F-4D97-AF65-F5344CB8AC3E}">
        <p14:creationId xmlns:p14="http://schemas.microsoft.com/office/powerpoint/2010/main" val="161014932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4F390-B8DB-42B8-8449-5AD4AAD47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Які емоції переповнюють вас після нашого уроку?</a:t>
            </a:r>
          </a:p>
        </p:txBody>
      </p:sp>
      <p:pic>
        <p:nvPicPr>
          <p:cNvPr id="2050" name="Picture 2" descr="Пуфы смайлики изготовление, продажа, доставка в день заказа">
            <a:extLst>
              <a:ext uri="{FF2B5EF4-FFF2-40B4-BE49-F238E27FC236}">
                <a16:creationId xmlns:a16="http://schemas.microsoft.com/office/drawing/2014/main" id="{965593BD-482A-4144-9C63-05DF8D795C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426" y="3341842"/>
            <a:ext cx="2299963" cy="2625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Супер смайлики картинки - 73 фото">
            <a:extLst>
              <a:ext uri="{FF2B5EF4-FFF2-40B4-BE49-F238E27FC236}">
                <a16:creationId xmlns:a16="http://schemas.microsoft.com/office/drawing/2014/main" id="{04DC578D-8D72-482F-A32E-E5314429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17" y="3231471"/>
            <a:ext cx="3344231" cy="27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Смайлики - красивые картинки (40 фото) • Прикольные картинки и позитив |  Смайлики, Застенчивые девушки, Смешные мемы">
            <a:extLst>
              <a:ext uri="{FF2B5EF4-FFF2-40B4-BE49-F238E27FC236}">
                <a16:creationId xmlns:a16="http://schemas.microsoft.com/office/drawing/2014/main" id="{29FDDD9C-EEC7-4839-A195-747F1A685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898" y="3148014"/>
            <a:ext cx="4234926" cy="3013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1511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7421_TF89119559.potx" id="{F976063C-F191-41D6-917E-4C3DA9ABAE4D}" vid="{234CF70E-57E4-41CB-948E-64609F795C52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24F515-356D-4532-BE08-F6D7771916F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AEF1282-A6E9-4912-8AB9-8ED69BF709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E04B51-1D33-4F14-BBD7-79D7D27E2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оформлення Грань</Template>
  <TotalTime>0</TotalTime>
  <Words>276</Words>
  <Application>Microsoft Office PowerPoint</Application>
  <PresentationFormat>Широкий екран</PresentationFormat>
  <Paragraphs>45</Paragraphs>
  <Slides>10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Грань</vt:lpstr>
      <vt:lpstr>Об’єкти текстового документа та їх властивості</vt:lpstr>
      <vt:lpstr>Основні завдання</vt:lpstr>
      <vt:lpstr>Перевірка домашнього завдання</vt:lpstr>
      <vt:lpstr>Презентація PowerPoint</vt:lpstr>
      <vt:lpstr>Об’єкти текстового документа</vt:lpstr>
      <vt:lpstr>Завдання 1</vt:lpstr>
      <vt:lpstr>Фізкультхвилинка</vt:lpstr>
      <vt:lpstr>Завдання 2.</vt:lpstr>
      <vt:lpstr>Які емоції переповнюють вас після нашого уроку?</vt:lpstr>
      <vt:lpstr>Домашнє завдання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2023-04-23T15:20:38Z</dcterms:created>
  <dcterms:modified xsi:type="dcterms:W3CDTF">2023-04-23T16:13:37Z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