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9" r:id="rId4"/>
    <p:sldId id="285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9" r:id="rId13"/>
    <p:sldId id="288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50021"/>
    <a:srgbClr val="B92D14"/>
    <a:srgbClr val="000000"/>
    <a:srgbClr val="35759D"/>
    <a:srgbClr val="35B19D"/>
    <a:srgbClr val="E8E8E8"/>
    <a:srgbClr val="7BA5F9"/>
    <a:srgbClr val="87AD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6" autoAdjust="0"/>
    <p:restoredTop sz="95596" autoAdjust="0"/>
  </p:normalViewPr>
  <p:slideViewPr>
    <p:cSldViewPr>
      <p:cViewPr>
        <p:scale>
          <a:sx n="80" d="100"/>
          <a:sy n="80" d="100"/>
        </p:scale>
        <p:origin x="-8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DBE2C7-E0BA-4B29-A48A-6F848CE411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F7D3C-4B6E-4376-87F2-D7367A1953C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AD6ED-F9DE-40CF-BD41-6A1C4AEBB293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680AB-5650-4DD6-945C-45453E56ADB5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85784" y="0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всi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днi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ночi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екрани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лупить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очi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ctr"/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Обновляє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 по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шiсть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….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Picture 2" descr="Картинки по запросу &quot;ПРОГРАМІС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2952750" cy="1543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Практичне завдання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072494" cy="2643206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    </a:t>
            </a:r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Створити </a:t>
            </a:r>
            <a:r>
              <a:rPr lang="uk-UA" dirty="0" err="1" smtClean="0">
                <a:solidFill>
                  <a:schemeClr val="accent4">
                    <a:lumMod val="10000"/>
                  </a:schemeClr>
                </a:solidFill>
              </a:rPr>
              <a:t>проєкт</a:t>
            </a:r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 побудови векторного графічного зображення в середовищі </a:t>
            </a:r>
            <a:r>
              <a:rPr lang="uk-UA" dirty="0" err="1" smtClean="0">
                <a:solidFill>
                  <a:schemeClr val="accent4">
                    <a:lumMod val="10000"/>
                  </a:schemeClr>
                </a:solidFill>
              </a:rPr>
              <a:t>Лазарус</a:t>
            </a:r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, використовуючи відповідні команди 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51" name="Picture 3" descr="C:\Users\user\Desktop\Відкритий урок з інформатик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3857637" cy="3113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Яке саме зображення 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-спробуйте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відгадати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user\Downloads\WordItOut-word-cloud-53182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000924" cy="4429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315200" cy="715962"/>
          </a:xfrm>
        </p:spPr>
        <p:txBody>
          <a:bodyPr/>
          <a:lstStyle/>
          <a:p>
            <a:pPr algn="ctr"/>
            <a:r>
              <a:rPr lang="uk-UA" dirty="0" smtClean="0"/>
              <a:t>Слово, яке зашифроване в нашому гербі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31616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315200" cy="715962"/>
          </a:xfrm>
        </p:spPr>
        <p:txBody>
          <a:bodyPr/>
          <a:lstStyle/>
          <a:p>
            <a:pPr algn="ctr"/>
            <a:r>
              <a:rPr lang="uk-UA" sz="6600" dirty="0" smtClean="0">
                <a:latin typeface="Monotype Corsiva" pitchFamily="66" charset="0"/>
              </a:rPr>
              <a:t>Цікаві факти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5122" name="Picture 2" descr="C:\Users\user\Downloads\websiteplanet-q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605950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websiteplanet-qr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websiteplanet-qr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059504" cy="6059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Відкритий урок з інформатики\загружено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5929354" cy="509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1071546"/>
            <a:ext cx="70008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Відображення</a:t>
            </a:r>
            <a:r>
              <a:rPr kumimoji="0" lang="uk-UA" sz="5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50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графічних об</a:t>
            </a:r>
            <a:r>
              <a:rPr kumimoji="0" lang="en-US" sz="50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uk-UA" sz="5000" b="0" i="0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єктів</a:t>
            </a:r>
            <a:r>
              <a:rPr kumimoji="0" lang="uk-UA" sz="50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в </a:t>
            </a:r>
            <a:r>
              <a:rPr kumimoji="0" lang="uk-UA" sz="5000" b="0" i="0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Лазарус</a:t>
            </a:r>
            <a:endParaRPr kumimoji="0" lang="ru-RU" sz="5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357686" y="3357562"/>
            <a:ext cx="450059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Візуалізація елементів табличної величини</a:t>
            </a:r>
            <a:endParaRPr kumimoji="0" lang="ru-RU" sz="3200" b="0" i="0" u="none" strike="noStrike" kern="0" cap="none" spc="0" normalizeH="0" baseline="0" noProof="0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5" descr="Картинки по запросу &quot;лазару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419">
            <a:off x="1065029" y="3517901"/>
            <a:ext cx="2989418" cy="2989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by, bricks, developmenta, figures, geometric, shapes, toy icon">
            <a:extLst>
              <a:ext uri="{FF2B5EF4-FFF2-40B4-BE49-F238E27FC236}">
                <a16:creationId xmlns="" xmlns:a16="http://schemas.microsoft.com/office/drawing/2014/main" id="{50BCDF4A-E8EF-4031-8B06-F6EB45F0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62" y="142852"/>
            <a:ext cx="2416038" cy="241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uk-UA" sz="4000" dirty="0" smtClean="0">
                <a:solidFill>
                  <a:srgbClr val="4D4D4D"/>
                </a:solidFill>
              </a:rPr>
              <a:t>Мета уроку: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uk-UA" altLang="ko-KR" dirty="0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Познайомитися зі способами створення різних графічних об</a:t>
            </a:r>
            <a:r>
              <a:rPr lang="en-US" altLang="ko-KR" dirty="0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’</a:t>
            </a:r>
            <a:r>
              <a:rPr lang="uk-UA" altLang="ko-KR" dirty="0" err="1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єктів</a:t>
            </a:r>
            <a:r>
              <a:rPr lang="uk-UA" altLang="ko-KR" dirty="0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в середовищі </a:t>
            </a:r>
            <a:r>
              <a:rPr lang="en-US" altLang="ko-KR" dirty="0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Lazarus</a:t>
            </a:r>
            <a:r>
              <a:rPr lang="uk-UA" altLang="ko-KR" dirty="0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мовою </a:t>
            </a:r>
            <a:r>
              <a:rPr lang="en-US" altLang="ko-KR" dirty="0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Pascal.</a:t>
            </a:r>
            <a:endParaRPr lang="uk-UA" altLang="ko-KR" dirty="0" smtClean="0">
              <a:solidFill>
                <a:srgbClr val="4D4D4D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altLang="ko-KR" dirty="0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endParaRPr lang="en-US" altLang="ko-KR" dirty="0">
              <a:solidFill>
                <a:srgbClr val="4D4D4D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Створити векторне графічне зображення в </a:t>
            </a:r>
            <a:r>
              <a:rPr lang="en-US" altLang="ko-KR" dirty="0" smtClean="0">
                <a:solidFill>
                  <a:srgbClr val="4D4D4D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Lazarus</a:t>
            </a:r>
            <a:endParaRPr lang="en-US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22" t="21230" r="4734" b="39385"/>
          <a:stretch/>
        </p:blipFill>
        <p:spPr bwMode="auto">
          <a:xfrm rot="20913779">
            <a:off x="5224718" y="4481357"/>
            <a:ext cx="3599185" cy="190010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315200" cy="7159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Тестове опитування</a:t>
            </a:r>
            <a:endParaRPr lang="ru-RU" dirty="0"/>
          </a:p>
        </p:txBody>
      </p:sp>
      <p:pic>
        <p:nvPicPr>
          <p:cNvPr id="1026" name="Picture 2" descr="C:\Users\user\Desktop\Відкритий урок з інформатики\загруже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614744" cy="3445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315200" cy="7159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Побудова різних геометричних примітивів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2000264"/>
          </a:xfrm>
        </p:spPr>
        <p:txBody>
          <a:bodyPr/>
          <a:lstStyle/>
          <a:p>
            <a:r>
              <a:rPr lang="uk-UA" dirty="0" smtClean="0">
                <a:ln>
                  <a:solidFill>
                    <a:srgbClr val="000000"/>
                  </a:solidFill>
                </a:ln>
                <a:solidFill>
                  <a:srgbClr val="4D4D4D"/>
                </a:solidFill>
              </a:rPr>
              <a:t>Форма розмежовується за принципом координатної площини</a:t>
            </a:r>
          </a:p>
          <a:p>
            <a:r>
              <a:rPr lang="uk-UA" dirty="0" smtClean="0">
                <a:ln>
                  <a:solidFill>
                    <a:srgbClr val="000000"/>
                  </a:solidFill>
                </a:ln>
                <a:solidFill>
                  <a:srgbClr val="4D4D4D"/>
                </a:solidFill>
              </a:rPr>
              <a:t>Для того,  щоб побудувати будь який графічний примітив, потрібно вказати координати точок фігури</a:t>
            </a:r>
            <a:r>
              <a:rPr lang="uk-UA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177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Основні команди для побудови примітивів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743828" cy="4191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Вибір кольору олівця</a:t>
            </a:r>
          </a:p>
          <a:p>
            <a:pPr>
              <a:buNone/>
            </a:pPr>
            <a:r>
              <a:rPr lang="en-US" sz="3600" dirty="0" smtClean="0">
                <a:solidFill>
                  <a:srgbClr val="B92D14"/>
                </a:solidFill>
              </a:rPr>
              <a:t>Form1.Canvas.Pen.Color:=</a:t>
            </a:r>
            <a:r>
              <a:rPr lang="en-US" sz="3600" dirty="0" err="1" smtClean="0">
                <a:solidFill>
                  <a:srgbClr val="B92D14"/>
                </a:solidFill>
              </a:rPr>
              <a:t>clRed</a:t>
            </a:r>
            <a:endParaRPr lang="en-US" sz="3600" dirty="0" smtClean="0">
              <a:solidFill>
                <a:srgbClr val="B92D14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Вибір товщини лінії олівця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</a:rPr>
              <a:t>Form1.Canvas.Pen.Width:=2</a:t>
            </a:r>
          </a:p>
          <a:p>
            <a:pPr>
              <a:buNone/>
            </a:pPr>
            <a:r>
              <a:rPr lang="uk-UA" b="1" dirty="0" smtClean="0">
                <a:ln w="1905">
                  <a:solidFill>
                    <a:srgbClr val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Вибір виду лінії олівця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Form1.Canvas.Pen.Style:=</a:t>
            </a:r>
            <a:r>
              <a:rPr lang="uk-UA" dirty="0" err="1" smtClean="0">
                <a:solidFill>
                  <a:schemeClr val="accent4">
                    <a:lumMod val="10000"/>
                  </a:schemeClr>
                </a:solidFill>
              </a:rPr>
              <a:t>“параметр”</a:t>
            </a:r>
            <a:endParaRPr lang="uk-UA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psSolid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uk-UA" dirty="0" smtClean="0">
                <a:solidFill>
                  <a:srgbClr val="002060"/>
                </a:solidFill>
              </a:rPr>
              <a:t>суцільна лінія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psDash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uk-UA" dirty="0" smtClean="0">
                <a:solidFill>
                  <a:srgbClr val="002060"/>
                </a:solidFill>
              </a:rPr>
              <a:t>пунктирна лінія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315200" cy="7159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Малювання точки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315200" cy="928694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</a:rPr>
              <a:t>Canvas.Pixels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</a:rPr>
              <a:t> [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</a:rPr>
              <a:t>x,y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</a:rPr>
              <a:t>]:=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</a:rPr>
              <a:t>clRed</a:t>
            </a:r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00100" y="171448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B92D1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Малювання </a:t>
            </a:r>
            <a:r>
              <a:rPr lang="uk-UA" sz="4400" kern="0" dirty="0" smtClean="0">
                <a:solidFill>
                  <a:srgbClr val="B92D14"/>
                </a:solidFill>
                <a:latin typeface="+mj-lt"/>
                <a:ea typeface="+mj-ea"/>
                <a:cs typeface="+mj-cs"/>
              </a:rPr>
              <a:t>відрізка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B92D1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142976" y="2428868"/>
            <a:ext cx="73152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Canvas.MoveTo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(x1,y1</a:t>
            </a:r>
            <a:r>
              <a:rPr lang="en-US" sz="4000" kern="0" dirty="0" smtClean="0">
                <a:latin typeface="+mn-lt"/>
              </a:rPr>
              <a:t>)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4000" kern="0" dirty="0" err="1" smtClean="0">
                <a:latin typeface="+mn-lt"/>
              </a:rPr>
              <a:t>Canvas.LineTo</a:t>
            </a:r>
            <a:r>
              <a:rPr lang="en-US" sz="4000" kern="0" dirty="0" smtClean="0">
                <a:latin typeface="+mn-lt"/>
              </a:rPr>
              <a:t> (x2,y2)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71538" y="4143380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B92D1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Малювання </a:t>
            </a:r>
            <a:r>
              <a:rPr lang="uk-UA" sz="4400" kern="0" dirty="0" smtClean="0">
                <a:solidFill>
                  <a:srgbClr val="B92D14"/>
                </a:solidFill>
                <a:latin typeface="+mj-lt"/>
                <a:ea typeface="+mj-ea"/>
                <a:cs typeface="+mj-cs"/>
              </a:rPr>
              <a:t>прямокутника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B92D1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214414" y="4857760"/>
            <a:ext cx="73152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Canvas.</a:t>
            </a:r>
            <a:r>
              <a:rPr lang="en-US" sz="3200" kern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n-lt"/>
              </a:rPr>
              <a:t>Rectangle</a:t>
            </a:r>
            <a:r>
              <a:rPr kumimoji="0" lang="en-US" sz="3200" b="0" i="0" u="none" strike="noStrike" kern="0" cap="none" spc="0" normalizeH="0" baseline="0" noProof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(x1,y1,x2,y2)</a:t>
            </a:r>
            <a:endParaRPr kumimoji="0" lang="ru-RU" sz="3200" b="0" i="0" u="none" strike="noStrike" kern="0" cap="none" spc="0" normalizeH="0" baseline="0" noProof="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929618" cy="7159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A50021"/>
                </a:solidFill>
              </a:rPr>
              <a:t>Колір заливки прямокутника</a:t>
            </a: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315200" cy="785818"/>
          </a:xfrm>
        </p:spPr>
        <p:txBody>
          <a:bodyPr/>
          <a:lstStyle/>
          <a:p>
            <a:r>
              <a:rPr lang="en-US" sz="3600" dirty="0" err="1" smtClean="0">
                <a:ln>
                  <a:solidFill>
                    <a:schemeClr val="accent4">
                      <a:lumMod val="10000"/>
                    </a:schemeClr>
                  </a:solidFill>
                </a:ln>
              </a:rPr>
              <a:t>Canvas.Brush.Color</a:t>
            </a:r>
            <a:r>
              <a:rPr lang="en-US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</a:rPr>
              <a:t>:=</a:t>
            </a:r>
            <a:r>
              <a:rPr lang="en-US" dirty="0" err="1" smtClean="0">
                <a:ln>
                  <a:solidFill>
                    <a:schemeClr val="accent4">
                      <a:lumMod val="10000"/>
                    </a:schemeClr>
                  </a:solidFill>
                </a:ln>
              </a:rPr>
              <a:t>clGreen</a:t>
            </a:r>
            <a:endParaRPr lang="ru-RU" dirty="0">
              <a:ln>
                <a:solidFill>
                  <a:schemeClr val="accent4">
                    <a:lumMod val="10000"/>
                  </a:schemeClr>
                </a:solidFill>
              </a:ln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2357430"/>
            <a:ext cx="8643966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Стиль</a:t>
            </a:r>
            <a:r>
              <a:rPr kumimoji="0" lang="uk-UA" sz="4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заливки прямокутника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142976" y="3214686"/>
            <a:ext cx="7315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Canvas.Brush.Style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:=“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параметр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bsSolid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uk-UA" sz="3200" b="0" i="0" u="none" strike="noStrike" kern="0" cap="none" spc="0" normalizeH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суцільна заливка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baseline="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  <a:t>bsCross</a:t>
            </a:r>
            <a:r>
              <a:rPr lang="en-US" sz="3200" kern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  <a:t> – </a:t>
            </a:r>
            <a:r>
              <a:rPr lang="uk-UA" sz="3200" kern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  <a:t>заливка</a:t>
            </a:r>
            <a:r>
              <a:rPr lang="uk-UA" sz="3200" kern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n-lt"/>
              </a:rPr>
              <a:t> сіткою з вертикальними лініями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bsDiagCross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uk-UA" sz="3200" b="0" i="0" u="none" strike="noStrike" kern="0" cap="none" spc="0" normalizeH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заливка сіткою з </a:t>
            </a:r>
            <a:r>
              <a:rPr kumimoji="0" lang="uk-UA" sz="3200" b="0" i="0" u="none" strike="noStrike" kern="0" cap="none" spc="0" normalizeH="0" noProof="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діагональми</a:t>
            </a:r>
            <a:r>
              <a:rPr kumimoji="0" lang="uk-UA" sz="3200" b="0" i="0" u="none" strike="noStrike" kern="0" cap="none" spc="0" normalizeH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лініями</a:t>
            </a:r>
            <a:endParaRPr kumimoji="0" lang="ru-RU" sz="3200" b="0" i="0" u="none" strike="noStrike" kern="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375DD"/>
      </a:lt2>
      <a:accent1>
        <a:srgbClr val="0291D3"/>
      </a:accent1>
      <a:accent2>
        <a:srgbClr val="10ACFC"/>
      </a:accent2>
      <a:accent3>
        <a:srgbClr val="FFFFFF"/>
      </a:accent3>
      <a:accent4>
        <a:srgbClr val="DADADA"/>
      </a:accent4>
      <a:accent5>
        <a:srgbClr val="AAC7E6"/>
      </a:accent5>
      <a:accent6>
        <a:srgbClr val="0D9BE4"/>
      </a:accent6>
      <a:hlink>
        <a:srgbClr val="253A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514</TotalTime>
  <Words>195</Words>
  <Application>Microsoft Office PowerPoint</Application>
  <PresentationFormat>Экран (4:3)</PresentationFormat>
  <Paragraphs>46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</vt:lpstr>
      <vt:lpstr>Слайд 1</vt:lpstr>
      <vt:lpstr>Слайд 2</vt:lpstr>
      <vt:lpstr>Мета уроку:</vt:lpstr>
      <vt:lpstr>Тестове опитування</vt:lpstr>
      <vt:lpstr>Побудова різних геометричних примітивів</vt:lpstr>
      <vt:lpstr>Слайд 6</vt:lpstr>
      <vt:lpstr>Основні команди для побудови примітивів</vt:lpstr>
      <vt:lpstr>Малювання точки</vt:lpstr>
      <vt:lpstr>Колір заливки прямокутника</vt:lpstr>
      <vt:lpstr>Практичне завдання</vt:lpstr>
      <vt:lpstr>Яке саме зображення -спробуйте відгадати</vt:lpstr>
      <vt:lpstr>Слово, яке зашифроване в нашому гербі</vt:lpstr>
      <vt:lpstr>Цікаві факти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Пользователь Windows</dc:creator>
  <cp:lastModifiedBy>Пользователь Windows</cp:lastModifiedBy>
  <cp:revision>8</cp:revision>
  <dcterms:created xsi:type="dcterms:W3CDTF">2023-04-09T20:36:08Z</dcterms:created>
  <dcterms:modified xsi:type="dcterms:W3CDTF">2023-04-19T19:00:28Z</dcterms:modified>
</cp:coreProperties>
</file>