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56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839AC5-AAB0-4B9B-8DE4-24E75E0049D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2B36CC-0AD8-43A7-B1E2-3ECCE18ED54B}">
      <dgm:prSet phldrT="[Текст]" custT="1"/>
      <dgm:spPr/>
      <dgm:t>
        <a:bodyPr/>
        <a:lstStyle/>
        <a:p>
          <a:r>
            <a:rPr lang="ru-RU" sz="2400" dirty="0" smtClean="0"/>
            <a:t>1. </a:t>
          </a:r>
          <a:r>
            <a:rPr lang="uk-UA" sz="2400" noProof="0" dirty="0" smtClean="0"/>
            <a:t>Планування</a:t>
          </a:r>
          <a:r>
            <a:rPr lang="ru-RU" sz="2400" dirty="0" smtClean="0"/>
            <a:t>  </a:t>
          </a:r>
          <a:endParaRPr lang="ru-RU" sz="2400" dirty="0"/>
        </a:p>
      </dgm:t>
    </dgm:pt>
    <dgm:pt modelId="{A06C8588-75F2-476E-B073-E4B910B5AFC9}" type="parTrans" cxnId="{E4C5EBE7-97DC-434A-BBC5-185F303708F9}">
      <dgm:prSet/>
      <dgm:spPr/>
      <dgm:t>
        <a:bodyPr/>
        <a:lstStyle/>
        <a:p>
          <a:endParaRPr lang="ru-RU"/>
        </a:p>
      </dgm:t>
    </dgm:pt>
    <dgm:pt modelId="{E3244DF2-B3B3-43DE-9630-158696394992}" type="sibTrans" cxnId="{E4C5EBE7-97DC-434A-BBC5-185F303708F9}">
      <dgm:prSet/>
      <dgm:spPr/>
      <dgm:t>
        <a:bodyPr/>
        <a:lstStyle/>
        <a:p>
          <a:endParaRPr lang="ru-RU"/>
        </a:p>
      </dgm:t>
    </dgm:pt>
    <dgm:pt modelId="{161C2DFD-8290-4B7E-B4B6-AC49DF1F8B38}">
      <dgm:prSet phldrT="[Текст]" custT="1"/>
      <dgm:spPr/>
      <dgm:t>
        <a:bodyPr/>
        <a:lstStyle/>
        <a:p>
          <a:r>
            <a:rPr lang="uk-UA" sz="2400" noProof="0" dirty="0" smtClean="0"/>
            <a:t>2. Підготовка вмісту</a:t>
          </a:r>
          <a:endParaRPr lang="uk-UA" sz="2400" noProof="0" dirty="0"/>
        </a:p>
      </dgm:t>
    </dgm:pt>
    <dgm:pt modelId="{5AD08D81-8A91-4CC2-96B0-E269C9A11FBA}" type="parTrans" cxnId="{D4F52250-3C48-46E8-85E4-4C3E05782A26}">
      <dgm:prSet/>
      <dgm:spPr/>
      <dgm:t>
        <a:bodyPr/>
        <a:lstStyle/>
        <a:p>
          <a:endParaRPr lang="ru-RU"/>
        </a:p>
      </dgm:t>
    </dgm:pt>
    <dgm:pt modelId="{F6FB2E52-C2D8-4703-A162-ED5641DF39A5}" type="sibTrans" cxnId="{D4F52250-3C48-46E8-85E4-4C3E05782A26}">
      <dgm:prSet/>
      <dgm:spPr/>
      <dgm:t>
        <a:bodyPr/>
        <a:lstStyle/>
        <a:p>
          <a:endParaRPr lang="ru-RU"/>
        </a:p>
      </dgm:t>
    </dgm:pt>
    <dgm:pt modelId="{A25958A8-6573-45AC-A2F8-FDB3A231D1CB}">
      <dgm:prSet phldrT="[Текст]" custT="1"/>
      <dgm:spPr/>
      <dgm:t>
        <a:bodyPr/>
        <a:lstStyle/>
        <a:p>
          <a:r>
            <a:rPr lang="ru-RU" sz="2400" dirty="0" smtClean="0"/>
            <a:t>3. </a:t>
          </a:r>
          <a:r>
            <a:rPr lang="uk-UA" sz="2400" noProof="0" dirty="0" smtClean="0"/>
            <a:t>Створення </a:t>
          </a:r>
          <a:endParaRPr lang="uk-UA" sz="2400" noProof="0" dirty="0"/>
        </a:p>
      </dgm:t>
    </dgm:pt>
    <dgm:pt modelId="{F1566B73-FDC0-4DCE-ADBB-3E60580BFB37}" type="parTrans" cxnId="{562E4814-CFC0-415B-9494-C71A22B19CC2}">
      <dgm:prSet/>
      <dgm:spPr/>
      <dgm:t>
        <a:bodyPr/>
        <a:lstStyle/>
        <a:p>
          <a:endParaRPr lang="ru-RU"/>
        </a:p>
      </dgm:t>
    </dgm:pt>
    <dgm:pt modelId="{CBD9B293-20AD-4A05-98FB-4FA5D19B0ED1}" type="sibTrans" cxnId="{562E4814-CFC0-415B-9494-C71A22B19CC2}">
      <dgm:prSet/>
      <dgm:spPr/>
      <dgm:t>
        <a:bodyPr/>
        <a:lstStyle/>
        <a:p>
          <a:endParaRPr lang="ru-RU"/>
        </a:p>
      </dgm:t>
    </dgm:pt>
    <dgm:pt modelId="{C4BD4570-A575-4093-9F83-A8CC6DAD8303}">
      <dgm:prSet phldrT="[Текст]" custT="1"/>
      <dgm:spPr/>
      <dgm:t>
        <a:bodyPr/>
        <a:lstStyle/>
        <a:p>
          <a:r>
            <a:rPr lang="uk-UA" sz="2400" noProof="0" dirty="0" smtClean="0"/>
            <a:t>4. Репетиція виступу</a:t>
          </a:r>
          <a:endParaRPr lang="uk-UA" sz="2400" noProof="0" dirty="0"/>
        </a:p>
      </dgm:t>
    </dgm:pt>
    <dgm:pt modelId="{D5DCC571-247E-4581-9FF5-9D540D2E3959}" type="parTrans" cxnId="{B1FE774C-0EDC-496B-AC8A-7039A6CC274E}">
      <dgm:prSet/>
      <dgm:spPr/>
      <dgm:t>
        <a:bodyPr/>
        <a:lstStyle/>
        <a:p>
          <a:endParaRPr lang="ru-RU"/>
        </a:p>
      </dgm:t>
    </dgm:pt>
    <dgm:pt modelId="{5BEF0F2A-A6DC-4EB3-B0DD-6F4273E35AF7}" type="sibTrans" cxnId="{B1FE774C-0EDC-496B-AC8A-7039A6CC274E}">
      <dgm:prSet/>
      <dgm:spPr/>
      <dgm:t>
        <a:bodyPr/>
        <a:lstStyle/>
        <a:p>
          <a:endParaRPr lang="ru-RU"/>
        </a:p>
      </dgm:t>
    </dgm:pt>
    <dgm:pt modelId="{889B586C-D568-4CAA-8B77-8F883D73876C}" type="pres">
      <dgm:prSet presAssocID="{34839AC5-AAB0-4B9B-8DE4-24E75E0049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0702B6-3FDE-4CFA-B0CC-4D1A4F700C9C}" type="pres">
      <dgm:prSet presAssocID="{542B36CC-0AD8-43A7-B1E2-3ECCE18ED54B}" presName="parentLin" presStyleCnt="0"/>
      <dgm:spPr/>
    </dgm:pt>
    <dgm:pt modelId="{D581298F-530F-42C8-B6CB-6C13EEF70CBE}" type="pres">
      <dgm:prSet presAssocID="{542B36CC-0AD8-43A7-B1E2-3ECCE18ED54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11E12197-B5CB-4796-A4CA-B9210BF3DA62}" type="pres">
      <dgm:prSet presAssocID="{542B36CC-0AD8-43A7-B1E2-3ECCE18ED54B}" presName="parentText" presStyleLbl="node1" presStyleIdx="0" presStyleCnt="4" custScaleX="98872" custScaleY="167992" custLinFactNeighborX="135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0F31E-9C46-4E7B-9EB6-5D7D5114F11B}" type="pres">
      <dgm:prSet presAssocID="{542B36CC-0AD8-43A7-B1E2-3ECCE18ED54B}" presName="negativeSpace" presStyleCnt="0"/>
      <dgm:spPr/>
    </dgm:pt>
    <dgm:pt modelId="{53BE0DA0-E0FC-4B53-A739-D18BB445DBF0}" type="pres">
      <dgm:prSet presAssocID="{542B36CC-0AD8-43A7-B1E2-3ECCE18ED54B}" presName="childText" presStyleLbl="conFgAcc1" presStyleIdx="0" presStyleCnt="4">
        <dgm:presLayoutVars>
          <dgm:bulletEnabled val="1"/>
        </dgm:presLayoutVars>
      </dgm:prSet>
      <dgm:spPr/>
    </dgm:pt>
    <dgm:pt modelId="{88802A6B-15EA-4958-9B62-AA4B6CA367F1}" type="pres">
      <dgm:prSet presAssocID="{E3244DF2-B3B3-43DE-9630-158696394992}" presName="spaceBetweenRectangles" presStyleCnt="0"/>
      <dgm:spPr/>
    </dgm:pt>
    <dgm:pt modelId="{0E378B6E-0BE2-4D28-8D59-1A06D04E4BD1}" type="pres">
      <dgm:prSet presAssocID="{161C2DFD-8290-4B7E-B4B6-AC49DF1F8B38}" presName="parentLin" presStyleCnt="0"/>
      <dgm:spPr/>
    </dgm:pt>
    <dgm:pt modelId="{0DF50EB6-5949-489B-AC15-3A45D9A7A9B9}" type="pres">
      <dgm:prSet presAssocID="{161C2DFD-8290-4B7E-B4B6-AC49DF1F8B3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9BAB2210-EFAD-44FC-8A27-8007C1A38142}" type="pres">
      <dgm:prSet presAssocID="{161C2DFD-8290-4B7E-B4B6-AC49DF1F8B38}" presName="parentText" presStyleLbl="node1" presStyleIdx="1" presStyleCnt="4" custScaleX="99517" custScaleY="17542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9D398E-287A-4587-8CF4-33F85CABF1C7}" type="pres">
      <dgm:prSet presAssocID="{161C2DFD-8290-4B7E-B4B6-AC49DF1F8B38}" presName="negativeSpace" presStyleCnt="0"/>
      <dgm:spPr/>
    </dgm:pt>
    <dgm:pt modelId="{FE157A66-94FE-40A0-97C8-699232294A30}" type="pres">
      <dgm:prSet presAssocID="{161C2DFD-8290-4B7E-B4B6-AC49DF1F8B38}" presName="childText" presStyleLbl="conFgAcc1" presStyleIdx="1" presStyleCnt="4">
        <dgm:presLayoutVars>
          <dgm:bulletEnabled val="1"/>
        </dgm:presLayoutVars>
      </dgm:prSet>
      <dgm:spPr/>
    </dgm:pt>
    <dgm:pt modelId="{3C66CD23-9BC9-46A8-9214-A2964F6AF962}" type="pres">
      <dgm:prSet presAssocID="{F6FB2E52-C2D8-4703-A162-ED5641DF39A5}" presName="spaceBetweenRectangles" presStyleCnt="0"/>
      <dgm:spPr/>
    </dgm:pt>
    <dgm:pt modelId="{2895423C-DC48-4335-A22F-4AA2607FC5D5}" type="pres">
      <dgm:prSet presAssocID="{A25958A8-6573-45AC-A2F8-FDB3A231D1CB}" presName="parentLin" presStyleCnt="0"/>
      <dgm:spPr/>
    </dgm:pt>
    <dgm:pt modelId="{697F69CA-C419-4F46-B5E9-862B527D0FBB}" type="pres">
      <dgm:prSet presAssocID="{A25958A8-6573-45AC-A2F8-FDB3A231D1CB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5F269242-3BC7-40A1-9225-B88B183DBAD7}" type="pres">
      <dgm:prSet presAssocID="{A25958A8-6573-45AC-A2F8-FDB3A231D1CB}" presName="parentText" presStyleLbl="node1" presStyleIdx="2" presStyleCnt="4" custScaleX="101450" custScaleY="1633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606062-4DB3-438B-89D7-EA702023BFAF}" type="pres">
      <dgm:prSet presAssocID="{A25958A8-6573-45AC-A2F8-FDB3A231D1CB}" presName="negativeSpace" presStyleCnt="0"/>
      <dgm:spPr/>
    </dgm:pt>
    <dgm:pt modelId="{10AC3C90-88E3-4213-BF98-6EF7D037D283}" type="pres">
      <dgm:prSet presAssocID="{A25958A8-6573-45AC-A2F8-FDB3A231D1CB}" presName="childText" presStyleLbl="conFgAcc1" presStyleIdx="2" presStyleCnt="4">
        <dgm:presLayoutVars>
          <dgm:bulletEnabled val="1"/>
        </dgm:presLayoutVars>
      </dgm:prSet>
      <dgm:spPr/>
    </dgm:pt>
    <dgm:pt modelId="{BFA3DDD3-2214-4E6C-9F9D-B567699812ED}" type="pres">
      <dgm:prSet presAssocID="{CBD9B293-20AD-4A05-98FB-4FA5D19B0ED1}" presName="spaceBetweenRectangles" presStyleCnt="0"/>
      <dgm:spPr/>
    </dgm:pt>
    <dgm:pt modelId="{D3622C59-72C0-4586-B27E-14E5A5F47542}" type="pres">
      <dgm:prSet presAssocID="{C4BD4570-A575-4093-9F83-A8CC6DAD8303}" presName="parentLin" presStyleCnt="0"/>
      <dgm:spPr/>
    </dgm:pt>
    <dgm:pt modelId="{C4BB1D17-B143-4F25-9663-F00E7960C7E8}" type="pres">
      <dgm:prSet presAssocID="{C4BD4570-A575-4093-9F83-A8CC6DAD830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5ACFB4FB-2BF8-43CF-9396-6C5F5B87DA92}" type="pres">
      <dgm:prSet presAssocID="{C4BD4570-A575-4093-9F83-A8CC6DAD8303}" presName="parentText" presStyleLbl="node1" presStyleIdx="3" presStyleCnt="4" custScaleY="1769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DE2B0-ACD8-48CC-922A-230C154C553D}" type="pres">
      <dgm:prSet presAssocID="{C4BD4570-A575-4093-9F83-A8CC6DAD8303}" presName="negativeSpace" presStyleCnt="0"/>
      <dgm:spPr/>
    </dgm:pt>
    <dgm:pt modelId="{407728BB-390E-4DEA-B465-86E633B9177A}" type="pres">
      <dgm:prSet presAssocID="{C4BD4570-A575-4093-9F83-A8CC6DAD830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8F07147C-406B-462E-B6F0-F09C85CC3617}" type="presOf" srcId="{C4BD4570-A575-4093-9F83-A8CC6DAD8303}" destId="{C4BB1D17-B143-4F25-9663-F00E7960C7E8}" srcOrd="0" destOrd="0" presId="urn:microsoft.com/office/officeart/2005/8/layout/list1"/>
    <dgm:cxn modelId="{4500223D-5C3D-4A20-B9D3-2FAC53134310}" type="presOf" srcId="{C4BD4570-A575-4093-9F83-A8CC6DAD8303}" destId="{5ACFB4FB-2BF8-43CF-9396-6C5F5B87DA92}" srcOrd="1" destOrd="0" presId="urn:microsoft.com/office/officeart/2005/8/layout/list1"/>
    <dgm:cxn modelId="{8519C2C0-9BDA-46CA-8F8B-8F5B19541CF0}" type="presOf" srcId="{A25958A8-6573-45AC-A2F8-FDB3A231D1CB}" destId="{697F69CA-C419-4F46-B5E9-862B527D0FBB}" srcOrd="0" destOrd="0" presId="urn:microsoft.com/office/officeart/2005/8/layout/list1"/>
    <dgm:cxn modelId="{FB892F0B-445B-438F-A759-246F0DB20A46}" type="presOf" srcId="{542B36CC-0AD8-43A7-B1E2-3ECCE18ED54B}" destId="{11E12197-B5CB-4796-A4CA-B9210BF3DA62}" srcOrd="1" destOrd="0" presId="urn:microsoft.com/office/officeart/2005/8/layout/list1"/>
    <dgm:cxn modelId="{51FE15F5-F0E8-48E1-9967-F27AC2261429}" type="presOf" srcId="{A25958A8-6573-45AC-A2F8-FDB3A231D1CB}" destId="{5F269242-3BC7-40A1-9225-B88B183DBAD7}" srcOrd="1" destOrd="0" presId="urn:microsoft.com/office/officeart/2005/8/layout/list1"/>
    <dgm:cxn modelId="{E4C5EBE7-97DC-434A-BBC5-185F303708F9}" srcId="{34839AC5-AAB0-4B9B-8DE4-24E75E0049D8}" destId="{542B36CC-0AD8-43A7-B1E2-3ECCE18ED54B}" srcOrd="0" destOrd="0" parTransId="{A06C8588-75F2-476E-B073-E4B910B5AFC9}" sibTransId="{E3244DF2-B3B3-43DE-9630-158696394992}"/>
    <dgm:cxn modelId="{562E4814-CFC0-415B-9494-C71A22B19CC2}" srcId="{34839AC5-AAB0-4B9B-8DE4-24E75E0049D8}" destId="{A25958A8-6573-45AC-A2F8-FDB3A231D1CB}" srcOrd="2" destOrd="0" parTransId="{F1566B73-FDC0-4DCE-ADBB-3E60580BFB37}" sibTransId="{CBD9B293-20AD-4A05-98FB-4FA5D19B0ED1}"/>
    <dgm:cxn modelId="{C38D289A-B4BC-4304-8B62-BC5B12C96E32}" type="presOf" srcId="{161C2DFD-8290-4B7E-B4B6-AC49DF1F8B38}" destId="{9BAB2210-EFAD-44FC-8A27-8007C1A38142}" srcOrd="1" destOrd="0" presId="urn:microsoft.com/office/officeart/2005/8/layout/list1"/>
    <dgm:cxn modelId="{D4F52250-3C48-46E8-85E4-4C3E05782A26}" srcId="{34839AC5-AAB0-4B9B-8DE4-24E75E0049D8}" destId="{161C2DFD-8290-4B7E-B4B6-AC49DF1F8B38}" srcOrd="1" destOrd="0" parTransId="{5AD08D81-8A91-4CC2-96B0-E269C9A11FBA}" sibTransId="{F6FB2E52-C2D8-4703-A162-ED5641DF39A5}"/>
    <dgm:cxn modelId="{0CCFF65A-4D8C-45DC-8647-C23783C2697F}" type="presOf" srcId="{161C2DFD-8290-4B7E-B4B6-AC49DF1F8B38}" destId="{0DF50EB6-5949-489B-AC15-3A45D9A7A9B9}" srcOrd="0" destOrd="0" presId="urn:microsoft.com/office/officeart/2005/8/layout/list1"/>
    <dgm:cxn modelId="{DC7EFD48-DF76-4E8D-B15B-44E2BC16E240}" type="presOf" srcId="{34839AC5-AAB0-4B9B-8DE4-24E75E0049D8}" destId="{889B586C-D568-4CAA-8B77-8F883D73876C}" srcOrd="0" destOrd="0" presId="urn:microsoft.com/office/officeart/2005/8/layout/list1"/>
    <dgm:cxn modelId="{B1FE774C-0EDC-496B-AC8A-7039A6CC274E}" srcId="{34839AC5-AAB0-4B9B-8DE4-24E75E0049D8}" destId="{C4BD4570-A575-4093-9F83-A8CC6DAD8303}" srcOrd="3" destOrd="0" parTransId="{D5DCC571-247E-4581-9FF5-9D540D2E3959}" sibTransId="{5BEF0F2A-A6DC-4EB3-B0DD-6F4273E35AF7}"/>
    <dgm:cxn modelId="{3C2F18A7-580B-4022-99F4-B7816CAC61DD}" type="presOf" srcId="{542B36CC-0AD8-43A7-B1E2-3ECCE18ED54B}" destId="{D581298F-530F-42C8-B6CB-6C13EEF70CBE}" srcOrd="0" destOrd="0" presId="urn:microsoft.com/office/officeart/2005/8/layout/list1"/>
    <dgm:cxn modelId="{5F37BB2A-3B0B-484F-AD2A-3DA93B21941E}" type="presParOf" srcId="{889B586C-D568-4CAA-8B77-8F883D73876C}" destId="{0B0702B6-3FDE-4CFA-B0CC-4D1A4F700C9C}" srcOrd="0" destOrd="0" presId="urn:microsoft.com/office/officeart/2005/8/layout/list1"/>
    <dgm:cxn modelId="{60C84E24-2C75-47F5-BC4C-6E0D9B8D0334}" type="presParOf" srcId="{0B0702B6-3FDE-4CFA-B0CC-4D1A4F700C9C}" destId="{D581298F-530F-42C8-B6CB-6C13EEF70CBE}" srcOrd="0" destOrd="0" presId="urn:microsoft.com/office/officeart/2005/8/layout/list1"/>
    <dgm:cxn modelId="{529271A5-B979-460C-8ECB-EA033C1CE15D}" type="presParOf" srcId="{0B0702B6-3FDE-4CFA-B0CC-4D1A4F700C9C}" destId="{11E12197-B5CB-4796-A4CA-B9210BF3DA62}" srcOrd="1" destOrd="0" presId="urn:microsoft.com/office/officeart/2005/8/layout/list1"/>
    <dgm:cxn modelId="{F720E571-4E10-452A-8964-4F0FFBCA409A}" type="presParOf" srcId="{889B586C-D568-4CAA-8B77-8F883D73876C}" destId="{0870F31E-9C46-4E7B-9EB6-5D7D5114F11B}" srcOrd="1" destOrd="0" presId="urn:microsoft.com/office/officeart/2005/8/layout/list1"/>
    <dgm:cxn modelId="{05745C29-B009-4BAC-A6F6-EE24B713EEC1}" type="presParOf" srcId="{889B586C-D568-4CAA-8B77-8F883D73876C}" destId="{53BE0DA0-E0FC-4B53-A739-D18BB445DBF0}" srcOrd="2" destOrd="0" presId="urn:microsoft.com/office/officeart/2005/8/layout/list1"/>
    <dgm:cxn modelId="{C02A334E-57F9-40E5-AC5C-64EACA8E495D}" type="presParOf" srcId="{889B586C-D568-4CAA-8B77-8F883D73876C}" destId="{88802A6B-15EA-4958-9B62-AA4B6CA367F1}" srcOrd="3" destOrd="0" presId="urn:microsoft.com/office/officeart/2005/8/layout/list1"/>
    <dgm:cxn modelId="{2673238C-9750-4DCD-BDF8-73DF83374A0C}" type="presParOf" srcId="{889B586C-D568-4CAA-8B77-8F883D73876C}" destId="{0E378B6E-0BE2-4D28-8D59-1A06D04E4BD1}" srcOrd="4" destOrd="0" presId="urn:microsoft.com/office/officeart/2005/8/layout/list1"/>
    <dgm:cxn modelId="{49580CB4-ABBB-4918-88FD-1A186C283E54}" type="presParOf" srcId="{0E378B6E-0BE2-4D28-8D59-1A06D04E4BD1}" destId="{0DF50EB6-5949-489B-AC15-3A45D9A7A9B9}" srcOrd="0" destOrd="0" presId="urn:microsoft.com/office/officeart/2005/8/layout/list1"/>
    <dgm:cxn modelId="{FBAC7955-8245-493F-B6C5-A332782E6457}" type="presParOf" srcId="{0E378B6E-0BE2-4D28-8D59-1A06D04E4BD1}" destId="{9BAB2210-EFAD-44FC-8A27-8007C1A38142}" srcOrd="1" destOrd="0" presId="urn:microsoft.com/office/officeart/2005/8/layout/list1"/>
    <dgm:cxn modelId="{0EA5FD5F-2AF8-4DC5-BA48-97A16D576A5B}" type="presParOf" srcId="{889B586C-D568-4CAA-8B77-8F883D73876C}" destId="{4C9D398E-287A-4587-8CF4-33F85CABF1C7}" srcOrd="5" destOrd="0" presId="urn:microsoft.com/office/officeart/2005/8/layout/list1"/>
    <dgm:cxn modelId="{ADEF1F34-0C5B-4604-BB17-24D729E89557}" type="presParOf" srcId="{889B586C-D568-4CAA-8B77-8F883D73876C}" destId="{FE157A66-94FE-40A0-97C8-699232294A30}" srcOrd="6" destOrd="0" presId="urn:microsoft.com/office/officeart/2005/8/layout/list1"/>
    <dgm:cxn modelId="{8F3A377A-3163-4F10-B398-4A47E0B89260}" type="presParOf" srcId="{889B586C-D568-4CAA-8B77-8F883D73876C}" destId="{3C66CD23-9BC9-46A8-9214-A2964F6AF962}" srcOrd="7" destOrd="0" presId="urn:microsoft.com/office/officeart/2005/8/layout/list1"/>
    <dgm:cxn modelId="{A72DCC0A-474D-4BFC-BAB6-22D32309A5AC}" type="presParOf" srcId="{889B586C-D568-4CAA-8B77-8F883D73876C}" destId="{2895423C-DC48-4335-A22F-4AA2607FC5D5}" srcOrd="8" destOrd="0" presId="urn:microsoft.com/office/officeart/2005/8/layout/list1"/>
    <dgm:cxn modelId="{38F55D41-E89A-4ADE-B350-A96EA1156925}" type="presParOf" srcId="{2895423C-DC48-4335-A22F-4AA2607FC5D5}" destId="{697F69CA-C419-4F46-B5E9-862B527D0FBB}" srcOrd="0" destOrd="0" presId="urn:microsoft.com/office/officeart/2005/8/layout/list1"/>
    <dgm:cxn modelId="{95C27FD3-2341-4B2C-B2EE-31A06FA7E1D2}" type="presParOf" srcId="{2895423C-DC48-4335-A22F-4AA2607FC5D5}" destId="{5F269242-3BC7-40A1-9225-B88B183DBAD7}" srcOrd="1" destOrd="0" presId="urn:microsoft.com/office/officeart/2005/8/layout/list1"/>
    <dgm:cxn modelId="{764757DB-1C69-49CA-BEF1-2E6D74AB8D98}" type="presParOf" srcId="{889B586C-D568-4CAA-8B77-8F883D73876C}" destId="{75606062-4DB3-438B-89D7-EA702023BFAF}" srcOrd="9" destOrd="0" presId="urn:microsoft.com/office/officeart/2005/8/layout/list1"/>
    <dgm:cxn modelId="{5C489231-C2B1-4653-AC98-8C5C96B3F0BF}" type="presParOf" srcId="{889B586C-D568-4CAA-8B77-8F883D73876C}" destId="{10AC3C90-88E3-4213-BF98-6EF7D037D283}" srcOrd="10" destOrd="0" presId="urn:microsoft.com/office/officeart/2005/8/layout/list1"/>
    <dgm:cxn modelId="{2EC3F079-780B-435A-90A8-820041F9FDDD}" type="presParOf" srcId="{889B586C-D568-4CAA-8B77-8F883D73876C}" destId="{BFA3DDD3-2214-4E6C-9F9D-B567699812ED}" srcOrd="11" destOrd="0" presId="urn:microsoft.com/office/officeart/2005/8/layout/list1"/>
    <dgm:cxn modelId="{FC50246F-1A67-4C21-AE67-FEF2F6CF632C}" type="presParOf" srcId="{889B586C-D568-4CAA-8B77-8F883D73876C}" destId="{D3622C59-72C0-4586-B27E-14E5A5F47542}" srcOrd="12" destOrd="0" presId="urn:microsoft.com/office/officeart/2005/8/layout/list1"/>
    <dgm:cxn modelId="{00155D40-7DFB-43A6-9CAD-93578CB4C140}" type="presParOf" srcId="{D3622C59-72C0-4586-B27E-14E5A5F47542}" destId="{C4BB1D17-B143-4F25-9663-F00E7960C7E8}" srcOrd="0" destOrd="0" presId="urn:microsoft.com/office/officeart/2005/8/layout/list1"/>
    <dgm:cxn modelId="{E58F4D02-646A-4A08-A20A-F63252FFC75D}" type="presParOf" srcId="{D3622C59-72C0-4586-B27E-14E5A5F47542}" destId="{5ACFB4FB-2BF8-43CF-9396-6C5F5B87DA92}" srcOrd="1" destOrd="0" presId="urn:microsoft.com/office/officeart/2005/8/layout/list1"/>
    <dgm:cxn modelId="{839793D7-DDEB-48FD-8144-89133378216D}" type="presParOf" srcId="{889B586C-D568-4CAA-8B77-8F883D73876C}" destId="{6EBDE2B0-ACD8-48CC-922A-230C154C553D}" srcOrd="13" destOrd="0" presId="urn:microsoft.com/office/officeart/2005/8/layout/list1"/>
    <dgm:cxn modelId="{8F5D1FCA-FBA7-4D7B-B4E5-F3A0CFA8A97A}" type="presParOf" srcId="{889B586C-D568-4CAA-8B77-8F883D73876C}" destId="{407728BB-390E-4DEA-B465-86E633B9177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E0DA0-E0FC-4B53-A739-D18BB445DBF0}">
      <dsp:nvSpPr>
        <dsp:cNvPr id="0" name=""/>
        <dsp:cNvSpPr/>
      </dsp:nvSpPr>
      <dsp:spPr>
        <a:xfrm>
          <a:off x="0" y="466544"/>
          <a:ext cx="435896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E12197-B5CB-4796-A4CA-B9210BF3DA62}">
      <dsp:nvSpPr>
        <dsp:cNvPr id="0" name=""/>
        <dsp:cNvSpPr/>
      </dsp:nvSpPr>
      <dsp:spPr>
        <a:xfrm>
          <a:off x="247445" y="13738"/>
          <a:ext cx="3016859" cy="6446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31" tIns="0" rIns="11533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1. </a:t>
          </a:r>
          <a:r>
            <a:rPr lang="uk-UA" sz="2400" kern="1200" noProof="0" dirty="0" smtClean="0"/>
            <a:t>Планування</a:t>
          </a:r>
          <a:r>
            <a:rPr lang="ru-RU" sz="2400" kern="1200" dirty="0" smtClean="0"/>
            <a:t>  </a:t>
          </a:r>
          <a:endParaRPr lang="ru-RU" sz="2400" kern="1200" dirty="0"/>
        </a:p>
      </dsp:txBody>
      <dsp:txXfrm>
        <a:off x="278916" y="45209"/>
        <a:ext cx="2953917" cy="581744"/>
      </dsp:txXfrm>
    </dsp:sp>
    <dsp:sp modelId="{FE157A66-94FE-40A0-97C8-699232294A30}">
      <dsp:nvSpPr>
        <dsp:cNvPr id="0" name=""/>
        <dsp:cNvSpPr/>
      </dsp:nvSpPr>
      <dsp:spPr>
        <a:xfrm>
          <a:off x="0" y="1345663"/>
          <a:ext cx="435896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AB2210-EFAD-44FC-8A27-8007C1A38142}">
      <dsp:nvSpPr>
        <dsp:cNvPr id="0" name=""/>
        <dsp:cNvSpPr/>
      </dsp:nvSpPr>
      <dsp:spPr>
        <a:xfrm>
          <a:off x="217948" y="864344"/>
          <a:ext cx="3036539" cy="673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31" tIns="0" rIns="11533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/>
            <a:t>2. Підготовка вмісту</a:t>
          </a:r>
          <a:endParaRPr lang="uk-UA" sz="2400" kern="1200" noProof="0" dirty="0"/>
        </a:p>
      </dsp:txBody>
      <dsp:txXfrm>
        <a:off x="250811" y="897207"/>
        <a:ext cx="2970813" cy="607473"/>
      </dsp:txXfrm>
    </dsp:sp>
    <dsp:sp modelId="{10AC3C90-88E3-4213-BF98-6EF7D037D283}">
      <dsp:nvSpPr>
        <dsp:cNvPr id="0" name=""/>
        <dsp:cNvSpPr/>
      </dsp:nvSpPr>
      <dsp:spPr>
        <a:xfrm>
          <a:off x="0" y="2178482"/>
          <a:ext cx="435896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69242-3BC7-40A1-9225-B88B183DBAD7}">
      <dsp:nvSpPr>
        <dsp:cNvPr id="0" name=""/>
        <dsp:cNvSpPr/>
      </dsp:nvSpPr>
      <dsp:spPr>
        <a:xfrm>
          <a:off x="217948" y="1743463"/>
          <a:ext cx="3095521" cy="6268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31" tIns="0" rIns="11533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3. </a:t>
          </a:r>
          <a:r>
            <a:rPr lang="uk-UA" sz="2400" kern="1200" noProof="0" dirty="0" smtClean="0"/>
            <a:t>Створення </a:t>
          </a:r>
          <a:endParaRPr lang="uk-UA" sz="2400" kern="1200" noProof="0" dirty="0"/>
        </a:p>
      </dsp:txBody>
      <dsp:txXfrm>
        <a:off x="248551" y="1774066"/>
        <a:ext cx="3034315" cy="565692"/>
      </dsp:txXfrm>
    </dsp:sp>
    <dsp:sp modelId="{407728BB-390E-4DEA-B465-86E633B9177A}">
      <dsp:nvSpPr>
        <dsp:cNvPr id="0" name=""/>
        <dsp:cNvSpPr/>
      </dsp:nvSpPr>
      <dsp:spPr>
        <a:xfrm>
          <a:off x="0" y="3063626"/>
          <a:ext cx="4358968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CFB4FB-2BF8-43CF-9396-6C5F5B87DA92}">
      <dsp:nvSpPr>
        <dsp:cNvPr id="0" name=""/>
        <dsp:cNvSpPr/>
      </dsp:nvSpPr>
      <dsp:spPr>
        <a:xfrm>
          <a:off x="217948" y="2576282"/>
          <a:ext cx="3051277" cy="6792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5331" tIns="0" rIns="11533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/>
            <a:t>4. Репетиція виступу</a:t>
          </a:r>
          <a:endParaRPr lang="uk-UA" sz="2400" kern="1200" noProof="0" dirty="0"/>
        </a:p>
      </dsp:txBody>
      <dsp:txXfrm>
        <a:off x="251105" y="2609439"/>
        <a:ext cx="2984963" cy="612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281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309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807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390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804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645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607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457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5773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407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808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66723-DA80-4D12-B4CE-2960DE8AC486}" type="datetimeFigureOut">
              <a:rPr lang="uk-UA" smtClean="0"/>
              <a:t>12.04.2023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85F99-8E3B-417F-9061-6692D4B8E84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1918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69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09653" y="1016152"/>
            <a:ext cx="7108722" cy="1655762"/>
          </a:xfrm>
        </p:spPr>
        <p:txBody>
          <a:bodyPr>
            <a:normAutofit fontScale="92500"/>
          </a:bodyPr>
          <a:lstStyle/>
          <a:p>
            <a:pPr algn="l"/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створення презентації та вимоги до її оформлення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98" y="468727"/>
            <a:ext cx="3874796" cy="55289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891757" y="6115663"/>
            <a:ext cx="2797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/>
              <a:t>з</a:t>
            </a:r>
            <a:r>
              <a:rPr lang="uk-UA" i="1" dirty="0" smtClean="0"/>
              <a:t>а </a:t>
            </a:r>
            <a:r>
              <a:rPr lang="uk-UA" i="1" dirty="0"/>
              <a:t>п</a:t>
            </a:r>
            <a:r>
              <a:rPr lang="uk-UA" i="1" dirty="0" smtClean="0"/>
              <a:t>ідручником Морзе Н.В</a:t>
            </a:r>
            <a:endParaRPr lang="uk-UA" i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"/>
          <a:stretch/>
        </p:blipFill>
        <p:spPr>
          <a:xfrm>
            <a:off x="8259096" y="4520145"/>
            <a:ext cx="3490453" cy="20140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5199" y="2360588"/>
            <a:ext cx="1817944" cy="1745226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075" y="2826950"/>
            <a:ext cx="1427541" cy="142754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3" r="7622"/>
          <a:stretch/>
        </p:blipFill>
        <p:spPr>
          <a:xfrm>
            <a:off x="5913724" y="4857134"/>
            <a:ext cx="1151626" cy="137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0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193" y="2123767"/>
            <a:ext cx="5607607" cy="3537248"/>
          </a:xfr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668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/>
              <a:t>Етапи створення презентації</a:t>
            </a:r>
            <a:endParaRPr lang="uk-UA" sz="28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838200" y="875071"/>
            <a:ext cx="10515600" cy="81561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Кожна презентація створюється в кілька етапів:</a:t>
            </a:r>
            <a:endParaRPr lang="uk-UA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071199388"/>
              </p:ext>
            </p:extLst>
          </p:nvPr>
        </p:nvGraphicFramePr>
        <p:xfrm>
          <a:off x="838200" y="2189908"/>
          <a:ext cx="4358968" cy="3404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3027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8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/>
              <a:t>Етапи створення презентації. Перший етап</a:t>
            </a:r>
            <a:endParaRPr lang="uk-UA" sz="28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31058" y="679424"/>
            <a:ext cx="11729884" cy="1120876"/>
          </a:xfrm>
        </p:spPr>
        <p:txBody>
          <a:bodyPr>
            <a:normAutofit/>
          </a:bodyPr>
          <a:lstStyle/>
          <a:p>
            <a:pPr algn="just"/>
            <a:r>
              <a:rPr lang="uk-UA" sz="2800" b="1" i="1" dirty="0" smtClean="0"/>
              <a:t>Планування </a:t>
            </a:r>
            <a:r>
              <a:rPr lang="uk-UA" sz="2800" i="1" dirty="0" smtClean="0"/>
              <a:t>— визначення мети, сценарію та структури презентації. Цей етап називають підготовчим</a:t>
            </a:r>
            <a:endParaRPr lang="uk-UA" sz="2800" i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31058" y="3136055"/>
            <a:ext cx="3940278" cy="3354878"/>
          </a:xfrm>
          <a:ln>
            <a:solidFill>
              <a:schemeClr val="accent5"/>
            </a:solidFill>
            <a:prstDash val="lg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 smtClean="0"/>
              <a:t>1. Визначити мету </a:t>
            </a:r>
            <a:r>
              <a:rPr lang="uk-UA" sz="2400" dirty="0" smtClean="0"/>
              <a:t>створення презентації: ілюстрація, інструкція, звіт, реклама, обґрунтування, історія, демонстрація тощо. </a:t>
            </a:r>
          </a:p>
          <a:p>
            <a:pPr marL="0" indent="0" algn="just">
              <a:buNone/>
            </a:pPr>
            <a:r>
              <a:rPr lang="uk-UA" sz="1800" i="1" dirty="0" smtClean="0"/>
              <a:t>При визначенні мети почни з визначення суті того, що потрібно донести до аудиторії, та конкретизації фактів і форм їх подання для відповідної аргументації</a:t>
            </a:r>
            <a:endParaRPr lang="uk-UA" sz="1800" i="1" dirty="0"/>
          </a:p>
        </p:txBody>
      </p:sp>
      <p:sp>
        <p:nvSpPr>
          <p:cNvPr id="3" name="Прямоугольник 2"/>
          <p:cNvSpPr/>
          <p:nvPr/>
        </p:nvSpPr>
        <p:spPr>
          <a:xfrm rot="21162680">
            <a:off x="670225" y="1640360"/>
            <a:ext cx="55926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Що потрібно зробити?</a:t>
            </a:r>
            <a:endParaRPr lang="uk-UA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9599" y="2401241"/>
            <a:ext cx="3719049" cy="1938992"/>
          </a:xfrm>
          <a:prstGeom prst="rect">
            <a:avLst/>
          </a:prstGeom>
          <a:ln>
            <a:solidFill>
              <a:schemeClr val="accent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uk-UA" sz="2400" b="1" dirty="0" smtClean="0"/>
              <a:t>2. Урахувати аудиторію</a:t>
            </a:r>
            <a:r>
              <a:rPr lang="uk-UA" sz="2400" dirty="0" smtClean="0"/>
              <a:t>, для якої створюється презентація: вік слухачів, їхні інтереси, мову, яку вони розумію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72497" y="4564948"/>
            <a:ext cx="7015312" cy="1938992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uk-UA" sz="2400" b="1" dirty="0" smtClean="0"/>
              <a:t>3. Скласти сценарій </a:t>
            </a:r>
            <a:r>
              <a:rPr lang="uk-UA" sz="2400" dirty="0" smtClean="0"/>
              <a:t>— відобразити потрібну кількість слайдів, наприклад, як окремі прямокутники, а в них написати заголовки, що відповідатимуть вмісту, визначити їх послідовність у презентації.</a:t>
            </a:r>
            <a:endParaRPr lang="uk-UA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553170" y="1791964"/>
            <a:ext cx="3043084" cy="1938992"/>
          </a:xfrm>
          <a:prstGeom prst="rect">
            <a:avLst/>
          </a:prstGeom>
          <a:ln>
            <a:solidFill>
              <a:srgbClr val="0070C0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uk-UA" sz="2400" b="1" dirty="0" smtClean="0"/>
              <a:t>4. Розробити структуру </a:t>
            </a:r>
            <a:r>
              <a:rPr lang="uk-UA" sz="2400" dirty="0" smtClean="0"/>
              <a:t>— вказати, де на кожному слайді розмістяться графічні об’єкти та текст.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98378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8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/>
              <a:t>Етапи створення презентації. Другий етап</a:t>
            </a:r>
            <a:endParaRPr lang="uk-UA" sz="28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31059" y="929027"/>
            <a:ext cx="11729884" cy="1120876"/>
          </a:xfrm>
        </p:spPr>
        <p:txBody>
          <a:bodyPr>
            <a:normAutofit/>
          </a:bodyPr>
          <a:lstStyle/>
          <a:p>
            <a:pPr algn="just"/>
            <a:r>
              <a:rPr lang="uk-UA" sz="2800" b="1" i="1" dirty="0" smtClean="0"/>
              <a:t>Підготовка вмісту. </a:t>
            </a:r>
            <a:r>
              <a:rPr lang="ru-RU" sz="2800" i="1" dirty="0" smtClean="0"/>
              <a:t>Коли план </a:t>
            </a:r>
            <a:r>
              <a:rPr lang="uk-UA" sz="2800" i="1" dirty="0" smtClean="0"/>
              <a:t>презентації</a:t>
            </a:r>
            <a:r>
              <a:rPr lang="ru-RU" sz="2800" i="1" dirty="0" smtClean="0"/>
              <a:t> створено, </a:t>
            </a:r>
            <a:r>
              <a:rPr lang="uk-UA" sz="2800" i="1" dirty="0" smtClean="0"/>
              <a:t>необхідно дібрати:</a:t>
            </a:r>
            <a:endParaRPr lang="uk-UA" sz="2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340787" y="2173176"/>
            <a:ext cx="109063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400" b="1" dirty="0" smtClean="0"/>
              <a:t>потрібні</a:t>
            </a:r>
            <a:r>
              <a:rPr lang="ru-RU" sz="2400" b="1" dirty="0" smtClean="0"/>
              <a:t> </a:t>
            </a:r>
            <a:r>
              <a:rPr lang="uk-UA" sz="2400" b="1" dirty="0" smtClean="0"/>
              <a:t>зображення</a:t>
            </a:r>
            <a:r>
              <a:rPr lang="ru-RU" sz="2400" b="1" dirty="0" smtClean="0"/>
              <a:t> </a:t>
            </a:r>
            <a:r>
              <a:rPr lang="ru-RU" sz="2400" dirty="0" smtClean="0"/>
              <a:t>та </a:t>
            </a:r>
            <a:r>
              <a:rPr lang="uk-UA" sz="2400" dirty="0" smtClean="0"/>
              <a:t>зберегти</a:t>
            </a:r>
            <a:r>
              <a:rPr lang="ru-RU" sz="2400" dirty="0" smtClean="0"/>
              <a:t> </a:t>
            </a:r>
            <a:r>
              <a:rPr lang="uk-UA" sz="2400" dirty="0" smtClean="0"/>
              <a:t>їх</a:t>
            </a:r>
            <a:r>
              <a:rPr lang="ru-RU" sz="2400" dirty="0" smtClean="0"/>
              <a:t> у файлах на </a:t>
            </a:r>
            <a:r>
              <a:rPr lang="uk-UA" sz="2400" dirty="0" smtClean="0"/>
              <a:t>комп’ютері</a:t>
            </a:r>
            <a:r>
              <a:rPr lang="ru-RU" sz="2400" dirty="0" smtClean="0"/>
              <a:t> в </a:t>
            </a:r>
            <a:r>
              <a:rPr lang="uk-UA" sz="2400" dirty="0" smtClean="0"/>
              <a:t>одній</a:t>
            </a:r>
            <a:r>
              <a:rPr lang="ru-RU" sz="2400" dirty="0" smtClean="0"/>
              <a:t> </a:t>
            </a:r>
            <a:r>
              <a:rPr lang="uk-UA" sz="2400" dirty="0" smtClean="0"/>
              <a:t>папці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400" b="1" dirty="0" smtClean="0"/>
              <a:t>текст</a:t>
            </a:r>
            <a:r>
              <a:rPr lang="ru-RU" sz="2400" dirty="0" smtClean="0"/>
              <a:t> для кожного слайда, </a:t>
            </a:r>
            <a:r>
              <a:rPr lang="uk-UA" sz="2400" dirty="0" smtClean="0"/>
              <a:t>включаючи</a:t>
            </a:r>
            <a:r>
              <a:rPr lang="ru-RU" sz="2400" dirty="0" smtClean="0"/>
              <a:t> заголовок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400" b="1" dirty="0" smtClean="0"/>
              <a:t>шаблон презентації</a:t>
            </a:r>
            <a:r>
              <a:rPr lang="uk-UA" sz="2400" dirty="0" smtClean="0"/>
              <a:t>—стандартний чи презентація-зразок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sz="2400" b="1" dirty="0" smtClean="0"/>
              <a:t>приміщення</a:t>
            </a:r>
            <a:r>
              <a:rPr lang="uk-UA" sz="2400" dirty="0" smtClean="0"/>
              <a:t>, де планується демонстрація, та його обладнання. </a:t>
            </a: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340787" y="3866109"/>
            <a:ext cx="5751576" cy="138203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i="1" dirty="0"/>
              <a:t>Якщо використовується один екран для демонстрації, то що більшим є приміщення, то більшими мають бути зображення і меншим — обсяг дрібного тексту.</a:t>
            </a: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5952744" y="5422392"/>
            <a:ext cx="5934456" cy="13075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i="1" dirty="0"/>
              <a:t>Якщо під час показу освітлення недостатньо, для фону слайдів використовують світлі кольори. Це створює ілюзію світла й дає можливість аудиторії приділити більше уваги змісту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5273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8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/>
              <a:t>Етапи створення презентації. Третій етап</a:t>
            </a:r>
            <a:endParaRPr lang="uk-UA" sz="28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31059" y="929027"/>
            <a:ext cx="11729884" cy="1120876"/>
          </a:xfrm>
        </p:spPr>
        <p:txBody>
          <a:bodyPr>
            <a:normAutofit/>
          </a:bodyPr>
          <a:lstStyle/>
          <a:p>
            <a:pPr algn="just"/>
            <a:r>
              <a:rPr lang="uk-UA" sz="2800" b="1" i="1" dirty="0" smtClean="0"/>
              <a:t>Створення слайдів на основі плану: </a:t>
            </a:r>
            <a:r>
              <a:rPr lang="uk-UA" sz="2700" i="1" dirty="0" smtClean="0"/>
              <a:t>додавання слайдів, розміщення на них текстових, графічних та інших об'єктів, їх редагування та форматування</a:t>
            </a:r>
            <a:endParaRPr lang="uk-UA" sz="1800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9"/>
          <a:stretch/>
        </p:blipFill>
        <p:spPr>
          <a:xfrm>
            <a:off x="7132320" y="4731315"/>
            <a:ext cx="3026664" cy="10568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41"/>
          <a:stretch/>
        </p:blipFill>
        <p:spPr>
          <a:xfrm>
            <a:off x="1769831" y="4731315"/>
            <a:ext cx="3067345" cy="1056838"/>
          </a:xfrm>
          <a:prstGeom prst="rect">
            <a:avLst/>
          </a:prstGeom>
        </p:spPr>
      </p:pic>
      <p:sp>
        <p:nvSpPr>
          <p:cNvPr id="5" name="Блок-схема: документ 4"/>
          <p:cNvSpPr/>
          <p:nvPr/>
        </p:nvSpPr>
        <p:spPr>
          <a:xfrm>
            <a:off x="417576" y="2554478"/>
            <a:ext cx="11356848" cy="1591056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dirty="0" smtClean="0"/>
              <a:t>Для створення, редагування та перегляду комп’ютерних презентацій використовують спеціальні програми-редактори. До таких програм належать </a:t>
            </a:r>
            <a:r>
              <a:rPr lang="en-US" sz="2400" dirty="0" smtClean="0"/>
              <a:t>Microsoft PowerPoint, LibreOffice Impress</a:t>
            </a:r>
            <a:r>
              <a:rPr lang="uk-UA" sz="2400" dirty="0" smtClean="0"/>
              <a:t> та ін</a:t>
            </a:r>
            <a:r>
              <a:rPr lang="en-US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11099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8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/>
              <a:t>Етапи створення презентації. Четвертий етап</a:t>
            </a:r>
            <a:endParaRPr lang="uk-UA" sz="28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31058" y="1336106"/>
            <a:ext cx="11729884" cy="1966525"/>
          </a:xfrm>
        </p:spPr>
        <p:txBody>
          <a:bodyPr>
            <a:noAutofit/>
          </a:bodyPr>
          <a:lstStyle/>
          <a:p>
            <a:r>
              <a:rPr lang="uk-UA" sz="2800" b="1" i="1" dirty="0" smtClean="0"/>
              <a:t>Репетиція виступу. </a:t>
            </a:r>
            <a:br>
              <a:rPr lang="uk-UA" sz="2800" b="1" i="1" dirty="0" smtClean="0"/>
            </a:br>
            <a:r>
              <a:rPr lang="uk-UA" sz="2800" b="1" i="1" dirty="0" smtClean="0"/>
              <a:t/>
            </a:r>
            <a:br>
              <a:rPr lang="uk-UA" sz="2800" b="1" i="1" dirty="0" smtClean="0"/>
            </a:br>
            <a:r>
              <a:rPr lang="uk-UA" sz="2800" i="1" dirty="0" smtClean="0"/>
              <a:t>При першому перегляді презентації можуть бути виявлені недоліки: невдало підібране оформлення; пропуск слайдів; перевантаженість окремих слайдів текстом, анімаційними ефектами тощо.</a:t>
            </a:r>
            <a:r>
              <a:rPr lang="uk-UA" sz="2800" i="1" dirty="0"/>
              <a:t> </a:t>
            </a:r>
            <a:r>
              <a:rPr lang="uk-UA" sz="2800" i="1" dirty="0" smtClean="0"/>
              <a:t/>
            </a:r>
            <a:br>
              <a:rPr lang="uk-UA" sz="2800" i="1" dirty="0" smtClean="0"/>
            </a:br>
            <a:r>
              <a:rPr lang="uk-UA" sz="2800" i="1" dirty="0" smtClean="0"/>
              <a:t/>
            </a:r>
            <a:br>
              <a:rPr lang="uk-UA" sz="2800" i="1" dirty="0" smtClean="0"/>
            </a:br>
            <a:endParaRPr lang="uk-UA" sz="2800" i="1" dirty="0"/>
          </a:p>
        </p:txBody>
      </p:sp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5266944" y="3302631"/>
            <a:ext cx="5047488" cy="237744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i="1" dirty="0"/>
              <a:t>Потрібно переглянути презентацію для виявлення недоліків у  структурі презентації та оформленні слайдів. Доопрацювати  презентацію</a:t>
            </a:r>
            <a:r>
              <a:rPr lang="ru-RU" sz="2400" i="1" dirty="0"/>
              <a:t>.</a:t>
            </a:r>
            <a:r>
              <a:rPr lang="uk-UA" sz="2400" b="1" i="1" dirty="0"/>
              <a:t/>
            </a:r>
            <a:br>
              <a:rPr lang="uk-UA" sz="2400" b="1" i="1" dirty="0"/>
            </a:br>
            <a:endParaRPr lang="uk-UA" sz="24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0439400" y="2631370"/>
            <a:ext cx="1752600" cy="2677545"/>
            <a:chOff x="2778252" y="3302631"/>
            <a:chExt cx="1752600" cy="2677545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32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252" y="3302631"/>
              <a:ext cx="1752600" cy="2600325"/>
            </a:xfrm>
            <a:prstGeom prst="rect">
              <a:avLst/>
            </a:prstGeom>
          </p:spPr>
        </p:pic>
        <p:sp>
          <p:nvSpPr>
            <p:cNvPr id="10" name="Овал 9"/>
            <p:cNvSpPr/>
            <p:nvPr/>
          </p:nvSpPr>
          <p:spPr>
            <a:xfrm>
              <a:off x="3218688" y="5477256"/>
              <a:ext cx="502920" cy="502920"/>
            </a:xfrm>
            <a:prstGeom prst="ellipse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226" y="3476027"/>
            <a:ext cx="2495344" cy="24953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6726" y="6144768"/>
            <a:ext cx="5010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i="1" dirty="0" smtClean="0"/>
              <a:t>Перейдіть за </a:t>
            </a:r>
            <a:r>
              <a:rPr lang="en-US" i="1" dirty="0" smtClean="0"/>
              <a:t>QR </a:t>
            </a:r>
            <a:r>
              <a:rPr lang="uk-UA" i="1" dirty="0" smtClean="0"/>
              <a:t>кодом та виконайте завдання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670079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8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/>
              <a:t>Вимоги до оформлення презентації</a:t>
            </a:r>
            <a:endParaRPr lang="uk-UA" sz="2800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226243" y="729340"/>
            <a:ext cx="11227323" cy="126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98375" rIns="0" bIns="19837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sz="2800" b="1" i="1" dirty="0">
                <a:latin typeface="+mj-lt"/>
              </a:rPr>
              <a:t>П</a:t>
            </a:r>
            <a:r>
              <a:rPr kumimoji="0" lang="uk-UA" alt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резентація повинна бути читабельною та простою для розуміння.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sz="2800" b="1" i="1" dirty="0" smtClean="0">
                <a:latin typeface="+mj-lt"/>
              </a:rPr>
              <a:t>Поради до її оформлення</a:t>
            </a:r>
            <a:r>
              <a:rPr kumimoji="0" lang="uk-UA" alt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endParaRPr kumimoji="0" lang="uk-UA" altLang="uk-UA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6264" y="1991739"/>
            <a:ext cx="116515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Кожний </a:t>
            </a:r>
            <a:r>
              <a:rPr lang="uk-UA" sz="2000" i="1" dirty="0">
                <a:latin typeface="+mj-lt"/>
              </a:rPr>
              <a:t>слайд має відображати одну </a:t>
            </a:r>
            <a:r>
              <a:rPr lang="uk-UA" sz="2000" i="1" dirty="0" smtClean="0">
                <a:latin typeface="+mj-lt"/>
              </a:rPr>
              <a:t>думку.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Заголовки </a:t>
            </a:r>
            <a:r>
              <a:rPr lang="uk-UA" sz="2000" i="1" dirty="0">
                <a:latin typeface="+mj-lt"/>
              </a:rPr>
              <a:t>мають бути короткими, привертати увагу аудиторії та </a:t>
            </a:r>
            <a:r>
              <a:rPr lang="uk-UA" sz="2000" i="1" dirty="0" smtClean="0">
                <a:latin typeface="+mj-lt"/>
              </a:rPr>
              <a:t>узагальнювати </a:t>
            </a:r>
            <a:r>
              <a:rPr lang="uk-UA" sz="2000" i="1" dirty="0">
                <a:latin typeface="+mj-lt"/>
              </a:rPr>
              <a:t>головну </a:t>
            </a:r>
            <a:r>
              <a:rPr lang="uk-UA" sz="2000" i="1" dirty="0" smtClean="0">
                <a:latin typeface="+mj-lt"/>
              </a:rPr>
              <a:t>думку.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У </a:t>
            </a:r>
            <a:r>
              <a:rPr lang="uk-UA" sz="2000" i="1" dirty="0">
                <a:latin typeface="+mj-lt"/>
              </a:rPr>
              <a:t>заголовках бажано використовувати великі й малі </a:t>
            </a:r>
            <a:r>
              <a:rPr lang="uk-UA" sz="2000" i="1" dirty="0" smtClean="0">
                <a:latin typeface="+mj-lt"/>
              </a:rPr>
              <a:t>літери.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Текст </a:t>
            </a:r>
            <a:r>
              <a:rPr lang="uk-UA" sz="2000" i="1" dirty="0">
                <a:latin typeface="+mj-lt"/>
              </a:rPr>
              <a:t>пояснень має бути коротким і складатися з простих </a:t>
            </a:r>
            <a:r>
              <a:rPr lang="uk-UA" sz="2000" i="1" dirty="0" smtClean="0">
                <a:latin typeface="+mj-lt"/>
              </a:rPr>
              <a:t>речень.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Усього </a:t>
            </a:r>
            <a:r>
              <a:rPr lang="uk-UA" sz="2000" i="1" dirty="0">
                <a:latin typeface="+mj-lt"/>
              </a:rPr>
              <a:t>на слайді зазначають не більш ніж 6–8 рядків </a:t>
            </a:r>
            <a:r>
              <a:rPr lang="uk-UA" sz="2000" i="1" dirty="0" smtClean="0">
                <a:latin typeface="+mj-lt"/>
              </a:rPr>
              <a:t>тексту.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Кількість </a:t>
            </a:r>
            <a:r>
              <a:rPr lang="uk-UA" sz="2000" i="1" dirty="0">
                <a:latin typeface="+mj-lt"/>
              </a:rPr>
              <a:t>зображень на одному слайді — від 1 до </a:t>
            </a:r>
            <a:r>
              <a:rPr lang="uk-UA" sz="2000" i="1" dirty="0" smtClean="0">
                <a:latin typeface="+mj-lt"/>
              </a:rPr>
              <a:t>4.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Підписи </a:t>
            </a:r>
            <a:r>
              <a:rPr lang="uk-UA" sz="2000" i="1" dirty="0">
                <a:latin typeface="+mj-lt"/>
              </a:rPr>
              <a:t>до ілюстрацій доцільно розміщувати </a:t>
            </a:r>
            <a:r>
              <a:rPr lang="uk-UA" sz="2000" i="1" dirty="0" smtClean="0">
                <a:latin typeface="+mj-lt"/>
              </a:rPr>
              <a:t>знизу.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Усі </a:t>
            </a:r>
            <a:r>
              <a:rPr lang="uk-UA" sz="2000" i="1" dirty="0">
                <a:latin typeface="+mj-lt"/>
              </a:rPr>
              <a:t>слайди презентації мають бути витримані в одному стилі. Їх роблять не занадто </a:t>
            </a:r>
            <a:r>
              <a:rPr lang="uk-UA" sz="2000" i="1" dirty="0" smtClean="0">
                <a:latin typeface="+mj-lt"/>
              </a:rPr>
              <a:t>яскравими.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uk-UA" sz="2000" i="1" dirty="0" smtClean="0">
                <a:latin typeface="+mj-lt"/>
              </a:rPr>
              <a:t>Для </a:t>
            </a:r>
            <a:r>
              <a:rPr lang="uk-UA" sz="2000" i="1" dirty="0">
                <a:latin typeface="+mj-lt"/>
              </a:rPr>
              <a:t>використаних цитат, графіків, зображень із зовнішніх джерел </a:t>
            </a:r>
            <a:r>
              <a:rPr lang="uk-UA" sz="2000" i="1" dirty="0" smtClean="0">
                <a:latin typeface="+mj-lt"/>
              </a:rPr>
              <a:t>необхідно </a:t>
            </a:r>
            <a:r>
              <a:rPr lang="uk-UA" sz="2000" i="1" dirty="0">
                <a:latin typeface="+mj-lt"/>
              </a:rPr>
              <a:t>вказувати посилання. </a:t>
            </a:r>
            <a:endParaRPr lang="uk-UA" altLang="uk-UA" sz="2000" i="1" dirty="0">
              <a:latin typeface="+mj-lt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6409943" y="5285232"/>
            <a:ext cx="5357851" cy="145389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altLang="uk-UA" i="1" dirty="0">
                <a:solidFill>
                  <a:schemeClr val="bg1"/>
                </a:solidFill>
              </a:rPr>
              <a:t>Ці поради допоможуть створити просту та зрозумілу презентацію, яка допоможе підвищити якість вашої роботи та презентаційні навички</a:t>
            </a:r>
            <a:r>
              <a:rPr lang="uk-UA" altLang="uk-UA" i="1" dirty="0" smtClean="0">
                <a:solidFill>
                  <a:schemeClr val="bg1"/>
                </a:solidFill>
              </a:rPr>
              <a:t>.</a:t>
            </a:r>
            <a:endParaRPr lang="uk-UA" altLang="uk-UA" i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490664" y="5285232"/>
            <a:ext cx="5349240" cy="145389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i="1" dirty="0"/>
              <a:t>Після завершення створення презентації її потрібно переглянути, критично оцінити, можливо, внести зміни та підготуватись до усного виступу перед аудиторією</a:t>
            </a:r>
            <a:endParaRPr lang="uk-UA" altLang="uk-UA" i="1" dirty="0"/>
          </a:p>
        </p:txBody>
      </p:sp>
    </p:spTree>
    <p:extLst>
      <p:ext uri="{BB962C8B-B14F-4D97-AF65-F5344CB8AC3E}">
        <p14:creationId xmlns:p14="http://schemas.microsoft.com/office/powerpoint/2010/main" val="793388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8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/>
              <a:t>Робота за комп’ютером</a:t>
            </a:r>
            <a:endParaRPr lang="uk-UA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9184" y="1087458"/>
            <a:ext cx="69220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atin typeface="+mj-lt"/>
              </a:rPr>
              <a:t>Завдання</a:t>
            </a:r>
            <a:r>
              <a:rPr lang="uk-UA" sz="2400" b="1" i="1" dirty="0">
                <a:latin typeface="+mj-lt"/>
              </a:rPr>
              <a:t>. </a:t>
            </a:r>
            <a:r>
              <a:rPr lang="uk-UA" sz="2400" i="1" dirty="0">
                <a:latin typeface="+mj-lt"/>
              </a:rPr>
              <a:t>Сплануй і створи презентацію-рекламу «Чому варто </a:t>
            </a:r>
            <a:r>
              <a:rPr lang="uk-UA" sz="2400" i="1" dirty="0" smtClean="0">
                <a:latin typeface="+mj-lt"/>
              </a:rPr>
              <a:t>туристам </a:t>
            </a:r>
            <a:r>
              <a:rPr lang="uk-UA" sz="2400" i="1" dirty="0">
                <a:latin typeface="+mj-lt"/>
              </a:rPr>
              <a:t>приїжджати в моє місто/село?» У рекламі передбач назву міста/села, огляд визначних місць, транспортне сполучення та можливості для </a:t>
            </a:r>
            <a:r>
              <a:rPr lang="uk-UA" sz="2400" i="1" dirty="0" smtClean="0">
                <a:latin typeface="+mj-lt"/>
              </a:rPr>
              <a:t>проведення </a:t>
            </a:r>
            <a:r>
              <a:rPr lang="uk-UA" sz="2400" i="1" dirty="0">
                <a:latin typeface="+mj-lt"/>
              </a:rPr>
              <a:t>дозвілля та харчування. Під час створення презентації використай критерії її </a:t>
            </a:r>
            <a:r>
              <a:rPr lang="uk-UA" sz="2400" i="1" dirty="0" smtClean="0">
                <a:latin typeface="+mj-lt"/>
              </a:rPr>
              <a:t>оцінювання</a:t>
            </a:r>
            <a:endParaRPr lang="uk-UA" sz="2400" i="1" dirty="0"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808" y="827284"/>
            <a:ext cx="4295502" cy="583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89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85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800" dirty="0" smtClean="0"/>
              <a:t>Рефлексуємо</a:t>
            </a:r>
            <a:endParaRPr lang="uk-UA" sz="28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10996"/>
            <a:ext cx="12192000" cy="2847004"/>
          </a:xfrm>
          <a:prstGeom prst="rect">
            <a:avLst/>
          </a:prstGeom>
        </p:spPr>
      </p:pic>
      <p:sp>
        <p:nvSpPr>
          <p:cNvPr id="10" name="Выноска-облако 9"/>
          <p:cNvSpPr/>
          <p:nvPr/>
        </p:nvSpPr>
        <p:spPr>
          <a:xfrm>
            <a:off x="4581144" y="932688"/>
            <a:ext cx="4361688" cy="246081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>
                <a:latin typeface="+mj-lt"/>
              </a:rPr>
              <a:t>Розумію та можу виконати кожний з етапів створення мультимедійної презентації відповідно до критеріїв її оформлення</a:t>
            </a:r>
            <a:r>
              <a:rPr lang="uk-UA" i="1" dirty="0" smtClean="0">
                <a:latin typeface="+mj-lt"/>
              </a:rPr>
              <a:t>.</a:t>
            </a:r>
            <a:endParaRPr lang="uk-UA" i="1" dirty="0">
              <a:latin typeface="+mj-lt"/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74676" y="1197863"/>
            <a:ext cx="4351020" cy="2399373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>
                <a:latin typeface="+mj-lt"/>
              </a:rPr>
              <a:t>Розумію та можу пояснити іншим, як створити рекламу за допомогою мультимедійної презентації</a:t>
            </a:r>
            <a:r>
              <a:rPr lang="uk-UA" i="1" dirty="0" smtClean="0">
                <a:latin typeface="+mj-lt"/>
              </a:rPr>
              <a:t>.</a:t>
            </a:r>
            <a:endParaRPr lang="uk-UA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22630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589</Words>
  <Application>Microsoft Office PowerPoint</Application>
  <PresentationFormat>Широкоэкранный</PresentationFormat>
  <Paragraphs>50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Кожна презентація створюється в кілька етапів:</vt:lpstr>
      <vt:lpstr>Планування — визначення мети, сценарію та структури презентації. Цей етап називають підготовчим</vt:lpstr>
      <vt:lpstr>Підготовка вмісту. Коли план презентації створено, необхідно дібрати:</vt:lpstr>
      <vt:lpstr>Створення слайдів на основі плану: додавання слайдів, розміщення на них текстових, графічних та інших об'єктів, їх редагування та форматування</vt:lpstr>
      <vt:lpstr>Репетиція виступу.   При першому перегляді презентації можуть бути виявлені недоліки: невдало підібране оформлення; пропуск слайдів; перевантаженість окремих слайдів текстом, анімаційними ефектами тощо.  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26</cp:revision>
  <dcterms:created xsi:type="dcterms:W3CDTF">2023-04-04T06:40:52Z</dcterms:created>
  <dcterms:modified xsi:type="dcterms:W3CDTF">2023-04-12T12:11:08Z</dcterms:modified>
</cp:coreProperties>
</file>