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FE5FB-D479-481F-A8F3-6F2787BA3B34}" type="doc">
      <dgm:prSet loTypeId="urn:microsoft.com/office/officeart/2005/8/layout/chevron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B028305-C203-445B-B0B7-FB74EBF6786D}">
      <dgm:prSet phldrT="[Текст]"/>
      <dgm:spPr/>
      <dgm:t>
        <a:bodyPr/>
        <a:lstStyle/>
        <a:p>
          <a:r>
            <a:rPr lang="uk-UA" b="1" u="sng" dirty="0" smtClean="0"/>
            <a:t>дізнаємося</a:t>
          </a:r>
          <a:endParaRPr lang="ru-RU" dirty="0"/>
        </a:p>
      </dgm:t>
    </dgm:pt>
    <dgm:pt modelId="{94E5797F-453C-4464-9A0D-96246F9C276D}" type="parTrans" cxnId="{B63ABA47-301A-4E9E-8CC6-F77A35F68F3F}">
      <dgm:prSet/>
      <dgm:spPr/>
      <dgm:t>
        <a:bodyPr/>
        <a:lstStyle/>
        <a:p>
          <a:endParaRPr lang="ru-RU"/>
        </a:p>
      </dgm:t>
    </dgm:pt>
    <dgm:pt modelId="{ECCBE8BB-D194-4AD7-87CE-3FF6E45EA6AC}" type="sibTrans" cxnId="{B63ABA47-301A-4E9E-8CC6-F77A35F68F3F}">
      <dgm:prSet/>
      <dgm:spPr/>
      <dgm:t>
        <a:bodyPr/>
        <a:lstStyle/>
        <a:p>
          <a:endParaRPr lang="ru-RU"/>
        </a:p>
      </dgm:t>
    </dgm:pt>
    <dgm:pt modelId="{8A93C9DA-C40B-4768-A4C8-5ADE5A934240}">
      <dgm:prSet phldrT="[Текст]" custT="1"/>
      <dgm:spPr/>
      <dgm:t>
        <a:bodyPr/>
        <a:lstStyle/>
        <a:p>
          <a:r>
            <a:rPr lang="uk-UA" sz="2000" dirty="0" smtClean="0"/>
            <a:t>Що таке гіперпосилання?</a:t>
          </a:r>
          <a:endParaRPr lang="ru-RU" sz="2000" dirty="0"/>
        </a:p>
      </dgm:t>
    </dgm:pt>
    <dgm:pt modelId="{00D1EF34-4BF1-4EE0-83D3-985B6D2CD6B1}" type="parTrans" cxnId="{9EFDB0CC-7EDC-4E5C-BBC1-613D04867FF9}">
      <dgm:prSet/>
      <dgm:spPr/>
      <dgm:t>
        <a:bodyPr/>
        <a:lstStyle/>
        <a:p>
          <a:endParaRPr lang="ru-RU"/>
        </a:p>
      </dgm:t>
    </dgm:pt>
    <dgm:pt modelId="{534A7A80-0C03-4770-813E-B869EEE2D0EB}" type="sibTrans" cxnId="{9EFDB0CC-7EDC-4E5C-BBC1-613D04867FF9}">
      <dgm:prSet/>
      <dgm:spPr/>
      <dgm:t>
        <a:bodyPr/>
        <a:lstStyle/>
        <a:p>
          <a:endParaRPr lang="ru-RU"/>
        </a:p>
      </dgm:t>
    </dgm:pt>
    <dgm:pt modelId="{0899F5C9-B3C9-41AE-9FA6-4BBE7F55F781}">
      <dgm:prSet phldrT="[Текст]"/>
      <dgm:spPr/>
      <dgm:t>
        <a:bodyPr/>
        <a:lstStyle/>
        <a:p>
          <a:r>
            <a:rPr lang="uk-UA" b="1" u="sng" dirty="0" smtClean="0"/>
            <a:t>навчимося </a:t>
          </a:r>
          <a:endParaRPr lang="ru-RU" dirty="0"/>
        </a:p>
      </dgm:t>
    </dgm:pt>
    <dgm:pt modelId="{82BAE503-FBA7-45FF-8D84-82ED801E419D}" type="parTrans" cxnId="{8B6A7E65-C33C-4ED7-B8DC-C0CC2F0EA1CF}">
      <dgm:prSet/>
      <dgm:spPr/>
      <dgm:t>
        <a:bodyPr/>
        <a:lstStyle/>
        <a:p>
          <a:endParaRPr lang="ru-RU"/>
        </a:p>
      </dgm:t>
    </dgm:pt>
    <dgm:pt modelId="{5D470366-4052-4D88-9C6E-914C4CD8F409}" type="sibTrans" cxnId="{8B6A7E65-C33C-4ED7-B8DC-C0CC2F0EA1CF}">
      <dgm:prSet/>
      <dgm:spPr/>
      <dgm:t>
        <a:bodyPr/>
        <a:lstStyle/>
        <a:p>
          <a:endParaRPr lang="ru-RU"/>
        </a:p>
      </dgm:t>
    </dgm:pt>
    <dgm:pt modelId="{346602F3-E017-47D0-B5C9-1EC6EDCFE68F}">
      <dgm:prSet phldrT="[Текст]" custT="1"/>
      <dgm:spPr/>
      <dgm:t>
        <a:bodyPr/>
        <a:lstStyle/>
        <a:p>
          <a:r>
            <a:rPr lang="uk-UA" sz="2000" dirty="0" smtClean="0"/>
            <a:t>Створювати гіперпосилання</a:t>
          </a:r>
          <a:endParaRPr lang="ru-RU" sz="2000" dirty="0"/>
        </a:p>
      </dgm:t>
    </dgm:pt>
    <dgm:pt modelId="{EF31FA8A-9CE0-4EE1-8DE2-A6D64143F840}" type="parTrans" cxnId="{6B419D69-91FD-4D1F-A4C3-4001FCFF5933}">
      <dgm:prSet/>
      <dgm:spPr/>
      <dgm:t>
        <a:bodyPr/>
        <a:lstStyle/>
        <a:p>
          <a:endParaRPr lang="ru-RU"/>
        </a:p>
      </dgm:t>
    </dgm:pt>
    <dgm:pt modelId="{975B4D81-1BC5-495F-B5BF-A6F9CEFE01C4}" type="sibTrans" cxnId="{6B419D69-91FD-4D1F-A4C3-4001FCFF5933}">
      <dgm:prSet/>
      <dgm:spPr/>
      <dgm:t>
        <a:bodyPr/>
        <a:lstStyle/>
        <a:p>
          <a:endParaRPr lang="ru-RU"/>
        </a:p>
      </dgm:t>
    </dgm:pt>
    <dgm:pt modelId="{E0A349B7-7C6C-4C32-AF37-3D68683EDBD1}">
      <dgm:prSet custT="1"/>
      <dgm:spPr/>
      <dgm:t>
        <a:bodyPr/>
        <a:lstStyle/>
        <a:p>
          <a:r>
            <a:rPr lang="uk-UA" sz="2000" dirty="0" smtClean="0"/>
            <a:t> На які типи об’єктів може вказувати посилання? </a:t>
          </a:r>
          <a:endParaRPr lang="ru-RU" sz="2000" dirty="0"/>
        </a:p>
      </dgm:t>
    </dgm:pt>
    <dgm:pt modelId="{EFE516CB-9575-4EAB-8214-F68B56D6CDF9}" type="parTrans" cxnId="{2F16E611-E352-4E97-AE66-0C5425F96786}">
      <dgm:prSet/>
      <dgm:spPr/>
      <dgm:t>
        <a:bodyPr/>
        <a:lstStyle/>
        <a:p>
          <a:endParaRPr lang="ru-RU"/>
        </a:p>
      </dgm:t>
    </dgm:pt>
    <dgm:pt modelId="{D0998413-BE90-4154-8A68-1541A47C179F}" type="sibTrans" cxnId="{2F16E611-E352-4E97-AE66-0C5425F96786}">
      <dgm:prSet/>
      <dgm:spPr/>
      <dgm:t>
        <a:bodyPr/>
        <a:lstStyle/>
        <a:p>
          <a:endParaRPr lang="ru-RU"/>
        </a:p>
      </dgm:t>
    </dgm:pt>
    <dgm:pt modelId="{B788FBEA-8FFA-4F50-9B09-7E74E0A45C98}">
      <dgm:prSet custT="1"/>
      <dgm:spPr/>
      <dgm:t>
        <a:bodyPr/>
        <a:lstStyle/>
        <a:p>
          <a:r>
            <a:rPr lang="uk-UA" sz="2000" dirty="0" smtClean="0"/>
            <a:t>  Як додати гіперпосилання до презентації?</a:t>
          </a:r>
          <a:endParaRPr lang="ru-RU" sz="2000" dirty="0"/>
        </a:p>
      </dgm:t>
    </dgm:pt>
    <dgm:pt modelId="{C47F4B38-A763-426D-88B7-0BD8856FC2BD}" type="parTrans" cxnId="{CDE7C88E-066B-4495-B2D2-02203B2C8F4C}">
      <dgm:prSet/>
      <dgm:spPr/>
      <dgm:t>
        <a:bodyPr/>
        <a:lstStyle/>
        <a:p>
          <a:endParaRPr lang="ru-RU"/>
        </a:p>
      </dgm:t>
    </dgm:pt>
    <dgm:pt modelId="{365E9115-076D-43E6-A8C5-A8E56D0E8AF3}" type="sibTrans" cxnId="{CDE7C88E-066B-4495-B2D2-02203B2C8F4C}">
      <dgm:prSet/>
      <dgm:spPr/>
      <dgm:t>
        <a:bodyPr/>
        <a:lstStyle/>
        <a:p>
          <a:endParaRPr lang="ru-RU"/>
        </a:p>
      </dgm:t>
    </dgm:pt>
    <dgm:pt modelId="{ADD6A50A-A732-46FE-9E36-F207892B3E1C}">
      <dgm:prSet custT="1"/>
      <dgm:spPr/>
      <dgm:t>
        <a:bodyPr/>
        <a:lstStyle/>
        <a:p>
          <a:r>
            <a:rPr lang="uk-UA" sz="2000" dirty="0" smtClean="0"/>
            <a:t> Що таке кнопки дій?</a:t>
          </a:r>
          <a:endParaRPr lang="ru-RU" sz="2000" dirty="0"/>
        </a:p>
      </dgm:t>
    </dgm:pt>
    <dgm:pt modelId="{F497BADF-A6FD-4D71-817F-0E57EA2CF71A}" type="parTrans" cxnId="{78A66218-9F56-4D51-8029-41EC8879346C}">
      <dgm:prSet/>
      <dgm:spPr/>
      <dgm:t>
        <a:bodyPr/>
        <a:lstStyle/>
        <a:p>
          <a:endParaRPr lang="ru-RU"/>
        </a:p>
      </dgm:t>
    </dgm:pt>
    <dgm:pt modelId="{C0722F46-7612-4483-8512-BA879C9D0960}" type="sibTrans" cxnId="{78A66218-9F56-4D51-8029-41EC8879346C}">
      <dgm:prSet/>
      <dgm:spPr/>
      <dgm:t>
        <a:bodyPr/>
        <a:lstStyle/>
        <a:p>
          <a:endParaRPr lang="ru-RU"/>
        </a:p>
      </dgm:t>
    </dgm:pt>
    <dgm:pt modelId="{2BB1B0F5-1B1C-452A-B848-601605D74689}">
      <dgm:prSet custT="1"/>
      <dgm:spPr/>
      <dgm:t>
        <a:bodyPr/>
        <a:lstStyle/>
        <a:p>
          <a:r>
            <a:rPr lang="uk-UA" sz="2000" dirty="0" smtClean="0"/>
            <a:t> Розміщувати на слайдах кнопки дії</a:t>
          </a:r>
          <a:endParaRPr lang="ru-RU" sz="2000" dirty="0"/>
        </a:p>
      </dgm:t>
    </dgm:pt>
    <dgm:pt modelId="{48459245-D587-4F2C-AB0D-B4AC83AC3A74}" type="parTrans" cxnId="{20A37CE1-E828-4A0D-8103-C82CBF16247B}">
      <dgm:prSet/>
      <dgm:spPr/>
      <dgm:t>
        <a:bodyPr/>
        <a:lstStyle/>
        <a:p>
          <a:endParaRPr lang="ru-RU"/>
        </a:p>
      </dgm:t>
    </dgm:pt>
    <dgm:pt modelId="{F85E75D5-5BE1-435F-913E-0A13686E700A}" type="sibTrans" cxnId="{20A37CE1-E828-4A0D-8103-C82CBF16247B}">
      <dgm:prSet/>
      <dgm:spPr/>
      <dgm:t>
        <a:bodyPr/>
        <a:lstStyle/>
        <a:p>
          <a:endParaRPr lang="ru-RU"/>
        </a:p>
      </dgm:t>
    </dgm:pt>
    <dgm:pt modelId="{E861786E-7A97-4407-8C31-AFC663082A50}" type="pres">
      <dgm:prSet presAssocID="{1DEFE5FB-D479-481F-A8F3-6F2787BA3B3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BCF3E8-6349-42E8-99B0-B3ACE1EDD635}" type="pres">
      <dgm:prSet presAssocID="{2B028305-C203-445B-B0B7-FB74EBF6786D}" presName="composite" presStyleCnt="0"/>
      <dgm:spPr/>
    </dgm:pt>
    <dgm:pt modelId="{95A0DABA-EB8D-40AF-B371-4F532CC7B76F}" type="pres">
      <dgm:prSet presAssocID="{2B028305-C203-445B-B0B7-FB74EBF6786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D460E-8F52-45F7-B318-116568329C56}" type="pres">
      <dgm:prSet presAssocID="{2B028305-C203-445B-B0B7-FB74EBF6786D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21BD5-BD77-4237-85D4-94353F4F24C0}" type="pres">
      <dgm:prSet presAssocID="{ECCBE8BB-D194-4AD7-87CE-3FF6E45EA6AC}" presName="sp" presStyleCnt="0"/>
      <dgm:spPr/>
    </dgm:pt>
    <dgm:pt modelId="{AFF9CDDC-ADCB-4B3A-ADE4-BAC703E58469}" type="pres">
      <dgm:prSet presAssocID="{0899F5C9-B3C9-41AE-9FA6-4BBE7F55F781}" presName="composite" presStyleCnt="0"/>
      <dgm:spPr/>
    </dgm:pt>
    <dgm:pt modelId="{A0679895-4EC1-4B6B-B045-D49666FAC69F}" type="pres">
      <dgm:prSet presAssocID="{0899F5C9-B3C9-41AE-9FA6-4BBE7F55F78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31121-ED9E-40F7-8CDB-81E7610F2186}" type="pres">
      <dgm:prSet presAssocID="{0899F5C9-B3C9-41AE-9FA6-4BBE7F55F781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16E611-E352-4E97-AE66-0C5425F96786}" srcId="{2B028305-C203-445B-B0B7-FB74EBF6786D}" destId="{E0A349B7-7C6C-4C32-AF37-3D68683EDBD1}" srcOrd="1" destOrd="0" parTransId="{EFE516CB-9575-4EAB-8214-F68B56D6CDF9}" sibTransId="{D0998413-BE90-4154-8A68-1541A47C179F}"/>
    <dgm:cxn modelId="{8E6B08FB-9570-4199-8E58-2528430EF971}" type="presOf" srcId="{0899F5C9-B3C9-41AE-9FA6-4BBE7F55F781}" destId="{A0679895-4EC1-4B6B-B045-D49666FAC69F}" srcOrd="0" destOrd="0" presId="urn:microsoft.com/office/officeart/2005/8/layout/chevron2"/>
    <dgm:cxn modelId="{83499191-1301-4000-A4E6-E7F39FED3837}" type="presOf" srcId="{B788FBEA-8FFA-4F50-9B09-7E74E0A45C98}" destId="{C4DD460E-8F52-45F7-B318-116568329C56}" srcOrd="0" destOrd="2" presId="urn:microsoft.com/office/officeart/2005/8/layout/chevron2"/>
    <dgm:cxn modelId="{78A66218-9F56-4D51-8029-41EC8879346C}" srcId="{2B028305-C203-445B-B0B7-FB74EBF6786D}" destId="{ADD6A50A-A732-46FE-9E36-F207892B3E1C}" srcOrd="3" destOrd="0" parTransId="{F497BADF-A6FD-4D71-817F-0E57EA2CF71A}" sibTransId="{C0722F46-7612-4483-8512-BA879C9D0960}"/>
    <dgm:cxn modelId="{B60A4BF2-FA3F-432B-88EA-5907D78F2BDC}" type="presOf" srcId="{346602F3-E017-47D0-B5C9-1EC6EDCFE68F}" destId="{CEA31121-ED9E-40F7-8CDB-81E7610F2186}" srcOrd="0" destOrd="0" presId="urn:microsoft.com/office/officeart/2005/8/layout/chevron2"/>
    <dgm:cxn modelId="{6B419D69-91FD-4D1F-A4C3-4001FCFF5933}" srcId="{0899F5C9-B3C9-41AE-9FA6-4BBE7F55F781}" destId="{346602F3-E017-47D0-B5C9-1EC6EDCFE68F}" srcOrd="0" destOrd="0" parTransId="{EF31FA8A-9CE0-4EE1-8DE2-A6D64143F840}" sibTransId="{975B4D81-1BC5-495F-B5BF-A6F9CEFE01C4}"/>
    <dgm:cxn modelId="{CDE7C88E-066B-4495-B2D2-02203B2C8F4C}" srcId="{2B028305-C203-445B-B0B7-FB74EBF6786D}" destId="{B788FBEA-8FFA-4F50-9B09-7E74E0A45C98}" srcOrd="2" destOrd="0" parTransId="{C47F4B38-A763-426D-88B7-0BD8856FC2BD}" sibTransId="{365E9115-076D-43E6-A8C5-A8E56D0E8AF3}"/>
    <dgm:cxn modelId="{795CD5E2-D31C-4176-83E4-102AB920F30D}" type="presOf" srcId="{ADD6A50A-A732-46FE-9E36-F207892B3E1C}" destId="{C4DD460E-8F52-45F7-B318-116568329C56}" srcOrd="0" destOrd="3" presId="urn:microsoft.com/office/officeart/2005/8/layout/chevron2"/>
    <dgm:cxn modelId="{8B6A7E65-C33C-4ED7-B8DC-C0CC2F0EA1CF}" srcId="{1DEFE5FB-D479-481F-A8F3-6F2787BA3B34}" destId="{0899F5C9-B3C9-41AE-9FA6-4BBE7F55F781}" srcOrd="1" destOrd="0" parTransId="{82BAE503-FBA7-45FF-8D84-82ED801E419D}" sibTransId="{5D470366-4052-4D88-9C6E-914C4CD8F409}"/>
    <dgm:cxn modelId="{0683C84A-A137-455A-A9E5-A0CAB05D38CE}" type="presOf" srcId="{E0A349B7-7C6C-4C32-AF37-3D68683EDBD1}" destId="{C4DD460E-8F52-45F7-B318-116568329C56}" srcOrd="0" destOrd="1" presId="urn:microsoft.com/office/officeart/2005/8/layout/chevron2"/>
    <dgm:cxn modelId="{EC8DBA54-51CC-46EC-8D40-B61A53901B19}" type="presOf" srcId="{2BB1B0F5-1B1C-452A-B848-601605D74689}" destId="{CEA31121-ED9E-40F7-8CDB-81E7610F2186}" srcOrd="0" destOrd="1" presId="urn:microsoft.com/office/officeart/2005/8/layout/chevron2"/>
    <dgm:cxn modelId="{B63ABA47-301A-4E9E-8CC6-F77A35F68F3F}" srcId="{1DEFE5FB-D479-481F-A8F3-6F2787BA3B34}" destId="{2B028305-C203-445B-B0B7-FB74EBF6786D}" srcOrd="0" destOrd="0" parTransId="{94E5797F-453C-4464-9A0D-96246F9C276D}" sibTransId="{ECCBE8BB-D194-4AD7-87CE-3FF6E45EA6AC}"/>
    <dgm:cxn modelId="{5283ADA0-E794-4ACB-BE75-028B02544CBC}" type="presOf" srcId="{8A93C9DA-C40B-4768-A4C8-5ADE5A934240}" destId="{C4DD460E-8F52-45F7-B318-116568329C56}" srcOrd="0" destOrd="0" presId="urn:microsoft.com/office/officeart/2005/8/layout/chevron2"/>
    <dgm:cxn modelId="{20A37CE1-E828-4A0D-8103-C82CBF16247B}" srcId="{0899F5C9-B3C9-41AE-9FA6-4BBE7F55F781}" destId="{2BB1B0F5-1B1C-452A-B848-601605D74689}" srcOrd="1" destOrd="0" parTransId="{48459245-D587-4F2C-AB0D-B4AC83AC3A74}" sibTransId="{F85E75D5-5BE1-435F-913E-0A13686E700A}"/>
    <dgm:cxn modelId="{9EFDB0CC-7EDC-4E5C-BBC1-613D04867FF9}" srcId="{2B028305-C203-445B-B0B7-FB74EBF6786D}" destId="{8A93C9DA-C40B-4768-A4C8-5ADE5A934240}" srcOrd="0" destOrd="0" parTransId="{00D1EF34-4BF1-4EE0-83D3-985B6D2CD6B1}" sibTransId="{534A7A80-0C03-4770-813E-B869EEE2D0EB}"/>
    <dgm:cxn modelId="{7C596CC9-124F-49EB-8F6B-830054F84C72}" type="presOf" srcId="{1DEFE5FB-D479-481F-A8F3-6F2787BA3B34}" destId="{E861786E-7A97-4407-8C31-AFC663082A50}" srcOrd="0" destOrd="0" presId="urn:microsoft.com/office/officeart/2005/8/layout/chevron2"/>
    <dgm:cxn modelId="{DC5B1189-6C07-4ABD-9F20-8BE91F23038B}" type="presOf" srcId="{2B028305-C203-445B-B0B7-FB74EBF6786D}" destId="{95A0DABA-EB8D-40AF-B371-4F532CC7B76F}" srcOrd="0" destOrd="0" presId="urn:microsoft.com/office/officeart/2005/8/layout/chevron2"/>
    <dgm:cxn modelId="{ACC79860-8A40-4362-83EE-D6CA82C4DCC0}" type="presParOf" srcId="{E861786E-7A97-4407-8C31-AFC663082A50}" destId="{BFBCF3E8-6349-42E8-99B0-B3ACE1EDD635}" srcOrd="0" destOrd="0" presId="urn:microsoft.com/office/officeart/2005/8/layout/chevron2"/>
    <dgm:cxn modelId="{41CAE66A-151C-46DF-A66A-9B13843D11DC}" type="presParOf" srcId="{BFBCF3E8-6349-42E8-99B0-B3ACE1EDD635}" destId="{95A0DABA-EB8D-40AF-B371-4F532CC7B76F}" srcOrd="0" destOrd="0" presId="urn:microsoft.com/office/officeart/2005/8/layout/chevron2"/>
    <dgm:cxn modelId="{BD3CD05E-2843-47F6-8B19-8F152A9591B5}" type="presParOf" srcId="{BFBCF3E8-6349-42E8-99B0-B3ACE1EDD635}" destId="{C4DD460E-8F52-45F7-B318-116568329C56}" srcOrd="1" destOrd="0" presId="urn:microsoft.com/office/officeart/2005/8/layout/chevron2"/>
    <dgm:cxn modelId="{0C55CE12-386D-433B-AE15-BE34BA5C0427}" type="presParOf" srcId="{E861786E-7A97-4407-8C31-AFC663082A50}" destId="{67F21BD5-BD77-4237-85D4-94353F4F24C0}" srcOrd="1" destOrd="0" presId="urn:microsoft.com/office/officeart/2005/8/layout/chevron2"/>
    <dgm:cxn modelId="{DFC8EC5D-F9A4-4939-BAD0-B85FD2D39D98}" type="presParOf" srcId="{E861786E-7A97-4407-8C31-AFC663082A50}" destId="{AFF9CDDC-ADCB-4B3A-ADE4-BAC703E58469}" srcOrd="2" destOrd="0" presId="urn:microsoft.com/office/officeart/2005/8/layout/chevron2"/>
    <dgm:cxn modelId="{51C562A7-1774-4DF6-BB3C-5EBB06D208F5}" type="presParOf" srcId="{AFF9CDDC-ADCB-4B3A-ADE4-BAC703E58469}" destId="{A0679895-4EC1-4B6B-B045-D49666FAC69F}" srcOrd="0" destOrd="0" presId="urn:microsoft.com/office/officeart/2005/8/layout/chevron2"/>
    <dgm:cxn modelId="{8298B65B-32B3-46DD-954E-654E64E4D0F1}" type="presParOf" srcId="{AFF9CDDC-ADCB-4B3A-ADE4-BAC703E58469}" destId="{CEA31121-ED9E-40F7-8CDB-81E7610F21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622599-FFFD-4383-97EE-A11028E95A19}" type="doc">
      <dgm:prSet loTypeId="urn:microsoft.com/office/officeart/2005/8/layout/chevron2" loCatId="list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uk-UA"/>
        </a:p>
      </dgm:t>
    </dgm:pt>
    <dgm:pt modelId="{3D1C164A-905B-42C4-9EA6-9303135B84DB}">
      <dgm:prSet phldrT="[Текст]" custT="1"/>
      <dgm:spPr/>
      <dgm:t>
        <a:bodyPr/>
        <a:lstStyle/>
        <a:p>
          <a:r>
            <a:rPr lang="en-US" sz="2400" b="1" dirty="0" smtClean="0">
              <a:solidFill>
                <a:srgbClr val="FFFF00"/>
              </a:solidFill>
            </a:rPr>
            <a:t>1</a:t>
          </a:r>
          <a:endParaRPr lang="uk-UA" sz="2400" b="1" dirty="0">
            <a:solidFill>
              <a:srgbClr val="FFFF00"/>
            </a:solidFill>
          </a:endParaRPr>
        </a:p>
      </dgm:t>
    </dgm:pt>
    <dgm:pt modelId="{28D8D2AF-1026-4F20-B522-8306CDB0EA0A}" type="parTrans" cxnId="{42670F8E-317F-4072-8E65-351187809312}">
      <dgm:prSet/>
      <dgm:spPr/>
      <dgm:t>
        <a:bodyPr/>
        <a:lstStyle/>
        <a:p>
          <a:endParaRPr lang="uk-UA"/>
        </a:p>
      </dgm:t>
    </dgm:pt>
    <dgm:pt modelId="{2279B780-4380-4F96-940C-679986495F35}" type="sibTrans" cxnId="{42670F8E-317F-4072-8E65-351187809312}">
      <dgm:prSet/>
      <dgm:spPr/>
      <dgm:t>
        <a:bodyPr/>
        <a:lstStyle/>
        <a:p>
          <a:endParaRPr lang="uk-UA"/>
        </a:p>
      </dgm:t>
    </dgm:pt>
    <dgm:pt modelId="{B60544C0-0416-472B-BF2B-BCEE01A8CF55}">
      <dgm:prSet phldrT="[Текст]" custT="1"/>
      <dgm:spPr/>
      <dgm:t>
        <a:bodyPr/>
        <a:lstStyle/>
        <a:p>
          <a:pPr algn="just"/>
          <a:r>
            <a:rPr lang="uk-UA" sz="2200" dirty="0" smtClean="0">
              <a:solidFill>
                <a:schemeClr val="tx2"/>
              </a:solidFill>
            </a:rPr>
            <a:t>Вибрати графічний об'єкт або виділити фрагмент тексту на слайді, з яким буде пов'язано гіперпосилання.</a:t>
          </a:r>
          <a:endParaRPr lang="uk-UA" sz="2200" b="0" i="0" dirty="0">
            <a:solidFill>
              <a:schemeClr val="tx2"/>
            </a:solidFill>
          </a:endParaRPr>
        </a:p>
      </dgm:t>
    </dgm:pt>
    <dgm:pt modelId="{7799A75D-4515-49C6-AAA0-6012F7069C6F}" type="parTrans" cxnId="{80426CF7-E23F-4E31-8458-737C0E6A5F68}">
      <dgm:prSet/>
      <dgm:spPr/>
      <dgm:t>
        <a:bodyPr/>
        <a:lstStyle/>
        <a:p>
          <a:endParaRPr lang="uk-UA"/>
        </a:p>
      </dgm:t>
    </dgm:pt>
    <dgm:pt modelId="{8E113C58-93D8-4CD8-BF70-EA6E9B8AF1EF}" type="sibTrans" cxnId="{80426CF7-E23F-4E31-8458-737C0E6A5F68}">
      <dgm:prSet/>
      <dgm:spPr/>
      <dgm:t>
        <a:bodyPr/>
        <a:lstStyle/>
        <a:p>
          <a:endParaRPr lang="uk-UA"/>
        </a:p>
      </dgm:t>
    </dgm:pt>
    <dgm:pt modelId="{B0C6E627-2DD8-49C7-BA96-030434E3DAB8}" type="pres">
      <dgm:prSet presAssocID="{31622599-FFFD-4383-97EE-A11028E95A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2628FF9-1EAA-49F2-9D87-2FF60D9B9B13}" type="pres">
      <dgm:prSet presAssocID="{3D1C164A-905B-42C4-9EA6-9303135B84DB}" presName="composite" presStyleCnt="0"/>
      <dgm:spPr/>
    </dgm:pt>
    <dgm:pt modelId="{1A70729F-4A68-4B99-9E1C-A7C777592AF5}" type="pres">
      <dgm:prSet presAssocID="{3D1C164A-905B-42C4-9EA6-9303135B84DB}" presName="parentText" presStyleLbl="alignNode1" presStyleIdx="0" presStyleCnt="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uk-UA"/>
        </a:p>
      </dgm:t>
    </dgm:pt>
    <dgm:pt modelId="{75ACA714-C660-4DF3-820A-595CA267C0A2}" type="pres">
      <dgm:prSet presAssocID="{3D1C164A-905B-42C4-9EA6-9303135B84DB}" presName="descendantText" presStyleLbl="alignAcc1" presStyleIdx="0" presStyleCnt="1" custScaleY="1583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8641C88-6A27-4EDE-B40F-D9FD0100E1C2}" type="presOf" srcId="{B60544C0-0416-472B-BF2B-BCEE01A8CF55}" destId="{75ACA714-C660-4DF3-820A-595CA267C0A2}" srcOrd="0" destOrd="0" presId="urn:microsoft.com/office/officeart/2005/8/layout/chevron2"/>
    <dgm:cxn modelId="{80426CF7-E23F-4E31-8458-737C0E6A5F68}" srcId="{3D1C164A-905B-42C4-9EA6-9303135B84DB}" destId="{B60544C0-0416-472B-BF2B-BCEE01A8CF55}" srcOrd="0" destOrd="0" parTransId="{7799A75D-4515-49C6-AAA0-6012F7069C6F}" sibTransId="{8E113C58-93D8-4CD8-BF70-EA6E9B8AF1EF}"/>
    <dgm:cxn modelId="{DC7785F3-94C3-4B38-9F58-259133B343B2}" type="presOf" srcId="{31622599-FFFD-4383-97EE-A11028E95A19}" destId="{B0C6E627-2DD8-49C7-BA96-030434E3DAB8}" srcOrd="0" destOrd="0" presId="urn:microsoft.com/office/officeart/2005/8/layout/chevron2"/>
    <dgm:cxn modelId="{55315759-55D3-4E3C-A792-BADCDC782BF3}" type="presOf" srcId="{3D1C164A-905B-42C4-9EA6-9303135B84DB}" destId="{1A70729F-4A68-4B99-9E1C-A7C777592AF5}" srcOrd="0" destOrd="0" presId="urn:microsoft.com/office/officeart/2005/8/layout/chevron2"/>
    <dgm:cxn modelId="{42670F8E-317F-4072-8E65-351187809312}" srcId="{31622599-FFFD-4383-97EE-A11028E95A19}" destId="{3D1C164A-905B-42C4-9EA6-9303135B84DB}" srcOrd="0" destOrd="0" parTransId="{28D8D2AF-1026-4F20-B522-8306CDB0EA0A}" sibTransId="{2279B780-4380-4F96-940C-679986495F35}"/>
    <dgm:cxn modelId="{A1EF1205-2F05-4E03-9A4D-1D46537B9D5D}" type="presParOf" srcId="{B0C6E627-2DD8-49C7-BA96-030434E3DAB8}" destId="{82628FF9-1EAA-49F2-9D87-2FF60D9B9B13}" srcOrd="0" destOrd="0" presId="urn:microsoft.com/office/officeart/2005/8/layout/chevron2"/>
    <dgm:cxn modelId="{17CACACD-D276-4BD9-B7E7-910734D11315}" type="presParOf" srcId="{82628FF9-1EAA-49F2-9D87-2FF60D9B9B13}" destId="{1A70729F-4A68-4B99-9E1C-A7C777592AF5}" srcOrd="0" destOrd="0" presId="urn:microsoft.com/office/officeart/2005/8/layout/chevron2"/>
    <dgm:cxn modelId="{FCF362D6-B213-4608-918E-3F53330628D9}" type="presParOf" srcId="{82628FF9-1EAA-49F2-9D87-2FF60D9B9B13}" destId="{75ACA714-C660-4DF3-820A-595CA267C0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622599-FFFD-4383-97EE-A11028E95A19}" type="doc">
      <dgm:prSet loTypeId="urn:microsoft.com/office/officeart/2005/8/layout/chevron2" loCatId="list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uk-UA"/>
        </a:p>
      </dgm:t>
    </dgm:pt>
    <dgm:pt modelId="{3D1C164A-905B-42C4-9EA6-9303135B84DB}">
      <dgm:prSet phldrT="[Текст]" custT="1"/>
      <dgm:spPr/>
      <dgm:t>
        <a:bodyPr/>
        <a:lstStyle/>
        <a:p>
          <a:r>
            <a:rPr lang="en-US" sz="2400" b="1" dirty="0" smtClean="0">
              <a:solidFill>
                <a:srgbClr val="FFFF00"/>
              </a:solidFill>
            </a:rPr>
            <a:t>2</a:t>
          </a:r>
          <a:endParaRPr lang="uk-UA" sz="2400" b="1" dirty="0">
            <a:solidFill>
              <a:srgbClr val="FFFF00"/>
            </a:solidFill>
          </a:endParaRPr>
        </a:p>
      </dgm:t>
    </dgm:pt>
    <dgm:pt modelId="{28D8D2AF-1026-4F20-B522-8306CDB0EA0A}" type="parTrans" cxnId="{42670F8E-317F-4072-8E65-351187809312}">
      <dgm:prSet/>
      <dgm:spPr/>
      <dgm:t>
        <a:bodyPr/>
        <a:lstStyle/>
        <a:p>
          <a:endParaRPr lang="uk-UA"/>
        </a:p>
      </dgm:t>
    </dgm:pt>
    <dgm:pt modelId="{2279B780-4380-4F96-940C-679986495F35}" type="sibTrans" cxnId="{42670F8E-317F-4072-8E65-351187809312}">
      <dgm:prSet/>
      <dgm:spPr/>
      <dgm:t>
        <a:bodyPr/>
        <a:lstStyle/>
        <a:p>
          <a:endParaRPr lang="uk-UA"/>
        </a:p>
      </dgm:t>
    </dgm:pt>
    <dgm:pt modelId="{B60544C0-0416-472B-BF2B-BCEE01A8CF55}">
      <dgm:prSet phldrT="[Текст]" custT="1"/>
      <dgm:spPr/>
      <dgm:t>
        <a:bodyPr/>
        <a:lstStyle/>
        <a:p>
          <a:pPr algn="just"/>
          <a:r>
            <a:rPr lang="uk-UA" sz="2200" b="0" i="0" dirty="0" smtClean="0">
              <a:solidFill>
                <a:schemeClr val="tx2"/>
              </a:solidFill>
            </a:rPr>
            <a:t>Виконати </a:t>
          </a:r>
          <a:r>
            <a:rPr lang="uk-UA" sz="2400" b="1" i="0" dirty="0" smtClean="0">
              <a:solidFill>
                <a:schemeClr val="tx2"/>
              </a:solidFill>
            </a:rPr>
            <a:t>Вставлення </a:t>
          </a:r>
          <a:r>
            <a:rPr lang="uk-UA" sz="2400" b="1" i="0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</a:t>
          </a:r>
          <a:r>
            <a:rPr lang="uk-UA" sz="2400" b="1" i="0" dirty="0" smtClean="0">
              <a:solidFill>
                <a:schemeClr val="tx2"/>
              </a:solidFill>
            </a:rPr>
            <a:t> Посилання </a:t>
          </a:r>
          <a:r>
            <a:rPr lang="uk-UA" sz="2400" b="1" i="0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</a:t>
          </a:r>
          <a:r>
            <a:rPr lang="uk-UA" sz="2400" b="1" i="0" dirty="0" smtClean="0">
              <a:solidFill>
                <a:schemeClr val="tx2"/>
              </a:solidFill>
            </a:rPr>
            <a:t> Гіперпосилання</a:t>
          </a:r>
          <a:r>
            <a:rPr lang="uk-UA" sz="2200" b="0" i="0" dirty="0" smtClean="0">
              <a:solidFill>
                <a:schemeClr val="tx2"/>
              </a:solidFill>
            </a:rPr>
            <a:t>.</a:t>
          </a:r>
          <a:endParaRPr lang="uk-UA" sz="2200" b="0" i="0" dirty="0">
            <a:solidFill>
              <a:schemeClr val="tx2"/>
            </a:solidFill>
          </a:endParaRPr>
        </a:p>
      </dgm:t>
    </dgm:pt>
    <dgm:pt modelId="{7799A75D-4515-49C6-AAA0-6012F7069C6F}" type="parTrans" cxnId="{80426CF7-E23F-4E31-8458-737C0E6A5F68}">
      <dgm:prSet/>
      <dgm:spPr/>
      <dgm:t>
        <a:bodyPr/>
        <a:lstStyle/>
        <a:p>
          <a:endParaRPr lang="uk-UA"/>
        </a:p>
      </dgm:t>
    </dgm:pt>
    <dgm:pt modelId="{8E113C58-93D8-4CD8-BF70-EA6E9B8AF1EF}" type="sibTrans" cxnId="{80426CF7-E23F-4E31-8458-737C0E6A5F68}">
      <dgm:prSet/>
      <dgm:spPr/>
      <dgm:t>
        <a:bodyPr/>
        <a:lstStyle/>
        <a:p>
          <a:endParaRPr lang="uk-UA"/>
        </a:p>
      </dgm:t>
    </dgm:pt>
    <dgm:pt modelId="{B0C6E627-2DD8-49C7-BA96-030434E3DAB8}" type="pres">
      <dgm:prSet presAssocID="{31622599-FFFD-4383-97EE-A11028E95A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2628FF9-1EAA-49F2-9D87-2FF60D9B9B13}" type="pres">
      <dgm:prSet presAssocID="{3D1C164A-905B-42C4-9EA6-9303135B84DB}" presName="composite" presStyleCnt="0"/>
      <dgm:spPr/>
    </dgm:pt>
    <dgm:pt modelId="{1A70729F-4A68-4B99-9E1C-A7C777592AF5}" type="pres">
      <dgm:prSet presAssocID="{3D1C164A-905B-42C4-9EA6-9303135B84DB}" presName="parentText" presStyleLbl="alignNode1" presStyleIdx="0" presStyleCnt="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uk-UA"/>
        </a:p>
      </dgm:t>
    </dgm:pt>
    <dgm:pt modelId="{75ACA714-C660-4DF3-820A-595CA267C0A2}" type="pres">
      <dgm:prSet presAssocID="{3D1C164A-905B-42C4-9EA6-9303135B84DB}" presName="descendantText" presStyleLbl="alignAcc1" presStyleIdx="0" presStyleCnt="1" custScaleY="1583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0426CF7-E23F-4E31-8458-737C0E6A5F68}" srcId="{3D1C164A-905B-42C4-9EA6-9303135B84DB}" destId="{B60544C0-0416-472B-BF2B-BCEE01A8CF55}" srcOrd="0" destOrd="0" parTransId="{7799A75D-4515-49C6-AAA0-6012F7069C6F}" sibTransId="{8E113C58-93D8-4CD8-BF70-EA6E9B8AF1EF}"/>
    <dgm:cxn modelId="{42A853AB-38E4-4630-9861-D6B826A6423E}" type="presOf" srcId="{3D1C164A-905B-42C4-9EA6-9303135B84DB}" destId="{1A70729F-4A68-4B99-9E1C-A7C777592AF5}" srcOrd="0" destOrd="0" presId="urn:microsoft.com/office/officeart/2005/8/layout/chevron2"/>
    <dgm:cxn modelId="{E4571CE8-0D47-46AE-84D8-67360FBB3F6D}" type="presOf" srcId="{B60544C0-0416-472B-BF2B-BCEE01A8CF55}" destId="{75ACA714-C660-4DF3-820A-595CA267C0A2}" srcOrd="0" destOrd="0" presId="urn:microsoft.com/office/officeart/2005/8/layout/chevron2"/>
    <dgm:cxn modelId="{2711E39D-70E3-487F-BFEC-5F2B21B8F0FC}" type="presOf" srcId="{31622599-FFFD-4383-97EE-A11028E95A19}" destId="{B0C6E627-2DD8-49C7-BA96-030434E3DAB8}" srcOrd="0" destOrd="0" presId="urn:microsoft.com/office/officeart/2005/8/layout/chevron2"/>
    <dgm:cxn modelId="{42670F8E-317F-4072-8E65-351187809312}" srcId="{31622599-FFFD-4383-97EE-A11028E95A19}" destId="{3D1C164A-905B-42C4-9EA6-9303135B84DB}" srcOrd="0" destOrd="0" parTransId="{28D8D2AF-1026-4F20-B522-8306CDB0EA0A}" sibTransId="{2279B780-4380-4F96-940C-679986495F35}"/>
    <dgm:cxn modelId="{1E7A5472-B6FC-4E92-AE5E-FAF5F0AF292C}" type="presParOf" srcId="{B0C6E627-2DD8-49C7-BA96-030434E3DAB8}" destId="{82628FF9-1EAA-49F2-9D87-2FF60D9B9B13}" srcOrd="0" destOrd="0" presId="urn:microsoft.com/office/officeart/2005/8/layout/chevron2"/>
    <dgm:cxn modelId="{90A8FE58-37AE-4005-8D9F-6667ED6AFC23}" type="presParOf" srcId="{82628FF9-1EAA-49F2-9D87-2FF60D9B9B13}" destId="{1A70729F-4A68-4B99-9E1C-A7C777592AF5}" srcOrd="0" destOrd="0" presId="urn:microsoft.com/office/officeart/2005/8/layout/chevron2"/>
    <dgm:cxn modelId="{4B1A4B72-4AFB-44F5-B0F8-DF77F690A338}" type="presParOf" srcId="{82628FF9-1EAA-49F2-9D87-2FF60D9B9B13}" destId="{75ACA714-C660-4DF3-820A-595CA267C0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622599-FFFD-4383-97EE-A11028E95A19}" type="doc">
      <dgm:prSet loTypeId="urn:microsoft.com/office/officeart/2005/8/layout/chevron2" loCatId="list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uk-UA"/>
        </a:p>
      </dgm:t>
    </dgm:pt>
    <dgm:pt modelId="{3D1C164A-905B-42C4-9EA6-9303135B84DB}">
      <dgm:prSet phldrT="[Текст]" custT="1"/>
      <dgm:spPr/>
      <dgm:t>
        <a:bodyPr/>
        <a:lstStyle/>
        <a:p>
          <a:r>
            <a:rPr lang="en-US" sz="2400" b="1" dirty="0" smtClean="0">
              <a:solidFill>
                <a:srgbClr val="FFFF00"/>
              </a:solidFill>
            </a:rPr>
            <a:t>3</a:t>
          </a:r>
          <a:endParaRPr lang="uk-UA" sz="2400" b="1" dirty="0">
            <a:solidFill>
              <a:srgbClr val="FFFF00"/>
            </a:solidFill>
          </a:endParaRPr>
        </a:p>
      </dgm:t>
    </dgm:pt>
    <dgm:pt modelId="{28D8D2AF-1026-4F20-B522-8306CDB0EA0A}" type="parTrans" cxnId="{42670F8E-317F-4072-8E65-351187809312}">
      <dgm:prSet/>
      <dgm:spPr/>
      <dgm:t>
        <a:bodyPr/>
        <a:lstStyle/>
        <a:p>
          <a:endParaRPr lang="uk-UA"/>
        </a:p>
      </dgm:t>
    </dgm:pt>
    <dgm:pt modelId="{2279B780-4380-4F96-940C-679986495F35}" type="sibTrans" cxnId="{42670F8E-317F-4072-8E65-351187809312}">
      <dgm:prSet/>
      <dgm:spPr/>
      <dgm:t>
        <a:bodyPr/>
        <a:lstStyle/>
        <a:p>
          <a:endParaRPr lang="uk-UA"/>
        </a:p>
      </dgm:t>
    </dgm:pt>
    <dgm:pt modelId="{B60544C0-0416-472B-BF2B-BCEE01A8CF55}">
      <dgm:prSet phldrT="[Текст]" custT="1"/>
      <dgm:spPr/>
      <dgm:t>
        <a:bodyPr/>
        <a:lstStyle/>
        <a:p>
          <a:pPr algn="just"/>
          <a:r>
            <a:rPr lang="uk-UA" sz="2000" dirty="0" smtClean="0">
              <a:solidFill>
                <a:schemeClr val="tx2"/>
              </a:solidFill>
            </a:rPr>
            <a:t>Вибрати в області </a:t>
          </a:r>
          <a:r>
            <a:rPr lang="uk-UA" sz="2000" b="1" dirty="0" smtClean="0">
              <a:solidFill>
                <a:schemeClr val="accent6">
                  <a:lumMod val="50000"/>
                </a:schemeClr>
              </a:solidFill>
            </a:rPr>
            <a:t>Зв'язати з</a:t>
          </a:r>
          <a:r>
            <a:rPr lang="uk-UA" sz="2000" b="1" dirty="0" smtClean="0">
              <a:solidFill>
                <a:schemeClr val="tx2"/>
              </a:solidFill>
            </a:rPr>
            <a:t> </a:t>
          </a:r>
          <a:r>
            <a:rPr lang="uk-UA" sz="2000" dirty="0" smtClean="0">
              <a:solidFill>
                <a:schemeClr val="tx2"/>
              </a:solidFill>
            </a:rPr>
            <a:t>кнопку </a:t>
          </a:r>
          <a:r>
            <a:rPr lang="uk-UA" sz="2000" b="1" dirty="0" smtClean="0">
              <a:solidFill>
                <a:schemeClr val="accent6">
                  <a:lumMod val="50000"/>
                </a:schemeClr>
              </a:solidFill>
            </a:rPr>
            <a:t>місцем у документі</a:t>
          </a:r>
          <a:r>
            <a:rPr lang="uk-UA" sz="2000" b="1" dirty="0" smtClean="0">
              <a:solidFill>
                <a:schemeClr val="tx2"/>
              </a:solidFill>
            </a:rPr>
            <a:t> </a:t>
          </a:r>
          <a:r>
            <a:rPr lang="uk-UA" sz="2000" dirty="0" smtClean="0">
              <a:solidFill>
                <a:schemeClr val="tx2"/>
              </a:solidFill>
            </a:rPr>
            <a:t>у вікні </a:t>
          </a:r>
          <a:r>
            <a:rPr lang="uk-UA" sz="2000" b="1" dirty="0" smtClean="0">
              <a:solidFill>
                <a:srgbClr val="0000FF"/>
              </a:solidFill>
            </a:rPr>
            <a:t>Додавання гіперпосилання</a:t>
          </a:r>
          <a:r>
            <a:rPr lang="uk-UA" sz="2000" b="1" dirty="0" smtClean="0">
              <a:solidFill>
                <a:schemeClr val="tx2"/>
              </a:solidFill>
            </a:rPr>
            <a:t>, </a:t>
          </a:r>
          <a:r>
            <a:rPr lang="uk-UA" sz="2000" dirty="0" smtClean="0">
              <a:solidFill>
                <a:schemeClr val="tx2"/>
              </a:solidFill>
            </a:rPr>
            <a:t>що відкрилося.</a:t>
          </a:r>
          <a:endParaRPr lang="uk-UA" sz="2000" b="0" i="0" dirty="0">
            <a:solidFill>
              <a:schemeClr val="tx2"/>
            </a:solidFill>
          </a:endParaRPr>
        </a:p>
      </dgm:t>
    </dgm:pt>
    <dgm:pt modelId="{7799A75D-4515-49C6-AAA0-6012F7069C6F}" type="parTrans" cxnId="{80426CF7-E23F-4E31-8458-737C0E6A5F68}">
      <dgm:prSet/>
      <dgm:spPr/>
      <dgm:t>
        <a:bodyPr/>
        <a:lstStyle/>
        <a:p>
          <a:endParaRPr lang="uk-UA"/>
        </a:p>
      </dgm:t>
    </dgm:pt>
    <dgm:pt modelId="{8E113C58-93D8-4CD8-BF70-EA6E9B8AF1EF}" type="sibTrans" cxnId="{80426CF7-E23F-4E31-8458-737C0E6A5F68}">
      <dgm:prSet/>
      <dgm:spPr/>
      <dgm:t>
        <a:bodyPr/>
        <a:lstStyle/>
        <a:p>
          <a:endParaRPr lang="uk-UA"/>
        </a:p>
      </dgm:t>
    </dgm:pt>
    <dgm:pt modelId="{B0C6E627-2DD8-49C7-BA96-030434E3DAB8}" type="pres">
      <dgm:prSet presAssocID="{31622599-FFFD-4383-97EE-A11028E95A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2628FF9-1EAA-49F2-9D87-2FF60D9B9B13}" type="pres">
      <dgm:prSet presAssocID="{3D1C164A-905B-42C4-9EA6-9303135B84DB}" presName="composite" presStyleCnt="0"/>
      <dgm:spPr/>
    </dgm:pt>
    <dgm:pt modelId="{1A70729F-4A68-4B99-9E1C-A7C777592AF5}" type="pres">
      <dgm:prSet presAssocID="{3D1C164A-905B-42C4-9EA6-9303135B84DB}" presName="parentText" presStyleLbl="alignNode1" presStyleIdx="0" presStyleCnt="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uk-UA"/>
        </a:p>
      </dgm:t>
    </dgm:pt>
    <dgm:pt modelId="{75ACA714-C660-4DF3-820A-595CA267C0A2}" type="pres">
      <dgm:prSet presAssocID="{3D1C164A-905B-42C4-9EA6-9303135B84DB}" presName="descendantText" presStyleLbl="alignAcc1" presStyleIdx="0" presStyleCnt="1" custScaleY="1583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DA7B866-CE01-4A09-B573-986B00E47C5F}" type="presOf" srcId="{3D1C164A-905B-42C4-9EA6-9303135B84DB}" destId="{1A70729F-4A68-4B99-9E1C-A7C777592AF5}" srcOrd="0" destOrd="0" presId="urn:microsoft.com/office/officeart/2005/8/layout/chevron2"/>
    <dgm:cxn modelId="{80426CF7-E23F-4E31-8458-737C0E6A5F68}" srcId="{3D1C164A-905B-42C4-9EA6-9303135B84DB}" destId="{B60544C0-0416-472B-BF2B-BCEE01A8CF55}" srcOrd="0" destOrd="0" parTransId="{7799A75D-4515-49C6-AAA0-6012F7069C6F}" sibTransId="{8E113C58-93D8-4CD8-BF70-EA6E9B8AF1EF}"/>
    <dgm:cxn modelId="{C3BABEB5-047E-497D-90D9-768AE55CDE8C}" type="presOf" srcId="{B60544C0-0416-472B-BF2B-BCEE01A8CF55}" destId="{75ACA714-C660-4DF3-820A-595CA267C0A2}" srcOrd="0" destOrd="0" presId="urn:microsoft.com/office/officeart/2005/8/layout/chevron2"/>
    <dgm:cxn modelId="{05AC1E1F-2AB2-4975-B05F-291F0D7AB373}" type="presOf" srcId="{31622599-FFFD-4383-97EE-A11028E95A19}" destId="{B0C6E627-2DD8-49C7-BA96-030434E3DAB8}" srcOrd="0" destOrd="0" presId="urn:microsoft.com/office/officeart/2005/8/layout/chevron2"/>
    <dgm:cxn modelId="{42670F8E-317F-4072-8E65-351187809312}" srcId="{31622599-FFFD-4383-97EE-A11028E95A19}" destId="{3D1C164A-905B-42C4-9EA6-9303135B84DB}" srcOrd="0" destOrd="0" parTransId="{28D8D2AF-1026-4F20-B522-8306CDB0EA0A}" sibTransId="{2279B780-4380-4F96-940C-679986495F35}"/>
    <dgm:cxn modelId="{70817900-173D-4447-997E-E8154F0DD428}" type="presParOf" srcId="{B0C6E627-2DD8-49C7-BA96-030434E3DAB8}" destId="{82628FF9-1EAA-49F2-9D87-2FF60D9B9B13}" srcOrd="0" destOrd="0" presId="urn:microsoft.com/office/officeart/2005/8/layout/chevron2"/>
    <dgm:cxn modelId="{83CC55CD-EF0D-4FF2-9319-6D73A12D2F7F}" type="presParOf" srcId="{82628FF9-1EAA-49F2-9D87-2FF60D9B9B13}" destId="{1A70729F-4A68-4B99-9E1C-A7C777592AF5}" srcOrd="0" destOrd="0" presId="urn:microsoft.com/office/officeart/2005/8/layout/chevron2"/>
    <dgm:cxn modelId="{AB1764B6-F3B7-4853-822F-5E8A3BE32EA7}" type="presParOf" srcId="{82628FF9-1EAA-49F2-9D87-2FF60D9B9B13}" destId="{75ACA714-C660-4DF3-820A-595CA267C0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0729F-4A68-4B99-9E1C-A7C777592AF5}">
      <dsp:nvSpPr>
        <dsp:cNvPr id="0" name=""/>
        <dsp:cNvSpPr/>
      </dsp:nvSpPr>
      <dsp:spPr>
        <a:xfrm rot="5400000">
          <a:off x="-145225" y="332683"/>
          <a:ext cx="968167" cy="677717"/>
        </a:xfrm>
        <a:prstGeom prst="chevron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</a:rPr>
            <a:t>1</a:t>
          </a:r>
          <a:endParaRPr lang="uk-UA" sz="2400" b="1" kern="1200" dirty="0">
            <a:solidFill>
              <a:srgbClr val="FFFF00"/>
            </a:solidFill>
          </a:endParaRPr>
        </a:p>
      </dsp:txBody>
      <dsp:txXfrm rot="-5400000">
        <a:off x="1" y="526317"/>
        <a:ext cx="677717" cy="290450"/>
      </dsp:txXfrm>
    </dsp:sp>
    <dsp:sp modelId="{75ACA714-C660-4DF3-820A-595CA267C0A2}">
      <dsp:nvSpPr>
        <dsp:cNvPr id="0" name=""/>
        <dsp:cNvSpPr/>
      </dsp:nvSpPr>
      <dsp:spPr>
        <a:xfrm rot="5400000">
          <a:off x="4268846" y="-3587441"/>
          <a:ext cx="997179" cy="81794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>
              <a:solidFill>
                <a:schemeClr val="tx2"/>
              </a:solidFill>
            </a:rPr>
            <a:t>Вибрати графічний об'єкт або виділити фрагмент тексту на слайді, з яким буде пов'язано гіперпосилання.</a:t>
          </a:r>
          <a:endParaRPr lang="uk-UA" sz="2200" b="0" i="0" kern="1200" dirty="0">
            <a:solidFill>
              <a:schemeClr val="tx2"/>
            </a:solidFill>
          </a:endParaRPr>
        </a:p>
      </dsp:txBody>
      <dsp:txXfrm rot="-5400000">
        <a:off x="677717" y="52366"/>
        <a:ext cx="8130760" cy="8998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0729F-4A68-4B99-9E1C-A7C777592AF5}">
      <dsp:nvSpPr>
        <dsp:cNvPr id="0" name=""/>
        <dsp:cNvSpPr/>
      </dsp:nvSpPr>
      <dsp:spPr>
        <a:xfrm rot="5400000">
          <a:off x="-144028" y="329941"/>
          <a:ext cx="960188" cy="672132"/>
        </a:xfrm>
        <a:prstGeom prst="chevron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</a:rPr>
            <a:t>2</a:t>
          </a:r>
          <a:endParaRPr lang="uk-UA" sz="2400" b="1" kern="1200" dirty="0">
            <a:solidFill>
              <a:srgbClr val="FFFF00"/>
            </a:solidFill>
          </a:endParaRPr>
        </a:p>
      </dsp:txBody>
      <dsp:txXfrm rot="-5400000">
        <a:off x="0" y="521979"/>
        <a:ext cx="672132" cy="288056"/>
      </dsp:txXfrm>
    </dsp:sp>
    <dsp:sp modelId="{75ACA714-C660-4DF3-820A-595CA267C0A2}">
      <dsp:nvSpPr>
        <dsp:cNvPr id="0" name=""/>
        <dsp:cNvSpPr/>
      </dsp:nvSpPr>
      <dsp:spPr>
        <a:xfrm rot="5400000">
          <a:off x="4270163" y="-3594373"/>
          <a:ext cx="988961" cy="81850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b="0" i="0" kern="1200" dirty="0" smtClean="0">
              <a:solidFill>
                <a:schemeClr val="tx2"/>
              </a:solidFill>
            </a:rPr>
            <a:t>Виконати </a:t>
          </a:r>
          <a:r>
            <a:rPr lang="uk-UA" sz="2400" b="1" i="0" kern="1200" dirty="0" smtClean="0">
              <a:solidFill>
                <a:schemeClr val="tx2"/>
              </a:solidFill>
            </a:rPr>
            <a:t>Вставлення </a:t>
          </a:r>
          <a:r>
            <a:rPr lang="uk-UA" sz="2400" b="1" i="0" kern="1200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</a:t>
          </a:r>
          <a:r>
            <a:rPr lang="uk-UA" sz="2400" b="1" i="0" kern="1200" dirty="0" smtClean="0">
              <a:solidFill>
                <a:schemeClr val="tx2"/>
              </a:solidFill>
            </a:rPr>
            <a:t> Посилання </a:t>
          </a:r>
          <a:r>
            <a:rPr lang="uk-UA" sz="2400" b="1" i="0" kern="1200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</a:t>
          </a:r>
          <a:r>
            <a:rPr lang="uk-UA" sz="2400" b="1" i="0" kern="1200" dirty="0" smtClean="0">
              <a:solidFill>
                <a:schemeClr val="tx2"/>
              </a:solidFill>
            </a:rPr>
            <a:t> Гіперпосилання</a:t>
          </a:r>
          <a:r>
            <a:rPr lang="uk-UA" sz="2200" b="0" i="0" kern="1200" dirty="0" smtClean="0">
              <a:solidFill>
                <a:schemeClr val="tx2"/>
              </a:solidFill>
            </a:rPr>
            <a:t>.</a:t>
          </a:r>
          <a:endParaRPr lang="uk-UA" sz="2200" b="0" i="0" kern="1200" dirty="0">
            <a:solidFill>
              <a:schemeClr val="tx2"/>
            </a:solidFill>
          </a:endParaRPr>
        </a:p>
      </dsp:txBody>
      <dsp:txXfrm rot="-5400000">
        <a:off x="672133" y="51934"/>
        <a:ext cx="8136746" cy="8924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0729F-4A68-4B99-9E1C-A7C777592AF5}">
      <dsp:nvSpPr>
        <dsp:cNvPr id="0" name=""/>
        <dsp:cNvSpPr/>
      </dsp:nvSpPr>
      <dsp:spPr>
        <a:xfrm rot="5400000">
          <a:off x="-133019" y="305342"/>
          <a:ext cx="886793" cy="620755"/>
        </a:xfrm>
        <a:prstGeom prst="chevron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</a:rPr>
            <a:t>3</a:t>
          </a:r>
          <a:endParaRPr lang="uk-UA" sz="2400" b="1" kern="1200" dirty="0">
            <a:solidFill>
              <a:srgbClr val="FFFF00"/>
            </a:solidFill>
          </a:endParaRPr>
        </a:p>
      </dsp:txBody>
      <dsp:txXfrm rot="-5400000">
        <a:off x="1" y="482701"/>
        <a:ext cx="620755" cy="266038"/>
      </dsp:txXfrm>
    </dsp:sp>
    <dsp:sp modelId="{75ACA714-C660-4DF3-820A-595CA267C0A2}">
      <dsp:nvSpPr>
        <dsp:cNvPr id="0" name=""/>
        <dsp:cNvSpPr/>
      </dsp:nvSpPr>
      <dsp:spPr>
        <a:xfrm rot="5400000">
          <a:off x="4282272" y="-3657517"/>
          <a:ext cx="913366" cy="82364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chemeClr val="tx2"/>
              </a:solidFill>
            </a:rPr>
            <a:t>Вибрати в області </a:t>
          </a:r>
          <a:r>
            <a:rPr lang="uk-UA" sz="2000" b="1" kern="1200" dirty="0" smtClean="0">
              <a:solidFill>
                <a:schemeClr val="accent6">
                  <a:lumMod val="50000"/>
                </a:schemeClr>
              </a:solidFill>
            </a:rPr>
            <a:t>Зв'язати з</a:t>
          </a:r>
          <a:r>
            <a:rPr lang="uk-UA" sz="2000" b="1" kern="1200" dirty="0" smtClean="0">
              <a:solidFill>
                <a:schemeClr val="tx2"/>
              </a:solidFill>
            </a:rPr>
            <a:t> </a:t>
          </a:r>
          <a:r>
            <a:rPr lang="uk-UA" sz="2000" kern="1200" dirty="0" smtClean="0">
              <a:solidFill>
                <a:schemeClr val="tx2"/>
              </a:solidFill>
            </a:rPr>
            <a:t>кнопку </a:t>
          </a:r>
          <a:r>
            <a:rPr lang="uk-UA" sz="2000" b="1" kern="1200" dirty="0" smtClean="0">
              <a:solidFill>
                <a:schemeClr val="accent6">
                  <a:lumMod val="50000"/>
                </a:schemeClr>
              </a:solidFill>
            </a:rPr>
            <a:t>місцем у документі</a:t>
          </a:r>
          <a:r>
            <a:rPr lang="uk-UA" sz="2000" b="1" kern="1200" dirty="0" smtClean="0">
              <a:solidFill>
                <a:schemeClr val="tx2"/>
              </a:solidFill>
            </a:rPr>
            <a:t> </a:t>
          </a:r>
          <a:r>
            <a:rPr lang="uk-UA" sz="2000" kern="1200" dirty="0" smtClean="0">
              <a:solidFill>
                <a:schemeClr val="tx2"/>
              </a:solidFill>
            </a:rPr>
            <a:t>у вікні </a:t>
          </a:r>
          <a:r>
            <a:rPr lang="uk-UA" sz="2000" b="1" kern="1200" dirty="0" smtClean="0">
              <a:solidFill>
                <a:srgbClr val="0000FF"/>
              </a:solidFill>
            </a:rPr>
            <a:t>Додавання гіперпосилання</a:t>
          </a:r>
          <a:r>
            <a:rPr lang="uk-UA" sz="2000" b="1" kern="1200" dirty="0" smtClean="0">
              <a:solidFill>
                <a:schemeClr val="tx2"/>
              </a:solidFill>
            </a:rPr>
            <a:t>, </a:t>
          </a:r>
          <a:r>
            <a:rPr lang="uk-UA" sz="2000" kern="1200" dirty="0" smtClean="0">
              <a:solidFill>
                <a:schemeClr val="tx2"/>
              </a:solidFill>
            </a:rPr>
            <a:t>що відкрилося.</a:t>
          </a:r>
          <a:endParaRPr lang="uk-UA" sz="2000" b="0" i="0" kern="1200" dirty="0">
            <a:solidFill>
              <a:schemeClr val="tx2"/>
            </a:solidFill>
          </a:endParaRPr>
        </a:p>
      </dsp:txBody>
      <dsp:txXfrm rot="-5400000">
        <a:off x="620756" y="48586"/>
        <a:ext cx="8191813" cy="824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D283E-28E4-4180-9920-D52765AA62F1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A43DA-D667-4829-9FAE-C3138249B0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61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A43DA-D667-4829-9FAE-C3138249B08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85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ProPowerPoint\Шаблоны\ТЕХНОЛОГИИ\Информационные технологии\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613" y="0"/>
            <a:ext cx="921861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173" y="116632"/>
            <a:ext cx="7772400" cy="147002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3973" y="5877272"/>
            <a:ext cx="6400800" cy="69763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ТЕХНОЛОГИИ\Информационные технологии\ITSl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163" y="0"/>
            <a:ext cx="9174163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7067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92275" y="1600200"/>
            <a:ext cx="69945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-30163" y="6550025"/>
            <a:ext cx="1722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376092"/>
                </a:solidFill>
                <a:latin typeface="Bell MT" pitchFamily="18" charset="0"/>
              </a:rPr>
              <a:t>ProPowerPoint.Ru</a:t>
            </a:r>
            <a:endParaRPr lang="ru-RU" sz="1400" smtClean="0">
              <a:solidFill>
                <a:srgbClr val="376092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9_klas_10_urok_m/9_klas_10_urok_m/dodatku/&#1056;&#1086;&#1079;&#1076;&#1110;&#1083;%203/&#1055;&#1091;&#1085;&#1082;&#1090;%203.3/&#1079;&#1088;&#1072;&#1079;&#1086;&#1082;.ppt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 просто слухати, а чути.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 просто дивитися, а бачити.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 просто відповідати, а міркувати.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Дружно і плідно працювати</a:t>
            </a:r>
            <a:r>
              <a:rPr lang="uk-UA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images (6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2928934"/>
            <a:ext cx="1015925" cy="1176334"/>
          </a:xfrm>
          <a:prstGeom prst="rect">
            <a:avLst/>
          </a:prstGeom>
        </p:spPr>
      </p:pic>
      <p:pic>
        <p:nvPicPr>
          <p:cNvPr id="5" name="Рисунок 4" descr="733482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642918"/>
            <a:ext cx="1714512" cy="1285884"/>
          </a:xfrm>
          <a:prstGeom prst="rect">
            <a:avLst/>
          </a:prstGeom>
        </p:spPr>
      </p:pic>
      <p:pic>
        <p:nvPicPr>
          <p:cNvPr id="6" name="Рисунок 5" descr="733482.jpg"/>
          <p:cNvPicPr>
            <a:picLocks noChangeAspect="1"/>
          </p:cNvPicPr>
          <p:nvPr/>
        </p:nvPicPr>
        <p:blipFill>
          <a:blip r:embed="rId4" cstate="print"/>
          <a:srcRect l="9237"/>
          <a:stretch>
            <a:fillRect/>
          </a:stretch>
        </p:blipFill>
        <p:spPr>
          <a:xfrm>
            <a:off x="7038235" y="1785926"/>
            <a:ext cx="2105765" cy="1039561"/>
          </a:xfrm>
          <a:prstGeom prst="rect">
            <a:avLst/>
          </a:prstGeom>
        </p:spPr>
      </p:pic>
      <p:pic>
        <p:nvPicPr>
          <p:cNvPr id="7" name="Рисунок 6" descr="56348275_speak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4000504"/>
            <a:ext cx="1773556" cy="2340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706755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Вірю – не вірю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2275" y="1600200"/>
            <a:ext cx="7451725" cy="4924425"/>
          </a:xfrm>
        </p:spPr>
        <p:txBody>
          <a:bodyPr/>
          <a:lstStyle/>
          <a:p>
            <a:pPr lvl="0"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</a:pPr>
            <a:r>
              <a:rPr lang="uk-UA" sz="1800" dirty="0" smtClean="0"/>
              <a:t>Гіперпосилання можна використати для зв’язку слайда з </a:t>
            </a:r>
            <a:r>
              <a:rPr lang="uk-UA" sz="1800" dirty="0" err="1" smtClean="0"/>
              <a:t>веб-сторінкою</a:t>
            </a:r>
            <a:r>
              <a:rPr lang="uk-UA" sz="1800" dirty="0" smtClean="0"/>
              <a:t>.                  </a:t>
            </a:r>
            <a:endParaRPr lang="ru-RU" sz="1800" dirty="0" smtClean="0"/>
          </a:p>
          <a:p>
            <a:pPr lvl="0"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</a:pPr>
            <a:r>
              <a:rPr lang="uk-UA" sz="1800" dirty="0" smtClean="0"/>
              <a:t> Гіперпосилання стає активним тільки після запуску презентації.             </a:t>
            </a:r>
            <a:endParaRPr lang="ru-RU" sz="1800" dirty="0" smtClean="0"/>
          </a:p>
          <a:p>
            <a:pPr lvl="0"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</a:pPr>
            <a:r>
              <a:rPr lang="uk-UA" sz="1800" dirty="0" smtClean="0"/>
              <a:t> У результаті наведення вказівника миші на гіперпосилання він набуває вигляду ступні.            </a:t>
            </a:r>
            <a:endParaRPr lang="ru-RU" sz="1800" dirty="0" smtClean="0"/>
          </a:p>
          <a:p>
            <a:pPr lvl="0"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</a:pPr>
            <a:r>
              <a:rPr lang="uk-UA" sz="1800" dirty="0" smtClean="0"/>
              <a:t> У разі натискання ЛКМ на об’єкті з гіперпосиланням здійснюється перехід за вказаною адресою.            </a:t>
            </a:r>
            <a:endParaRPr lang="ru-RU" sz="1800" dirty="0" smtClean="0"/>
          </a:p>
          <a:p>
            <a:pPr lvl="0"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</a:pPr>
            <a:r>
              <a:rPr lang="uk-UA" sz="1800" dirty="0" smtClean="0"/>
              <a:t> Гіперпосилання можна створити скориставшись правом ПКМ (правої кнопки миші).                  </a:t>
            </a:r>
            <a:endParaRPr lang="ru-RU" sz="1800" dirty="0" smtClean="0"/>
          </a:p>
          <a:p>
            <a:pPr lvl="0"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</a:pPr>
            <a:r>
              <a:rPr lang="uk-UA" sz="1800" dirty="0" smtClean="0"/>
              <a:t> Гіперпосилання не можна редагувати чи видаляти.                                    </a:t>
            </a:r>
            <a:endParaRPr lang="ru-RU" sz="1800" dirty="0" smtClean="0"/>
          </a:p>
          <a:p>
            <a:pPr lvl="0"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</a:pPr>
            <a:r>
              <a:rPr lang="uk-UA" sz="1800" dirty="0" smtClean="0"/>
              <a:t>Кнопки дій знаходяться у переліку фігур, які можна вставити до презентації.                  </a:t>
            </a:r>
            <a:endParaRPr lang="ru-RU" sz="1800" dirty="0" smtClean="0"/>
          </a:p>
          <a:p>
            <a:pPr lvl="0"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</a:pPr>
            <a:r>
              <a:rPr lang="uk-UA" sz="1800" dirty="0" smtClean="0"/>
              <a:t>Користувач може редагувати та форматувати зображення Кнопки дії.    </a:t>
            </a: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715272" cy="1143000"/>
          </a:xfrm>
        </p:spPr>
        <p:txBody>
          <a:bodyPr/>
          <a:lstStyle/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Працюємо з комп'ютером (с.78)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45280" t="9352" r="21112" b="41846"/>
          <a:stretch/>
        </p:blipFill>
        <p:spPr bwMode="auto">
          <a:xfrm>
            <a:off x="2308860" y="1580515"/>
            <a:ext cx="4526280" cy="3696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7067550" cy="1143000"/>
          </a:xfrm>
        </p:spPr>
        <p:txBody>
          <a:bodyPr/>
          <a:lstStyle/>
          <a:p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Домашнє завдання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Опрацювати: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п. 2.4 (с. 69 – 72)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714356"/>
            <a:ext cx="5072098" cy="4924425"/>
          </a:xfrm>
        </p:spPr>
        <p:txBody>
          <a:bodyPr anchor="ctr"/>
          <a:lstStyle/>
          <a:p>
            <a:pPr>
              <a:buNone/>
            </a:pPr>
            <a:r>
              <a:rPr lang="uk-UA" sz="7200" b="1" dirty="0" smtClean="0">
                <a:solidFill>
                  <a:srgbClr val="FF0000"/>
                </a:solidFill>
              </a:rPr>
              <a:t>У</a:t>
            </a:r>
            <a:r>
              <a:rPr lang="uk-UA" sz="6000" dirty="0" smtClean="0"/>
              <a:t>важні!</a:t>
            </a:r>
            <a:endParaRPr lang="ru-RU" sz="6000" dirty="0" smtClean="0"/>
          </a:p>
          <a:p>
            <a:pPr>
              <a:buNone/>
            </a:pPr>
            <a:r>
              <a:rPr lang="uk-UA" sz="7200" b="1" dirty="0" smtClean="0">
                <a:solidFill>
                  <a:srgbClr val="FF0000"/>
                </a:solidFill>
              </a:rPr>
              <a:t>Р</a:t>
            </a:r>
            <a:r>
              <a:rPr lang="uk-UA" sz="6000" dirty="0" smtClean="0"/>
              <a:t>озумні!</a:t>
            </a:r>
            <a:endParaRPr lang="ru-RU" sz="6000" dirty="0" smtClean="0"/>
          </a:p>
          <a:p>
            <a:pPr>
              <a:buNone/>
            </a:pPr>
            <a:r>
              <a:rPr lang="uk-UA" sz="7200" b="1" dirty="0" smtClean="0">
                <a:solidFill>
                  <a:srgbClr val="FF0000"/>
                </a:solidFill>
              </a:rPr>
              <a:t>О</a:t>
            </a:r>
            <a:r>
              <a:rPr lang="uk-UA" sz="6000" dirty="0" smtClean="0"/>
              <a:t>рганізовані!</a:t>
            </a:r>
            <a:endParaRPr lang="ru-RU" sz="6000" dirty="0" smtClean="0"/>
          </a:p>
          <a:p>
            <a:pPr>
              <a:buNone/>
            </a:pPr>
            <a:r>
              <a:rPr lang="uk-UA" sz="7200" b="1" dirty="0" smtClean="0">
                <a:solidFill>
                  <a:srgbClr val="FF0000"/>
                </a:solidFill>
              </a:rPr>
              <a:t>К</a:t>
            </a:r>
            <a:r>
              <a:rPr lang="uk-UA" sz="6000" dirty="0" smtClean="0"/>
              <a:t>мітливі!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Інформатичне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лото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14480" y="2000239"/>
          <a:ext cx="7143800" cy="3902194"/>
        </p:xfrm>
        <a:graphic>
          <a:graphicData uri="http://schemas.openxmlformats.org/drawingml/2006/table">
            <a:tbl>
              <a:tblPr/>
              <a:tblGrid>
                <a:gridCol w="3571527"/>
                <a:gridCol w="3572273"/>
              </a:tblGrid>
              <a:tr h="26111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Доповни </a:t>
                      </a:r>
                      <a:r>
                        <a:rPr lang="uk-UA" sz="2800" b="1" dirty="0">
                          <a:latin typeface="Times New Roman"/>
                          <a:ea typeface="Times New Roman"/>
                          <a:cs typeface="Times New Roman"/>
                        </a:rPr>
                        <a:t>речення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Times New Roman"/>
                          <a:ea typeface="Times New Roman"/>
                          <a:cs typeface="Times New Roman"/>
                        </a:rPr>
                        <a:t>Кластер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54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Система опрацювання презентацій, або редактор презентацій – це…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0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Макет слайда - це…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50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Стиль слайда задає …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6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На слайді презентації можна розмістити …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1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Об’єкт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SmartArt</a:t>
                      </a: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8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Діаграма …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63688" y="112474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https://wordwall.net/play/54976/919/230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572428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Перевір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991309"/>
              </p:ext>
            </p:extLst>
          </p:nvPr>
        </p:nvGraphicFramePr>
        <p:xfrm>
          <a:off x="1714480" y="1285860"/>
          <a:ext cx="7105992" cy="4802124"/>
        </p:xfrm>
        <a:graphic>
          <a:graphicData uri="http://schemas.openxmlformats.org/drawingml/2006/table">
            <a:tbl>
              <a:tblPr/>
              <a:tblGrid>
                <a:gridCol w="3552625"/>
                <a:gridCol w="3553367"/>
              </a:tblGrid>
              <a:tr h="29527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Доповни </a:t>
                      </a: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речення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Кластер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54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Система опрацювання презентацій, або редактор презентацій – це…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…прикладна програма, призначена для створення комп’ютерних презентацій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55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Макет слайда - це…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… шаблон, який 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визначає кількість і взаємне поєднання текстових і графічних об’єктів на </a:t>
                      </a:r>
                      <a:r>
                        <a:rPr lang="uk-UA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слайді.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Стиль слайда задає …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…основний і допоміжні кольори, формат символів, графічних об’єктів , тла 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На слайді презентації можна розмістити …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…напис, малюнок, таблицю, відеофільм,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аудіозапис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 та інші об’єкти 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Об’єкт 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SmartArt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…тип графічних об’єктів , які призначені для подання даних у вигляді схем</a:t>
                      </a:r>
                      <a:r>
                        <a:rPr lang="uk-UA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2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Діаграма …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… графічне зображення числових </a:t>
                      </a:r>
                      <a:r>
                        <a:rPr lang="uk-UA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даних.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7189" y="275632"/>
            <a:ext cx="8786842" cy="1470025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Використання гіперпосилань і кнопок дій в презентаціях</a:t>
            </a:r>
            <a:r>
              <a:rPr lang="uk-UA" sz="3600" dirty="0" smtClean="0"/>
              <a:t>.</a:t>
            </a:r>
            <a:endParaRPr lang="ru-RU" sz="36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072198" y="1500174"/>
            <a:ext cx="2764345" cy="5143511"/>
            <a:chOff x="7000892" y="1714489"/>
            <a:chExt cx="1621337" cy="323330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00892" y="1714489"/>
              <a:ext cx="1620000" cy="3351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00896" y="2062116"/>
              <a:ext cx="1620000" cy="2574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12" descr="Пов’язане зображення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00893" y="2314117"/>
              <a:ext cx="1620000" cy="12150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00906" y="3500438"/>
              <a:ext cx="1621323" cy="79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00892" y="4286256"/>
              <a:ext cx="1620000" cy="6615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Сьогодні на уроці ми …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43042" y="1571612"/>
          <a:ext cx="6994525" cy="492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274638"/>
            <a:ext cx="7524750" cy="1082660"/>
          </a:xfrm>
        </p:spPr>
        <p:txBody>
          <a:bodyPr/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Створення гіперпосилання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285860"/>
          <a:ext cx="8857156" cy="1159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0" y="2357430"/>
          <a:ext cx="8857156" cy="1149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0" y="4929198"/>
          <a:ext cx="8857156" cy="1063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683568" y="3530438"/>
            <a:ext cx="8064896" cy="1093268"/>
            <a:chOff x="683568" y="3530438"/>
            <a:chExt cx="8064896" cy="1093268"/>
          </a:xfrm>
        </p:grpSpPr>
        <p:pic>
          <p:nvPicPr>
            <p:cNvPr id="15" name="Рисунок 14"/>
            <p:cNvPicPr/>
            <p:nvPr/>
          </p:nvPicPr>
          <p:blipFill rotWithShape="1">
            <a:blip r:embed="rId17"/>
            <a:srcRect b="83352"/>
            <a:stretch/>
          </p:blipFill>
          <p:spPr bwMode="auto">
            <a:xfrm>
              <a:off x="683568" y="3530438"/>
              <a:ext cx="8064896" cy="109326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Блок-схема: процесс 12"/>
            <p:cNvSpPr/>
            <p:nvPr/>
          </p:nvSpPr>
          <p:spPr>
            <a:xfrm>
              <a:off x="1410674" y="3681028"/>
              <a:ext cx="417151" cy="216024"/>
            </a:xfrm>
            <a:prstGeom prst="flowChartProcess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283968" y="3895900"/>
              <a:ext cx="432048" cy="288032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0"/>
            <a:ext cx="7524750" cy="980728"/>
          </a:xfrm>
        </p:spPr>
        <p:txBody>
          <a:bodyPr/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Створення гіперпосилання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b="5587"/>
          <a:stretch/>
        </p:blipFill>
        <p:spPr bwMode="auto">
          <a:xfrm>
            <a:off x="2129773" y="764704"/>
            <a:ext cx="5802453" cy="300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b="3991"/>
          <a:stretch/>
        </p:blipFill>
        <p:spPr bwMode="auto">
          <a:xfrm>
            <a:off x="2129773" y="3861048"/>
            <a:ext cx="5802453" cy="3136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862" y="0"/>
            <a:ext cx="7758138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 кнопок дій у презентаціях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hlinkClick r:id="rId2" action="ppaction://hlinkpres?slideindex=1&amp;slidetitle=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643050"/>
            <a:ext cx="678661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</Template>
  <TotalTime>233</TotalTime>
  <Words>314</Words>
  <Application>Microsoft Office PowerPoint</Application>
  <PresentationFormat>Экран (4:3)</PresentationFormat>
  <Paragraphs>65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Ariston</vt:lpstr>
      <vt:lpstr>Bell MT</vt:lpstr>
      <vt:lpstr>Calibri</vt:lpstr>
      <vt:lpstr>Symbol</vt:lpstr>
      <vt:lpstr>Times New Roman</vt:lpstr>
      <vt:lpstr>Wingdings</vt:lpstr>
      <vt:lpstr>IT</vt:lpstr>
      <vt:lpstr>Презентация PowerPoint</vt:lpstr>
      <vt:lpstr>Презентация PowerPoint</vt:lpstr>
      <vt:lpstr>Інформатичне лото</vt:lpstr>
      <vt:lpstr>Перевір </vt:lpstr>
      <vt:lpstr>Використання гіперпосилань і кнопок дій в презентаціях.</vt:lpstr>
      <vt:lpstr>Сьогодні на уроці ми … </vt:lpstr>
      <vt:lpstr>Створення гіперпосилання</vt:lpstr>
      <vt:lpstr>Створення гіперпосилання</vt:lpstr>
      <vt:lpstr>Використання кнопок дій у презентаціях</vt:lpstr>
      <vt:lpstr>Вірю – не вірю</vt:lpstr>
      <vt:lpstr>Працюємо з комп'ютером (с.78)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dc:description>http://propowerpoint.ru - Бесплатные шаблоны для презентаций. Полезные советы и уроки  PowerPoint .</dc:description>
  <cp:lastModifiedBy>Валя</cp:lastModifiedBy>
  <cp:revision>26</cp:revision>
  <dcterms:created xsi:type="dcterms:W3CDTF">2017-10-03T17:47:08Z</dcterms:created>
  <dcterms:modified xsi:type="dcterms:W3CDTF">2023-04-07T16:11:00Z</dcterms:modified>
</cp:coreProperties>
</file>