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56" r:id="rId3"/>
    <p:sldId id="257" r:id="rId4"/>
    <p:sldId id="259" r:id="rId5"/>
    <p:sldId id="274" r:id="rId6"/>
    <p:sldId id="260" r:id="rId7"/>
    <p:sldId id="270" r:id="rId8"/>
    <p:sldId id="262" r:id="rId9"/>
    <p:sldId id="271" r:id="rId10"/>
    <p:sldId id="263" r:id="rId11"/>
    <p:sldId id="272" r:id="rId12"/>
    <p:sldId id="264" r:id="rId13"/>
    <p:sldId id="273" r:id="rId14"/>
    <p:sldId id="265" r:id="rId15"/>
    <p:sldId id="26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51" autoAdjust="0"/>
    <p:restoredTop sz="94660"/>
  </p:normalViewPr>
  <p:slideViewPr>
    <p:cSldViewPr>
      <p:cViewPr varScale="1">
        <p:scale>
          <a:sx n="68" d="100"/>
          <a:sy n="68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sus\Desktop\изображение_viber_2023-03-31_10-03-31-301.jpg"/>
          <p:cNvPicPr>
            <a:picLocks noChangeAspect="1" noChangeArrowheads="1"/>
          </p:cNvPicPr>
          <p:nvPr/>
        </p:nvPicPr>
        <p:blipFill>
          <a:blip r:embed="rId2"/>
          <a:srcRect l="2083" t="40625" b="14583"/>
          <a:stretch>
            <a:fillRect/>
          </a:stretch>
        </p:blipFill>
        <p:spPr bwMode="auto">
          <a:xfrm>
            <a:off x="285720" y="214290"/>
            <a:ext cx="8572560" cy="642942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sus\Desktop\изображение_viber_2023-03-31_10-09-08-515.jpg"/>
          <p:cNvPicPr>
            <a:picLocks noChangeAspect="1" noChangeArrowheads="1"/>
          </p:cNvPicPr>
          <p:nvPr/>
        </p:nvPicPr>
        <p:blipFill>
          <a:blip r:embed="rId2"/>
          <a:srcRect t="38542" b="22916"/>
          <a:stretch>
            <a:fillRect/>
          </a:stretch>
        </p:blipFill>
        <p:spPr bwMode="auto">
          <a:xfrm>
            <a:off x="0" y="214290"/>
            <a:ext cx="8759843" cy="607223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71538" y="1214422"/>
            <a:ext cx="571504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714876" y="3357562"/>
            <a:ext cx="571504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71538" y="3429000"/>
            <a:ext cx="571504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714876" y="1428736"/>
            <a:ext cx="571504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214414" y="1643050"/>
            <a:ext cx="2714644" cy="11334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b="1" dirty="0" smtClean="0"/>
          </a:p>
          <a:p>
            <a:r>
              <a:rPr lang="en-US" sz="1200" b="1" dirty="0" smtClean="0"/>
              <a:t>1 </a:t>
            </a:r>
            <a:r>
              <a:rPr lang="en-US" sz="1200" b="1" dirty="0" smtClean="0">
                <a:solidFill>
                  <a:schemeClr val="tx1"/>
                </a:solidFill>
              </a:rPr>
              <a:t>Present progressive  is</a:t>
            </a:r>
            <a:endParaRPr lang="ru-RU" sz="1200" dirty="0" smtClean="0">
              <a:solidFill>
                <a:schemeClr val="tx1"/>
              </a:solidFill>
            </a:endParaRPr>
          </a:p>
          <a:p>
            <a:r>
              <a:rPr lang="en-US" sz="1200" dirty="0" smtClean="0"/>
              <a:t>a)The action at the moment</a:t>
            </a:r>
            <a:endParaRPr lang="ru-RU" sz="1200" dirty="0" smtClean="0"/>
          </a:p>
          <a:p>
            <a:r>
              <a:rPr lang="en-US" sz="1200" dirty="0" smtClean="0"/>
              <a:t>b)Action which takes place sometimes, usually, always</a:t>
            </a:r>
            <a:endParaRPr lang="ru-RU" sz="1200" dirty="0" smtClean="0"/>
          </a:p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28662" y="4143380"/>
            <a:ext cx="2714644" cy="11334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1"/>
                </a:solidFill>
              </a:rPr>
              <a:t>Complete the sentence  </a:t>
            </a:r>
            <a:r>
              <a:rPr lang="en-US" sz="1400" b="1" dirty="0" smtClean="0"/>
              <a:t>:</a:t>
            </a:r>
            <a:endParaRPr lang="ru-RU" sz="1400" dirty="0" smtClean="0"/>
          </a:p>
          <a:p>
            <a:r>
              <a:rPr lang="en-US" sz="1400" dirty="0" smtClean="0"/>
              <a:t>I usually a) walk to school</a:t>
            </a:r>
            <a:endParaRPr lang="ru-RU" sz="1400" dirty="0" smtClean="0"/>
          </a:p>
          <a:p>
            <a:r>
              <a:rPr lang="en-US" sz="1400" dirty="0" smtClean="0"/>
              <a:t> B)Am walking to  school</a:t>
            </a:r>
            <a:endParaRPr lang="ru-RU" sz="1400" dirty="0" smtClean="0"/>
          </a:p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143504" y="3857628"/>
            <a:ext cx="2714644" cy="11334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/>
              <a:t> </a:t>
            </a:r>
            <a:r>
              <a:rPr lang="en-US" sz="1200" dirty="0" smtClean="0">
                <a:solidFill>
                  <a:schemeClr val="tx2"/>
                </a:solidFill>
              </a:rPr>
              <a:t>Unscramble the sentence </a:t>
            </a:r>
            <a:endParaRPr lang="ru-RU" sz="1200" dirty="0" smtClean="0">
              <a:solidFill>
                <a:schemeClr val="tx2"/>
              </a:solidFill>
            </a:endParaRPr>
          </a:p>
          <a:p>
            <a:r>
              <a:rPr lang="en-US" sz="1200" dirty="0" smtClean="0"/>
              <a:t>I am  </a:t>
            </a:r>
            <a:r>
              <a:rPr lang="en-US" sz="1200" dirty="0" err="1" smtClean="0"/>
              <a:t>paskas</a:t>
            </a:r>
            <a:r>
              <a:rPr lang="en-US" sz="1200" dirty="0" smtClean="0"/>
              <a:t> preparing at the moment</a:t>
            </a:r>
            <a:endParaRPr lang="ru-RU" sz="1200" dirty="0" smtClean="0"/>
          </a:p>
          <a:p>
            <a:r>
              <a:rPr lang="en-US" sz="1200" dirty="0" smtClean="0"/>
              <a:t>I </a:t>
            </a:r>
            <a:r>
              <a:rPr lang="en-US" sz="1200" dirty="0" err="1" smtClean="0"/>
              <a:t>paskas</a:t>
            </a:r>
            <a:r>
              <a:rPr lang="en-US" sz="1200" dirty="0" smtClean="0"/>
              <a:t> make  sometimes  before Easter</a:t>
            </a:r>
            <a:endParaRPr lang="ru-RU" sz="1200" dirty="0" smtClean="0"/>
          </a:p>
          <a:p>
            <a:r>
              <a:rPr lang="en-US" sz="1200" dirty="0" smtClean="0"/>
              <a:t>How  celebrate  you do Easter?</a:t>
            </a:r>
            <a:endParaRPr lang="ru-RU" sz="1200" dirty="0" smtClean="0"/>
          </a:p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857752" y="1928802"/>
            <a:ext cx="2714644" cy="11334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 smtClean="0">
                <a:solidFill>
                  <a:schemeClr val="tx1"/>
                </a:solidFill>
              </a:rPr>
              <a:t> present simple is </a:t>
            </a:r>
            <a:endParaRPr lang="ru-RU" sz="1200" dirty="0" smtClean="0">
              <a:solidFill>
                <a:schemeClr val="tx1"/>
              </a:solidFill>
            </a:endParaRPr>
          </a:p>
          <a:p>
            <a:r>
              <a:rPr lang="en-US" sz="1200" dirty="0" smtClean="0"/>
              <a:t>a)The action at the moment</a:t>
            </a:r>
            <a:endParaRPr lang="ru-RU" sz="1200" dirty="0" smtClean="0"/>
          </a:p>
          <a:p>
            <a:r>
              <a:rPr lang="en-US" sz="1200" dirty="0" smtClean="0"/>
              <a:t>b)Action which takes place sometimes, usually, always</a:t>
            </a:r>
            <a:endParaRPr lang="ru-RU" sz="1200" dirty="0" smtClean="0"/>
          </a:p>
          <a:p>
            <a:pPr algn="ctr"/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sus\Desktop\изображение_viber_2023-03-31_20-33-56-096 5.jpg"/>
          <p:cNvPicPr>
            <a:picLocks noChangeAspect="1" noChangeArrowheads="1"/>
          </p:cNvPicPr>
          <p:nvPr/>
        </p:nvPicPr>
        <p:blipFill>
          <a:blip r:embed="rId2"/>
          <a:srcRect l="8333" t="41667" r="10416" b="17708"/>
          <a:stretch>
            <a:fillRect/>
          </a:stretch>
        </p:blipFill>
        <p:spPr bwMode="auto">
          <a:xfrm>
            <a:off x="0" y="71414"/>
            <a:ext cx="9144000" cy="678658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sus\Desktop\изображение_viber_2023-03-31_10-09-32-141.jpg"/>
          <p:cNvPicPr>
            <a:picLocks noChangeAspect="1" noChangeArrowheads="1"/>
          </p:cNvPicPr>
          <p:nvPr/>
        </p:nvPicPr>
        <p:blipFill>
          <a:blip r:embed="rId2"/>
          <a:srcRect t="38542" r="2083" b="22916"/>
          <a:stretch>
            <a:fillRect/>
          </a:stretch>
        </p:blipFill>
        <p:spPr bwMode="auto">
          <a:xfrm>
            <a:off x="214282" y="214290"/>
            <a:ext cx="8715435" cy="635798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643042" y="1000108"/>
            <a:ext cx="500066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429256" y="3000372"/>
            <a:ext cx="500066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85852" y="3214686"/>
            <a:ext cx="500066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429256" y="1000108"/>
            <a:ext cx="500066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14480" y="1428736"/>
            <a:ext cx="2490806" cy="11334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Complete the sentence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At the moment I ….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86380" y="3857628"/>
            <a:ext cx="2490806" cy="11334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Complete the sentence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I sometimes….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3929066"/>
            <a:ext cx="2490806" cy="11334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Complete the sentence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Look, I…..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286380" y="1571612"/>
            <a:ext cx="2490806" cy="11334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Complete the sentence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I usually……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sus\Desktop\изображение_viber_2023-03-31_20-34-23-837 7.jpg"/>
          <p:cNvPicPr>
            <a:picLocks noChangeAspect="1" noChangeArrowheads="1"/>
          </p:cNvPicPr>
          <p:nvPr/>
        </p:nvPicPr>
        <p:blipFill>
          <a:blip r:embed="rId2"/>
          <a:srcRect l="4166" t="40625" r="8333" b="17708"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sus\Desktop\изображение_viber_2023-03-31_10-10-04-001.jpg"/>
          <p:cNvPicPr>
            <a:picLocks noChangeAspect="1" noChangeArrowheads="1"/>
          </p:cNvPicPr>
          <p:nvPr/>
        </p:nvPicPr>
        <p:blipFill>
          <a:blip r:embed="rId2"/>
          <a:srcRect l="3911" t="54881" r="2083" b="15625"/>
          <a:stretch>
            <a:fillRect/>
          </a:stretch>
        </p:blipFill>
        <p:spPr bwMode="auto">
          <a:xfrm>
            <a:off x="357158" y="285728"/>
            <a:ext cx="8572560" cy="628654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42976" y="714356"/>
            <a:ext cx="642942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214942" y="3286124"/>
            <a:ext cx="642942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42976" y="3286124"/>
            <a:ext cx="642942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00628" y="785794"/>
            <a:ext cx="642942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214414" y="1357298"/>
            <a:ext cx="3071834" cy="1200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Tell 5 sentences about  birthday celebration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42844" y="4071942"/>
            <a:ext cx="2143140" cy="1200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Tell 5 sentences about Christmas in Ukraine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857752" y="4214818"/>
            <a:ext cx="3071834" cy="1200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Tell 5 sentences about your </a:t>
            </a:r>
            <a:r>
              <a:rPr lang="en-US" dirty="0" err="1" smtClean="0"/>
              <a:t>favourite</a:t>
            </a:r>
            <a:r>
              <a:rPr lang="en-US" dirty="0" smtClean="0"/>
              <a:t> holiday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929190" y="1714488"/>
            <a:ext cx="3071834" cy="1200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Tell 5 sentences about</a:t>
            </a:r>
          </a:p>
          <a:p>
            <a:pPr algn="ctr"/>
            <a:r>
              <a:rPr lang="en-US" dirty="0" smtClean="0"/>
              <a:t>  Easter celebration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sus\Desktop\изображение_viber_2023-03-31_20-34-59-635 8.jpg"/>
          <p:cNvPicPr>
            <a:picLocks noChangeAspect="1" noChangeArrowheads="1"/>
          </p:cNvPicPr>
          <p:nvPr/>
        </p:nvPicPr>
        <p:blipFill>
          <a:blip r:embed="rId2"/>
          <a:srcRect l="6250" t="47917" r="6250" b="15625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sus\Desktop\изображение_viber_2023-03-31_10-04-31-366 2.jpg"/>
          <p:cNvPicPr>
            <a:picLocks noChangeAspect="1" noChangeArrowheads="1"/>
          </p:cNvPicPr>
          <p:nvPr/>
        </p:nvPicPr>
        <p:blipFill>
          <a:blip r:embed="rId2"/>
          <a:srcRect l="4166" t="43750" b="14583"/>
          <a:stretch>
            <a:fillRect/>
          </a:stretch>
        </p:blipFill>
        <p:spPr bwMode="auto">
          <a:xfrm>
            <a:off x="42842" y="0"/>
            <a:ext cx="8886876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sus\Desktop\изображение_viber_2023-03-31_10-04-59-482 3.jpg"/>
          <p:cNvPicPr>
            <a:picLocks noChangeAspect="1" noChangeArrowheads="1"/>
          </p:cNvPicPr>
          <p:nvPr/>
        </p:nvPicPr>
        <p:blipFill>
          <a:blip r:embed="rId2"/>
          <a:srcRect l="2083" t="37500" b="20833"/>
          <a:stretch>
            <a:fillRect/>
          </a:stretch>
        </p:blipFill>
        <p:spPr bwMode="auto">
          <a:xfrm>
            <a:off x="214282" y="214290"/>
            <a:ext cx="8715436" cy="664371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sus\Desktop\изображение_viber_2023-03-31_10-06-08-239 6.jpg"/>
          <p:cNvPicPr>
            <a:picLocks noChangeAspect="1" noChangeArrowheads="1"/>
          </p:cNvPicPr>
          <p:nvPr/>
        </p:nvPicPr>
        <p:blipFill>
          <a:blip r:embed="rId2"/>
          <a:srcRect t="38542" r="4166" b="23958"/>
          <a:stretch>
            <a:fillRect/>
          </a:stretch>
        </p:blipFill>
        <p:spPr bwMode="auto">
          <a:xfrm>
            <a:off x="119031" y="214290"/>
            <a:ext cx="8810687" cy="664371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785926"/>
            <a:ext cx="3494547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1857364"/>
            <a:ext cx="3524252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3286124"/>
            <a:ext cx="3357586" cy="1565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71934" y="3286124"/>
            <a:ext cx="3500462" cy="1591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7791" y="4929197"/>
            <a:ext cx="3485582" cy="16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3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43372" y="4857760"/>
            <a:ext cx="3429024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>
                <a:solidFill>
                  <a:srgbClr val="FF0000"/>
                </a:solidFill>
              </a:rPr>
              <a:t>Choose a banknote and do the task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sus\Desktop\изображение_viber_2023-03-31_10-35-44-879.jpg"/>
          <p:cNvPicPr>
            <a:picLocks noChangeAspect="1" noChangeArrowheads="1"/>
          </p:cNvPicPr>
          <p:nvPr/>
        </p:nvPicPr>
        <p:blipFill>
          <a:blip r:embed="rId2"/>
          <a:srcRect l="2083" t="42708" r="4166" b="16666"/>
          <a:stretch>
            <a:fillRect/>
          </a:stretch>
        </p:blipFill>
        <p:spPr bwMode="auto">
          <a:xfrm>
            <a:off x="126358" y="0"/>
            <a:ext cx="8874798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28728" y="1500174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572132" y="392906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85852" y="385762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215074" y="1357298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214414" y="1857364"/>
            <a:ext cx="107157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Name 3 months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500694" y="4357694"/>
            <a:ext cx="1000132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Name 3 </a:t>
            </a:r>
            <a:r>
              <a:rPr lang="en-US" dirty="0" err="1" smtClean="0"/>
              <a:t>colours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142976" y="4286256"/>
            <a:ext cx="1071570" cy="9096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Name 3 seasons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000760" y="1785926"/>
            <a:ext cx="1000132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Name  3 days of the week</a:t>
            </a:r>
            <a:endParaRPr lang="ru-RU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sus\Desktop\изображение_viber_2023-03-31_20-30-48-459.jpg"/>
          <p:cNvPicPr>
            <a:picLocks noChangeAspect="1" noChangeArrowheads="1"/>
          </p:cNvPicPr>
          <p:nvPr/>
        </p:nvPicPr>
        <p:blipFill>
          <a:blip r:embed="rId2"/>
          <a:srcRect l="2083" t="42708" r="10417" b="17708"/>
          <a:stretch>
            <a:fillRect/>
          </a:stretch>
        </p:blipFill>
        <p:spPr bwMode="auto">
          <a:xfrm>
            <a:off x="214282" y="0"/>
            <a:ext cx="8715436" cy="671514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357290" y="1142984"/>
            <a:ext cx="571504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57818" y="3929066"/>
            <a:ext cx="571504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28728" y="3857628"/>
            <a:ext cx="571504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072198" y="1214422"/>
            <a:ext cx="571504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500166" y="2071678"/>
            <a:ext cx="1643074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Name 5 hobbies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286380" y="4786322"/>
            <a:ext cx="1643074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Name 5 holidays </a:t>
            </a:r>
            <a:r>
              <a:rPr lang="ru-RU" dirty="0" smtClean="0"/>
              <a:t>(</a:t>
            </a:r>
            <a:r>
              <a:rPr lang="en-US" dirty="0" smtClean="0"/>
              <a:t>celebrations)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71472" y="4714884"/>
            <a:ext cx="1643074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Name  5 animals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000760" y="2285992"/>
            <a:ext cx="1643074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Name 5 countries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sus\Desktop\изображение_viber_2023-03-31_20-31-49-573 2.jpg"/>
          <p:cNvPicPr>
            <a:picLocks noChangeAspect="1" noChangeArrowheads="1"/>
          </p:cNvPicPr>
          <p:nvPr/>
        </p:nvPicPr>
        <p:blipFill>
          <a:blip r:embed="rId2"/>
          <a:srcRect l="2083" t="44792" r="8333" b="20833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42976" y="357166"/>
            <a:ext cx="428628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72066" y="3000372"/>
            <a:ext cx="428628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00100" y="2928934"/>
            <a:ext cx="428628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143504" y="428604"/>
            <a:ext cx="428628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00100" y="714356"/>
            <a:ext cx="2143140" cy="1276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 smtClean="0"/>
              <a:t>Match the holiday </a:t>
            </a:r>
            <a:endParaRPr lang="ru-RU" sz="1200" b="1" dirty="0" smtClean="0"/>
          </a:p>
          <a:p>
            <a:r>
              <a:rPr lang="en-US" sz="1200" b="1" dirty="0" smtClean="0"/>
              <a:t>( </a:t>
            </a:r>
            <a:r>
              <a:rPr lang="en-US" sz="1200" b="1" dirty="0" smtClean="0">
                <a:solidFill>
                  <a:schemeClr val="tx1"/>
                </a:solidFill>
              </a:rPr>
              <a:t>Quebec Carnival, Nottingham Hill Carnival,  Independence Day,</a:t>
            </a:r>
            <a:r>
              <a:rPr lang="ru-RU" sz="1200" b="1" dirty="0" smtClean="0"/>
              <a:t>)</a:t>
            </a:r>
          </a:p>
          <a:p>
            <a:pPr lvl="0"/>
            <a:r>
              <a:rPr lang="en-US" sz="1200" b="1" dirty="0" smtClean="0">
                <a:solidFill>
                  <a:srgbClr val="FF0000"/>
                </a:solidFill>
              </a:rPr>
              <a:t>People celebrate it on the 24</a:t>
            </a:r>
            <a:r>
              <a:rPr lang="en-US" sz="1200" b="1" baseline="30000" dirty="0" smtClean="0">
                <a:solidFill>
                  <a:srgbClr val="FF0000"/>
                </a:solidFill>
              </a:rPr>
              <a:t>th</a:t>
            </a:r>
            <a:r>
              <a:rPr lang="en-US" sz="1200" b="1" dirty="0" smtClean="0">
                <a:solidFill>
                  <a:srgbClr val="FF0000"/>
                </a:solidFill>
              </a:rPr>
              <a:t> of </a:t>
            </a:r>
            <a:r>
              <a:rPr lang="en-US" sz="1200" b="1" dirty="0" err="1" smtClean="0">
                <a:solidFill>
                  <a:srgbClr val="FF0000"/>
                </a:solidFill>
              </a:rPr>
              <a:t>Agust</a:t>
            </a:r>
            <a:r>
              <a:rPr lang="en-US" sz="1200" b="1" dirty="0" smtClean="0">
                <a:solidFill>
                  <a:srgbClr val="FF0000"/>
                </a:solidFill>
              </a:rPr>
              <a:t> in Ukraine</a:t>
            </a:r>
            <a:endParaRPr lang="ru-RU" sz="1200" b="1" dirty="0" smtClean="0">
              <a:solidFill>
                <a:srgbClr val="FF0000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572132" y="2928934"/>
            <a:ext cx="3286148" cy="18573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b="1" dirty="0" smtClean="0">
              <a:solidFill>
                <a:schemeClr val="tx1"/>
              </a:solidFill>
            </a:endParaRPr>
          </a:p>
          <a:p>
            <a:pPr lvl="0"/>
            <a:endParaRPr lang="en-US" b="1" dirty="0" smtClean="0">
              <a:solidFill>
                <a:schemeClr val="tx1"/>
              </a:solidFill>
            </a:endParaRPr>
          </a:p>
          <a:p>
            <a:r>
              <a:rPr lang="en-US" b="1" dirty="0" smtClean="0"/>
              <a:t>Match the holiday</a:t>
            </a:r>
          </a:p>
          <a:p>
            <a:pPr lvl="0"/>
            <a:r>
              <a:rPr lang="en-US" b="1" dirty="0" smtClean="0">
                <a:solidFill>
                  <a:schemeClr val="tx1"/>
                </a:solidFill>
              </a:rPr>
              <a:t>Quebec Carnival, Nottingham Hill Carnival,  Independence Day,</a:t>
            </a:r>
            <a:r>
              <a:rPr lang="ru-RU" b="1" dirty="0" smtClean="0"/>
              <a:t>)</a:t>
            </a:r>
            <a:endParaRPr lang="en-US" b="1" dirty="0" smtClean="0"/>
          </a:p>
          <a:p>
            <a:pPr lvl="0"/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People have steel drum competitions on this day</a:t>
            </a:r>
            <a:endParaRPr lang="ru-RU" dirty="0" smtClean="0">
              <a:solidFill>
                <a:srgbClr val="FF0000"/>
              </a:solidFill>
            </a:endParaRPr>
          </a:p>
          <a:p>
            <a:endParaRPr lang="en-US" b="1" dirty="0" smtClean="0"/>
          </a:p>
          <a:p>
            <a:endParaRPr lang="en-US" b="1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4286256"/>
            <a:ext cx="3214710" cy="18573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/>
              <a:t> </a:t>
            </a:r>
          </a:p>
          <a:p>
            <a:endParaRPr lang="en-US" b="1" dirty="0" smtClean="0">
              <a:solidFill>
                <a:schemeClr val="tx1"/>
              </a:solidFill>
            </a:endParaRPr>
          </a:p>
          <a:p>
            <a:r>
              <a:rPr lang="en-US" b="1" dirty="0" smtClean="0"/>
              <a:t>Match the holiday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Quebec Carnival, Nottingham Hill Carnival,  Independence Day,</a:t>
            </a:r>
            <a:r>
              <a:rPr lang="ru-RU" b="1" dirty="0" smtClean="0"/>
              <a:t>)</a:t>
            </a:r>
            <a:endParaRPr lang="en-US" b="1" dirty="0" smtClean="0"/>
          </a:p>
          <a:p>
            <a:pPr lvl="0"/>
            <a:r>
              <a:rPr lang="en-US" dirty="0" smtClean="0">
                <a:solidFill>
                  <a:srgbClr val="FF0000"/>
                </a:solidFill>
              </a:rPr>
              <a:t>A big snowman meets guests on this holiday</a:t>
            </a:r>
            <a:endParaRPr lang="ru-RU" dirty="0" smtClean="0">
              <a:solidFill>
                <a:srgbClr val="FF0000"/>
              </a:solidFill>
            </a:endParaRPr>
          </a:p>
          <a:p>
            <a:endParaRPr lang="en-US" b="1" dirty="0" smtClean="0"/>
          </a:p>
          <a:p>
            <a:endParaRPr lang="ru-RU" b="1" dirty="0" smtClean="0"/>
          </a:p>
        </p:txBody>
      </p:sp>
      <p:sp>
        <p:nvSpPr>
          <p:cNvPr id="10" name="Прямоугольник 9"/>
          <p:cNvSpPr/>
          <p:nvPr/>
        </p:nvSpPr>
        <p:spPr>
          <a:xfrm>
            <a:off x="5786446" y="571480"/>
            <a:ext cx="3214710" cy="13572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100" b="1" dirty="0" smtClean="0"/>
          </a:p>
          <a:p>
            <a:endParaRPr lang="en-US" sz="1100" b="1" dirty="0" smtClean="0"/>
          </a:p>
          <a:p>
            <a:r>
              <a:rPr lang="en-US" sz="1400" b="1" dirty="0" smtClean="0"/>
              <a:t>Match the holiday</a:t>
            </a:r>
          </a:p>
          <a:p>
            <a:r>
              <a:rPr lang="en-US" sz="1400" b="1" dirty="0" smtClean="0"/>
              <a:t> </a:t>
            </a:r>
            <a:r>
              <a:rPr lang="en-US" sz="1400" b="1" dirty="0" smtClean="0">
                <a:solidFill>
                  <a:schemeClr val="tx1"/>
                </a:solidFill>
              </a:rPr>
              <a:t>Quebec Carnival, Nottingham Hill Carnival,  Independence Day,</a:t>
            </a:r>
            <a:r>
              <a:rPr lang="ru-RU" sz="1400" b="1" dirty="0" smtClean="0"/>
              <a:t>)</a:t>
            </a:r>
          </a:p>
          <a:p>
            <a:pPr lvl="0"/>
            <a:r>
              <a:rPr lang="en-US" sz="1400" dirty="0" smtClean="0">
                <a:solidFill>
                  <a:srgbClr val="FF0000"/>
                </a:solidFill>
              </a:rPr>
              <a:t>People wear  </a:t>
            </a:r>
            <a:r>
              <a:rPr lang="en-US" sz="1400" dirty="0" err="1" smtClean="0">
                <a:solidFill>
                  <a:srgbClr val="FF0000"/>
                </a:solidFill>
              </a:rPr>
              <a:t>Carrebean</a:t>
            </a:r>
            <a:r>
              <a:rPr lang="en-US" sz="1400" dirty="0" smtClean="0">
                <a:solidFill>
                  <a:srgbClr val="FF0000"/>
                </a:solidFill>
              </a:rPr>
              <a:t> style clothes</a:t>
            </a:r>
            <a:r>
              <a:rPr lang="ru-RU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smtClean="0">
                <a:solidFill>
                  <a:srgbClr val="FF0000"/>
                </a:solidFill>
              </a:rPr>
              <a:t> on this day</a:t>
            </a:r>
            <a:endParaRPr lang="ru-RU" sz="1400" dirty="0" smtClean="0">
              <a:solidFill>
                <a:srgbClr val="FF0000"/>
              </a:solidFill>
            </a:endParaRPr>
          </a:p>
          <a:p>
            <a:endParaRPr lang="ru-RU" b="1" dirty="0" smtClean="0"/>
          </a:p>
          <a:p>
            <a:endParaRPr lang="ru-RU" b="1" dirty="0" smtClean="0"/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People have steel drum competitions on this day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sus\Desktop\изображение_viber_2023-03-31_20-33-26-545 4.jpg"/>
          <p:cNvPicPr>
            <a:picLocks noChangeAspect="1" noChangeArrowheads="1"/>
          </p:cNvPicPr>
          <p:nvPr/>
        </p:nvPicPr>
        <p:blipFill>
          <a:blip r:embed="rId2"/>
          <a:srcRect l="10417" t="42708" r="10416" b="17708"/>
          <a:stretch>
            <a:fillRect/>
          </a:stretch>
        </p:blipFill>
        <p:spPr bwMode="auto">
          <a:xfrm>
            <a:off x="285720" y="-24"/>
            <a:ext cx="8715436" cy="685802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133</TotalTime>
  <Words>292</Words>
  <PresentationFormat>Экран (4:3)</PresentationFormat>
  <Paragraphs>79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Бумажная</vt:lpstr>
      <vt:lpstr>Слайд 1</vt:lpstr>
      <vt:lpstr>Слайд 2</vt:lpstr>
      <vt:lpstr>Слайд 3</vt:lpstr>
      <vt:lpstr>Слайд 4</vt:lpstr>
      <vt:lpstr>Choose a banknote and do the task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Asus</dc:creator>
  <cp:lastModifiedBy>Asus</cp:lastModifiedBy>
  <cp:revision>15</cp:revision>
  <dcterms:created xsi:type="dcterms:W3CDTF">2023-03-31T17:11:10Z</dcterms:created>
  <dcterms:modified xsi:type="dcterms:W3CDTF">2023-03-31T19:47:21Z</dcterms:modified>
</cp:coreProperties>
</file>