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sldIdLst>
    <p:sldId id="281" r:id="rId2"/>
    <p:sldId id="282" r:id="rId3"/>
    <p:sldId id="285" r:id="rId4"/>
    <p:sldId id="278" r:id="rId5"/>
    <p:sldId id="286" r:id="rId6"/>
    <p:sldId id="257" r:id="rId7"/>
    <p:sldId id="260" r:id="rId8"/>
    <p:sldId id="287" r:id="rId9"/>
    <p:sldId id="279" r:id="rId10"/>
    <p:sldId id="261" r:id="rId11"/>
    <p:sldId id="274" r:id="rId12"/>
    <p:sldId id="258" r:id="rId13"/>
    <p:sldId id="264" r:id="rId14"/>
    <p:sldId id="275" r:id="rId15"/>
    <p:sldId id="280" r:id="rId16"/>
    <p:sldId id="259" r:id="rId17"/>
    <p:sldId id="273" r:id="rId18"/>
    <p:sldId id="268" r:id="rId19"/>
    <p:sldId id="269" r:id="rId20"/>
    <p:sldId id="277" r:id="rId21"/>
    <p:sldId id="271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84" d="100"/>
          <a:sy n="84" d="100"/>
        </p:scale>
        <p:origin x="141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7096E-0787-4232-BD30-62168966B45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B0B70-0AFF-483C-8398-B3C43360B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2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0B70-0AFF-483C-8398-B3C43360B4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3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33BA5-E393-4EED-BF15-861D22D76F96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4BB1C8A-CC29-43E4-8C17-ED7703D0AF8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8F372-5EF9-45B4-8852-E9F74A3F42E6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F23C0-0127-4CBE-91F2-3A301D28447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B3663-F4F3-4472-B8E5-1E3887D928EC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D2158-EDF0-45D7-A2BD-54DD7FAC0AC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D968B-FD4E-4A31-AD08-698BDFF1A640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817BCC0-F562-4900-B615-DD8D5F805B5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F4D4-999A-4266-8DF2-117ED8388B7B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98119-8602-471E-8E74-09D5C642924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0201F-E999-4EA4-84B9-1CD6F5B9012C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857A4-9AE9-444D-A67D-91546F8D5F8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CB407-BDCF-46BA-9B6E-CB4318DDECEE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2034A8F-F005-47F6-824C-3C744ACA292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0BC14-B974-47FC-81BC-505F810D0DC6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328B0-15A2-4020-9008-602D07CB486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1039D-2399-4222-8CC3-D0DC5BAEB6BC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05771-92D5-4FE1-A08A-6DA61F4BAB5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E5CCD-989C-462D-BA64-CA2B1B4D4074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40CC5-A00D-4A22-8165-1A1C01ADA00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E9B43-1B25-45CE-A7FB-924E964C5096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D8D45-6727-4DD6-BE5D-12B6FD08703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09C50F-0439-463E-8B44-67E64C9DA042}" type="datetimeFigureOut">
              <a:rPr lang="uk-UA" smtClean="0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2781A1C-7946-4D77-9138-E758AFE0808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Загадковий вояж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uk-UA" sz="1600" dirty="0" smtClean="0"/>
              <a:t>Зафіксує ваші рухи, </a:t>
            </a:r>
            <a:br>
              <a:rPr lang="uk-UA" sz="1600" dirty="0" smtClean="0"/>
            </a:br>
            <a:r>
              <a:rPr lang="uk-UA" sz="1600" dirty="0" smtClean="0"/>
              <a:t>Танці, пісні гамірні.</a:t>
            </a:r>
            <a:br>
              <a:rPr lang="uk-UA" sz="1600" dirty="0" smtClean="0"/>
            </a:br>
            <a:r>
              <a:rPr lang="uk-UA" sz="1600" dirty="0" smtClean="0"/>
              <a:t>Зможе повторити все</a:t>
            </a:r>
            <a:br>
              <a:rPr lang="uk-UA" sz="1600" dirty="0" smtClean="0"/>
            </a:br>
            <a:r>
              <a:rPr lang="uk-UA" sz="1600" dirty="0" smtClean="0"/>
              <a:t>Що за пристрій це? </a:t>
            </a:r>
            <a:endParaRPr lang="ru-RU" sz="1600" dirty="0" smtClean="0"/>
          </a:p>
          <a:p>
            <a:pPr lvl="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uk-UA" sz="1600" dirty="0" err="1" smtClean="0"/>
              <a:t>Клац</a:t>
            </a:r>
            <a:r>
              <a:rPr lang="uk-UA" sz="1600" dirty="0" smtClean="0"/>
              <a:t> на кнопку – вже співає,</a:t>
            </a:r>
            <a:br>
              <a:rPr lang="uk-UA" sz="1600" dirty="0" smtClean="0"/>
            </a:br>
            <a:r>
              <a:rPr lang="uk-UA" sz="1600" dirty="0" smtClean="0"/>
              <a:t>музика весела грає.</a:t>
            </a:r>
            <a:br>
              <a:rPr lang="uk-UA" sz="1600" dirty="0" smtClean="0"/>
            </a:br>
            <a:r>
              <a:rPr lang="uk-UA" sz="1600" dirty="0" smtClean="0"/>
              <a:t>І навушники красиві.</a:t>
            </a:r>
            <a:br>
              <a:rPr lang="uk-UA" sz="1600" dirty="0" smtClean="0"/>
            </a:br>
            <a:r>
              <a:rPr lang="uk-UA" sz="1600" dirty="0" smtClean="0"/>
              <a:t>відгадайте, що за диво? </a:t>
            </a:r>
            <a:endParaRPr lang="ru-RU" sz="1600" dirty="0" smtClean="0"/>
          </a:p>
          <a:p>
            <a:pPr lvl="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uk-UA" sz="1600" dirty="0" smtClean="0"/>
              <a:t>Голос миттю запишу</a:t>
            </a:r>
            <a:br>
              <a:rPr lang="uk-UA" sz="1600" dirty="0" smtClean="0"/>
            </a:br>
            <a:r>
              <a:rPr lang="uk-UA" sz="1600" dirty="0" smtClean="0"/>
              <a:t>І цей голос збережу.</a:t>
            </a:r>
            <a:br>
              <a:rPr lang="uk-UA" sz="1600" dirty="0" smtClean="0"/>
            </a:br>
            <a:r>
              <a:rPr lang="uk-UA" sz="1600" dirty="0" smtClean="0"/>
              <a:t>Підберу чудовий фон.</a:t>
            </a:r>
            <a:br>
              <a:rPr lang="uk-UA" sz="1600" dirty="0" smtClean="0"/>
            </a:br>
            <a:r>
              <a:rPr lang="uk-UA" sz="1600" dirty="0" smtClean="0"/>
              <a:t>Мене звати -</a:t>
            </a:r>
            <a:endParaRPr lang="ru-RU" sz="16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uk-UA" sz="1600" dirty="0" smtClean="0"/>
              <a:t>Тисячі програм я маю,</a:t>
            </a:r>
            <a:br>
              <a:rPr lang="uk-UA" sz="1600" dirty="0" smtClean="0"/>
            </a:br>
            <a:r>
              <a:rPr lang="uk-UA" sz="1600" dirty="0" smtClean="0"/>
              <a:t>Граюсь, пишу і читаю.</a:t>
            </a:r>
            <a:br>
              <a:rPr lang="uk-UA" sz="1600" dirty="0" smtClean="0"/>
            </a:br>
            <a:r>
              <a:rPr lang="uk-UA" sz="1600" dirty="0" smtClean="0"/>
              <a:t>на планеті цій зеленій</a:t>
            </a:r>
            <a:br>
              <a:rPr lang="uk-UA" sz="1600" dirty="0" smtClean="0"/>
            </a:br>
            <a:r>
              <a:rPr lang="uk-UA" sz="1600" dirty="0" smtClean="0"/>
              <a:t>серед техніки я геній! </a:t>
            </a:r>
            <a:endParaRPr lang="ru-RU" sz="1600" dirty="0"/>
          </a:p>
        </p:txBody>
      </p:sp>
      <p:sp>
        <p:nvSpPr>
          <p:cNvPr id="4" name="Shape 150"/>
          <p:cNvSpPr/>
          <p:nvPr/>
        </p:nvSpPr>
        <p:spPr>
          <a:xfrm>
            <a:off x="3143240" y="1142984"/>
            <a:ext cx="1785918" cy="1273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500438"/>
            <a:ext cx="1222878" cy="126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hape 131"/>
          <p:cNvSpPr/>
          <p:nvPr/>
        </p:nvSpPr>
        <p:spPr>
          <a:xfrm>
            <a:off x="4214810" y="4643446"/>
            <a:ext cx="2587027" cy="1778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sp>
      <p:sp>
        <p:nvSpPr>
          <p:cNvPr id="8" name="Shape 465"/>
          <p:cNvSpPr/>
          <p:nvPr/>
        </p:nvSpPr>
        <p:spPr>
          <a:xfrm>
            <a:off x="4929190" y="2071678"/>
            <a:ext cx="1345826" cy="154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25413"/>
            <a:ext cx="8229600" cy="1143000"/>
          </a:xfrm>
        </p:spPr>
        <p:txBody>
          <a:bodyPr lIns="92075" tIns="46037" rIns="92075" bIns="46037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Маніпулятор «миша»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8459787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uk-UA">
                <a:latin typeface="Arial" charset="0"/>
              </a:rPr>
              <a:t>Маніпулятор </a:t>
            </a:r>
            <a:r>
              <a:rPr kumimoji="0" lang="uk-UA" b="1">
                <a:latin typeface="Arial" charset="0"/>
              </a:rPr>
              <a:t>«миша»</a:t>
            </a:r>
            <a:r>
              <a:rPr kumimoji="0" lang="uk-UA">
                <a:latin typeface="Arial" charset="0"/>
              </a:rPr>
              <a:t> — пристрій введення, який дає змогу користувачеві через інтерфейс взаємодіяти </a:t>
            </a:r>
            <a:br>
              <a:rPr kumimoji="0" lang="uk-UA">
                <a:latin typeface="Arial" charset="0"/>
              </a:rPr>
            </a:br>
            <a:r>
              <a:rPr kumimoji="0" lang="uk-UA">
                <a:latin typeface="Arial" charset="0"/>
              </a:rPr>
              <a:t>з комп'ютером. </a:t>
            </a:r>
            <a:endParaRPr lang="uk-UA" b="1">
              <a:latin typeface="Arial" charset="0"/>
            </a:endParaRPr>
          </a:p>
        </p:txBody>
      </p:sp>
      <p:pic>
        <p:nvPicPr>
          <p:cNvPr id="8213" name="Picture 21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9719">
            <a:off x="2627313" y="2781300"/>
            <a:ext cx="4032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8316913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Типи мишей</a:t>
            </a:r>
          </a:p>
        </p:txBody>
      </p:sp>
      <p:sp>
        <p:nvSpPr>
          <p:cNvPr id="22531" name="Text Box 19"/>
          <p:cNvSpPr txBox="1">
            <a:spLocks noChangeArrowheads="1"/>
          </p:cNvSpPr>
          <p:nvPr/>
        </p:nvSpPr>
        <p:spPr bwMode="auto">
          <a:xfrm>
            <a:off x="8316913" y="621665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6840537" cy="4754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25413"/>
            <a:ext cx="8229600" cy="1143000"/>
          </a:xfrm>
        </p:spPr>
        <p:txBody>
          <a:bodyPr lIns="92075" tIns="46037" rIns="92075" bIns="46037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Системний блок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7088" y="1449388"/>
            <a:ext cx="8280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uk-UA" b="1">
                <a:latin typeface="Arial" charset="0"/>
              </a:rPr>
              <a:t>Системний блок</a:t>
            </a:r>
            <a:r>
              <a:rPr kumimoji="0" lang="uk-UA">
                <a:latin typeface="Arial" charset="0"/>
              </a:rPr>
              <a:t> — це корпус, у якому містяться найважливіші компоненти персонального комп’ютера.</a:t>
            </a:r>
          </a:p>
        </p:txBody>
      </p:sp>
      <p:pic>
        <p:nvPicPr>
          <p:cNvPr id="5127" name="Picture 7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209925"/>
            <a:ext cx="17573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141663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005138"/>
            <a:ext cx="2293938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8316913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 lIns="92075" tIns="46037" rIns="92075" bIns="46037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Складові системного блоку</a:t>
            </a:r>
            <a:b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uk-UA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555" name="Text Box 27"/>
          <p:cNvSpPr txBox="1">
            <a:spLocks noChangeArrowheads="1"/>
          </p:cNvSpPr>
          <p:nvPr/>
        </p:nvSpPr>
        <p:spPr bwMode="auto">
          <a:xfrm>
            <a:off x="8316913" y="62436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488237" cy="4999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144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1" hangingPunct="1"/>
            <a:r>
              <a:rPr kumimoji="0" lang="uk-UA" sz="3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Складові системного блоку</a:t>
            </a:r>
            <a:br>
              <a:rPr kumimoji="0" lang="uk-UA" sz="3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endParaRPr kumimoji="0" lang="uk-UA" sz="32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8316913" y="621665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8023225" cy="4527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35013" y="125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1" hangingPunct="1"/>
            <a:r>
              <a:rPr kumimoji="0" lang="uk-UA" sz="3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Пристрої збереження даних</a:t>
            </a:r>
            <a:endParaRPr kumimoji="0" lang="ru-RU" sz="32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763713" y="3789363"/>
            <a:ext cx="22796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Оптичний диск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8316913" y="62436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17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437188" y="3789363"/>
            <a:ext cx="21859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Флеш-пам’ять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979613" y="1484313"/>
            <a:ext cx="1584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Вінчестер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508625" y="1458913"/>
            <a:ext cx="17319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Флопі-диск</a:t>
            </a:r>
          </a:p>
        </p:txBody>
      </p:sp>
      <p:pic>
        <p:nvPicPr>
          <p:cNvPr id="35852" name="Picture 12" descr="9-18-07-lthbd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292600"/>
            <a:ext cx="17684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FloppyDis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16113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samsung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916113"/>
            <a:ext cx="208756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 descr="transcend-4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221163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 lIns="92075" tIns="46037" rIns="92075" bIns="46037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Монітор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1484313"/>
            <a:ext cx="8640762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uk-UA" b="1">
                <a:latin typeface="Arial" charset="0"/>
              </a:rPr>
              <a:t>Монітор</a:t>
            </a:r>
            <a:r>
              <a:rPr kumimoji="0" lang="uk-UA">
                <a:latin typeface="Arial" charset="0"/>
              </a:rPr>
              <a:t> – це пристрій, призначений для виведення на екран тексту та графіки.</a:t>
            </a:r>
            <a:endParaRPr kumimoji="0" lang="ru-RU">
              <a:latin typeface="Arial" charset="0"/>
            </a:endParaRPr>
          </a:p>
          <a:p>
            <a:endParaRPr lang="uk-UA" b="1">
              <a:latin typeface="Arial" charset="0"/>
            </a:endParaRPr>
          </a:p>
        </p:txBody>
      </p:sp>
      <p:pic>
        <p:nvPicPr>
          <p:cNvPr id="6156" name="Picture 1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205038"/>
            <a:ext cx="4464050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8316913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Типи моніторів</a:t>
            </a:r>
          </a:p>
        </p:txBody>
      </p:sp>
      <p:pic>
        <p:nvPicPr>
          <p:cNvPr id="3379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71600"/>
            <a:ext cx="20891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071942"/>
            <a:ext cx="154463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19097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3068638"/>
            <a:ext cx="36718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uk-UA">
                <a:latin typeface="Arial" charset="0"/>
              </a:rPr>
              <a:t>На основі електронно-променевої трубки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051050" y="5589588"/>
            <a:ext cx="25130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uk-UA">
                <a:latin typeface="Arial" charset="0"/>
              </a:rPr>
              <a:t>Рідкокристалічні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143504" y="3000372"/>
            <a:ext cx="15001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uk-UA" dirty="0">
                <a:latin typeface="Arial" charset="0"/>
              </a:rPr>
              <a:t>Плазмові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8316913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1" grpId="0"/>
      <p:bldP spid="33802" grpId="0"/>
      <p:bldP spid="338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25413"/>
            <a:ext cx="8229600" cy="1143000"/>
          </a:xfrm>
        </p:spPr>
        <p:txBody>
          <a:bodyPr lIns="92075" tIns="46037" rIns="92075" bIns="46037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Пристрої введення даних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01725" y="1628775"/>
            <a:ext cx="17414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uk-UA">
                <a:latin typeface="Arial" charset="0"/>
              </a:rPr>
              <a:t>Клавіатура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3250" y="1628775"/>
            <a:ext cx="1022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uk-UA">
                <a:latin typeface="Arial" charset="0"/>
              </a:rPr>
              <a:t>Миша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07200" y="1628775"/>
            <a:ext cx="13652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uk-UA">
                <a:latin typeface="Arial" charset="0"/>
              </a:rPr>
              <a:t>Трекбол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42910" y="3571876"/>
            <a:ext cx="15287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uk-UA" dirty="0">
                <a:latin typeface="Arial" charset="0"/>
              </a:rPr>
              <a:t>Джойстик</a:t>
            </a:r>
          </a:p>
        </p:txBody>
      </p:sp>
      <p:pic>
        <p:nvPicPr>
          <p:cNvPr id="13322" name="Picture 10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49500"/>
            <a:ext cx="28797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205038"/>
            <a:ext cx="16954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172878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133600"/>
            <a:ext cx="1489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8316913" y="62436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pic>
        <p:nvPicPr>
          <p:cNvPr id="12" name="Picture 10" descr="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429132"/>
            <a:ext cx="22320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000504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286256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43240" y="3714752"/>
            <a:ext cx="1216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 dirty="0">
                <a:latin typeface="Arial" charset="0"/>
              </a:rPr>
              <a:t>Сканер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000628" y="3643314"/>
            <a:ext cx="15684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 dirty="0">
                <a:latin typeface="Arial" charset="0"/>
              </a:rPr>
              <a:t>Мікрофон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858016" y="3786190"/>
            <a:ext cx="19954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Відеокамера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  <p:bldP spid="13318" grpId="0"/>
      <p:bldP spid="13319" grpId="0"/>
      <p:bldP spid="13320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lIns="92075" tIns="46037" rIns="92075" bIns="46037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Пристрої виведення даних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01850" y="3619500"/>
            <a:ext cx="1493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Монітори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91213" y="1412875"/>
            <a:ext cx="15605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Принтери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989638" y="3619500"/>
            <a:ext cx="14001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Плотери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597025" y="1412875"/>
            <a:ext cx="24225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Звукові колонки</a:t>
            </a:r>
          </a:p>
        </p:txBody>
      </p:sp>
      <p:pic>
        <p:nvPicPr>
          <p:cNvPr id="14350" name="Picture 1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732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844675"/>
            <a:ext cx="24717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365625"/>
            <a:ext cx="35290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076700"/>
            <a:ext cx="25066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8316913" y="62436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15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3" grpId="0"/>
      <p:bldP spid="14344" grpId="0"/>
      <p:bldP spid="14345" grpId="0"/>
      <p:bldP spid="14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Загадковий вояж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+mj-lt"/>
              <a:buAutoNum type="arabicParenR" startAt="5"/>
            </a:pPr>
            <a:r>
              <a:rPr lang="uk-UA" sz="1800" dirty="0" smtClean="0"/>
              <a:t>Тисну трубочку до вуха,</a:t>
            </a:r>
            <a:br>
              <a:rPr lang="uk-UA" sz="1800" dirty="0" smtClean="0"/>
            </a:br>
            <a:r>
              <a:rPr lang="uk-UA" sz="1800" dirty="0" smtClean="0"/>
              <a:t>Кожен голос з трубки </a:t>
            </a:r>
            <a:r>
              <a:rPr lang="uk-UA" sz="1800" dirty="0" err="1" smtClean="0"/>
              <a:t>слуха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Чути чую та не бачу.</a:t>
            </a:r>
            <a:br>
              <a:rPr lang="uk-UA" sz="1800" dirty="0" smtClean="0"/>
            </a:br>
            <a:r>
              <a:rPr lang="uk-UA" sz="1800" dirty="0" smtClean="0"/>
              <a:t>Я в житті багато значу. </a:t>
            </a:r>
            <a:endParaRPr lang="ru-RU" sz="1800" dirty="0" smtClean="0"/>
          </a:p>
          <a:p>
            <a:pPr lvl="0">
              <a:buClr>
                <a:schemeClr val="accent1">
                  <a:lumMod val="50000"/>
                </a:schemeClr>
              </a:buClr>
              <a:buFont typeface="+mj-lt"/>
              <a:buAutoNum type="arabicParenR" startAt="5"/>
            </a:pPr>
            <a:r>
              <a:rPr lang="uk-UA" sz="1800" dirty="0" smtClean="0"/>
              <a:t>Буду всім допомагати</a:t>
            </a:r>
            <a:br>
              <a:rPr lang="uk-UA" sz="1800" dirty="0" smtClean="0"/>
            </a:br>
            <a:r>
              <a:rPr lang="uk-UA" sz="1800" dirty="0" smtClean="0"/>
              <a:t>точно й швидко рахувати.</a:t>
            </a:r>
            <a:br>
              <a:rPr lang="uk-UA" sz="1800" dirty="0" smtClean="0"/>
            </a:br>
            <a:r>
              <a:rPr lang="uk-UA" sz="1800" dirty="0" smtClean="0"/>
              <a:t>Невеличкого я зросту</a:t>
            </a:r>
            <a:br>
              <a:rPr lang="uk-UA" sz="1800" dirty="0" smtClean="0"/>
            </a:br>
            <a:r>
              <a:rPr lang="uk-UA" sz="1800" dirty="0" smtClean="0"/>
              <a:t>керувати мною просто. </a:t>
            </a:r>
            <a:endParaRPr lang="ru-RU" sz="1800" dirty="0" smtClean="0"/>
          </a:p>
          <a:p>
            <a:pPr lvl="0">
              <a:buClr>
                <a:schemeClr val="accent2">
                  <a:lumMod val="50000"/>
                </a:schemeClr>
              </a:buClr>
              <a:buFont typeface="+mj-lt"/>
              <a:buAutoNum type="arabicParenR" startAt="5"/>
            </a:pPr>
            <a:r>
              <a:rPr lang="uk-UA" sz="1800" dirty="0" smtClean="0"/>
              <a:t>Він багато чого може,</a:t>
            </a:r>
            <a:br>
              <a:rPr lang="uk-UA" sz="1800" dirty="0" smtClean="0"/>
            </a:br>
            <a:r>
              <a:rPr lang="uk-UA" sz="1800" dirty="0" smtClean="0"/>
              <a:t>у дорозі допоможе.</a:t>
            </a:r>
            <a:br>
              <a:rPr lang="uk-UA" sz="1800" dirty="0" smtClean="0"/>
            </a:br>
            <a:r>
              <a:rPr lang="uk-UA" sz="1800" dirty="0" err="1" smtClean="0"/>
              <a:t>Профі-гід</a:t>
            </a:r>
            <a:r>
              <a:rPr lang="uk-UA" sz="1800" dirty="0" smtClean="0"/>
              <a:t>, а не аматор.</a:t>
            </a:r>
            <a:br>
              <a:rPr lang="uk-UA" sz="1800" dirty="0" smtClean="0"/>
            </a:br>
            <a:r>
              <a:rPr lang="uk-UA" sz="1800" dirty="0" smtClean="0"/>
              <a:t>Діти, це є …</a:t>
            </a:r>
            <a:endParaRPr lang="ru-RU" sz="1800" dirty="0" smtClean="0"/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arenR" startAt="5"/>
            </a:pPr>
            <a:r>
              <a:rPr lang="uk-UA" sz="1800" dirty="0" smtClean="0"/>
              <a:t>Полюбляю сканувати,</a:t>
            </a:r>
            <a:br>
              <a:rPr lang="uk-UA" sz="1800" dirty="0" smtClean="0"/>
            </a:br>
            <a:r>
              <a:rPr lang="uk-UA" sz="1800" dirty="0" smtClean="0"/>
              <a:t>Інформацію давати.</a:t>
            </a:r>
            <a:br>
              <a:rPr lang="uk-UA" sz="1800" dirty="0" smtClean="0"/>
            </a:br>
            <a:r>
              <a:rPr lang="uk-UA" sz="1800" dirty="0" smtClean="0"/>
              <a:t>З іншої країни вмить</a:t>
            </a:r>
            <a:br>
              <a:rPr lang="uk-UA" sz="1800" dirty="0" smtClean="0"/>
            </a:br>
            <a:r>
              <a:rPr lang="uk-UA" sz="1800" dirty="0" smtClean="0"/>
              <a:t>Повідомлення летить</a:t>
            </a:r>
            <a:endParaRPr lang="ru-RU" sz="1800" dirty="0"/>
          </a:p>
        </p:txBody>
      </p:sp>
      <p:sp>
        <p:nvSpPr>
          <p:cNvPr id="4" name="Shape 153"/>
          <p:cNvSpPr/>
          <p:nvPr/>
        </p:nvSpPr>
        <p:spPr>
          <a:xfrm>
            <a:off x="5286380" y="1214422"/>
            <a:ext cx="1210456" cy="152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5" name="Shape 149"/>
          <p:cNvSpPr/>
          <p:nvPr/>
        </p:nvSpPr>
        <p:spPr>
          <a:xfrm>
            <a:off x="3714744" y="3786190"/>
            <a:ext cx="3021169" cy="1202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7" name="Shape 152"/>
          <p:cNvSpPr/>
          <p:nvPr/>
        </p:nvSpPr>
        <p:spPr>
          <a:xfrm>
            <a:off x="5357818" y="5000636"/>
            <a:ext cx="2714644" cy="135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8" name="Shape 151"/>
          <p:cNvSpPr/>
          <p:nvPr/>
        </p:nvSpPr>
        <p:spPr>
          <a:xfrm>
            <a:off x="3857620" y="2285992"/>
            <a:ext cx="1315039" cy="1419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35013" y="125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1" hangingPunct="1"/>
            <a:r>
              <a:rPr kumimoji="0" lang="uk-UA" sz="3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Пристрої виведення даних</a:t>
            </a:r>
            <a:endParaRPr kumimoji="0" lang="ru-RU" sz="32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619250" y="1989138"/>
            <a:ext cx="17748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Навушники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716463" y="2060575"/>
            <a:ext cx="381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uk-UA">
                <a:latin typeface="Arial" charset="0"/>
              </a:rPr>
              <a:t>Мультимедійні проектори</a:t>
            </a:r>
          </a:p>
        </p:txBody>
      </p:sp>
      <p:pic>
        <p:nvPicPr>
          <p:cNvPr id="37896" name="Picture 8" descr="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708275"/>
            <a:ext cx="24685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636838"/>
            <a:ext cx="36718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8316913" y="62436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16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9275"/>
            <a:ext cx="8686800" cy="755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Висновки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27088" y="1700213"/>
            <a:ext cx="7920037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uk-UA" dirty="0">
                <a:latin typeface="Arial" charset="0"/>
              </a:rPr>
              <a:t> </a:t>
            </a:r>
            <a:r>
              <a:rPr lang="uk-UA" b="1" dirty="0">
                <a:latin typeface="Arial" charset="0"/>
              </a:rPr>
              <a:t>Персональний к</a:t>
            </a:r>
            <a:r>
              <a:rPr lang="ru-RU" b="1" dirty="0" err="1">
                <a:latin typeface="Arial" charset="0"/>
              </a:rPr>
              <a:t>омп’ютер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призначений</a:t>
            </a:r>
            <a:r>
              <a:rPr lang="ru-RU" dirty="0">
                <a:latin typeface="Arial" charset="0"/>
              </a:rPr>
              <a:t> для </a:t>
            </a:r>
            <a:r>
              <a:rPr lang="ru-RU" dirty="0" err="1">
                <a:latin typeface="Arial" charset="0"/>
              </a:rPr>
              <a:t>роботи</a:t>
            </a:r>
            <a:r>
              <a:rPr lang="ru-RU" dirty="0">
                <a:latin typeface="Arial" charset="0"/>
              </a:rPr>
              <a:t> одного </a:t>
            </a:r>
            <a:r>
              <a:rPr lang="ru-RU" dirty="0" err="1">
                <a:latin typeface="Arial" charset="0"/>
              </a:rPr>
              <a:t>користувача</a:t>
            </a:r>
            <a:r>
              <a:rPr lang="ru-RU" dirty="0">
                <a:latin typeface="Arial" charset="0"/>
              </a:rPr>
              <a:t>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uk-UA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Основні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складові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комп’ютера</a:t>
            </a:r>
            <a:r>
              <a:rPr lang="ru-RU" b="1" dirty="0">
                <a:latin typeface="Arial" charset="0"/>
              </a:rPr>
              <a:t>: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системний</a:t>
            </a:r>
            <a:r>
              <a:rPr lang="ru-RU" dirty="0">
                <a:latin typeface="Arial" charset="0"/>
              </a:rPr>
              <a:t> блок, </a:t>
            </a:r>
            <a:r>
              <a:rPr lang="ru-RU" dirty="0" err="1">
                <a:latin typeface="Arial" charset="0"/>
              </a:rPr>
              <a:t>монітор</a:t>
            </a:r>
            <a:r>
              <a:rPr lang="ru-RU" dirty="0">
                <a:latin typeface="Arial" charset="0"/>
              </a:rPr>
              <a:t>, </a:t>
            </a:r>
            <a:r>
              <a:rPr lang="ru-RU" dirty="0" err="1">
                <a:latin typeface="Arial" charset="0"/>
              </a:rPr>
              <a:t>клавіатура</a:t>
            </a:r>
            <a:r>
              <a:rPr lang="ru-RU" dirty="0">
                <a:latin typeface="Arial" charset="0"/>
              </a:rPr>
              <a:t> та </a:t>
            </a:r>
            <a:r>
              <a:rPr lang="ru-RU" dirty="0" err="1">
                <a:latin typeface="Arial" charset="0"/>
              </a:rPr>
              <a:t>миша</a:t>
            </a:r>
            <a:r>
              <a:rPr lang="ru-RU" dirty="0">
                <a:latin typeface="Arial" charset="0"/>
              </a:rPr>
              <a:t>. </a:t>
            </a:r>
            <a:endParaRPr kumimoji="0" lang="uk-UA" dirty="0">
              <a:latin typeface="Arial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uk-UA" dirty="0">
                <a:latin typeface="Arial" charset="0"/>
              </a:rPr>
              <a:t> Найважливіші пристрої комп’ютера — </a:t>
            </a:r>
            <a:r>
              <a:rPr lang="uk-UA" b="1" dirty="0">
                <a:latin typeface="Arial" charset="0"/>
              </a:rPr>
              <a:t>процесор</a:t>
            </a:r>
            <a:br>
              <a:rPr lang="uk-UA" b="1" dirty="0">
                <a:latin typeface="Arial" charset="0"/>
              </a:rPr>
            </a:br>
            <a:r>
              <a:rPr lang="uk-UA" b="1" dirty="0">
                <a:latin typeface="Arial" charset="0"/>
              </a:rPr>
              <a:t> і пам’ять</a:t>
            </a:r>
            <a:r>
              <a:rPr lang="uk-UA" dirty="0">
                <a:latin typeface="Arial" charset="0"/>
              </a:rPr>
              <a:t> — містяться в системному блоці.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uk-UA" dirty="0">
                <a:latin typeface="Arial" charset="0"/>
              </a:rPr>
              <a:t> </a:t>
            </a:r>
            <a:r>
              <a:rPr lang="uk-UA" b="1" dirty="0">
                <a:latin typeface="Arial" charset="0"/>
              </a:rPr>
              <a:t>Додаткові пристрої комп’ютера</a:t>
            </a:r>
            <a:r>
              <a:rPr lang="uk-UA" dirty="0">
                <a:latin typeface="Arial" charset="0"/>
              </a:rPr>
              <a:t> розділяються на пристрої введення даних, пристрої виведення, пристрої збереження даних та комунікаційні пристрої</a:t>
            </a:r>
            <a:r>
              <a:rPr lang="uk-UA" dirty="0" smtClean="0">
                <a:latin typeface="Arial" charset="0"/>
              </a:rPr>
              <a:t>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dirty="0">
                <a:latin typeface="Arial" charset="0"/>
              </a:rPr>
              <a:t>https://wordwall.net/play/21542/882/4959</a:t>
            </a:r>
            <a:endParaRPr lang="uk-UA" dirty="0">
              <a:latin typeface="Arial" charset="0"/>
            </a:endParaRPr>
          </a:p>
          <a:p>
            <a:pPr eaLnBrk="1" hangingPunct="1"/>
            <a:endParaRPr kumimoji="0" lang="uk-UA" dirty="0">
              <a:latin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16913" y="62436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19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438" y="5229200"/>
            <a:ext cx="817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https://wordwall.net/play/21542/882/4959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549274"/>
            <a:ext cx="8964488" cy="215964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Перейдіть за покликанням, розміщеним нижче та виконайте інтерактивну вправу</a:t>
            </a:r>
          </a:p>
          <a:p>
            <a:pPr algn="ctr" fontAlgn="auto">
              <a:spcAft>
                <a:spcPts val="0"/>
              </a:spcAft>
            </a:pP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uk-UA" sz="3200" b="1" dirty="0" smtClean="0">
                <a:effectLst/>
              </a:rPr>
              <a:t>Складові </a:t>
            </a:r>
            <a:r>
              <a:rPr lang="uk-UA" sz="3200" b="1" dirty="0">
                <a:effectLst/>
              </a:rPr>
              <a:t>пристрої </a:t>
            </a:r>
            <a:r>
              <a:rPr lang="uk-UA" sz="3200" b="1" dirty="0" smtClean="0">
                <a:effectLst/>
              </a:rPr>
              <a:t>ПК»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539" t="12770" r="23292" b="16534"/>
          <a:stretch/>
        </p:blipFill>
        <p:spPr bwMode="auto">
          <a:xfrm>
            <a:off x="1813877" y="1969770"/>
            <a:ext cx="5516245" cy="2918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549275"/>
            <a:ext cx="868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Домашнє завдання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088" y="1700213"/>
            <a:ext cx="7920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uk-UA" dirty="0" smtClean="0">
                <a:latin typeface="Arial" charset="0"/>
              </a:rPr>
              <a:t>Опрацювати Розділ 1, </a:t>
            </a:r>
            <a:r>
              <a:rPr lang="uk-UA" smtClean="0">
                <a:latin typeface="Arial" charset="0"/>
              </a:rPr>
              <a:t>п.1.5 с.32-37</a:t>
            </a:r>
            <a:endParaRPr kumimoji="0" lang="uk-UA" dirty="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643050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Складов</a:t>
            </a:r>
            <a:r>
              <a:rPr lang="uk-UA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комп'ютера</a:t>
            </a:r>
            <a:endParaRPr lang="uk-UA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їх призначення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Комп’ютер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87425" y="1268413"/>
            <a:ext cx="7545388" cy="1584325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b="1" dirty="0" smtClean="0"/>
              <a:t>	Комп’ютер — </a:t>
            </a:r>
            <a:r>
              <a:rPr lang="uk-UA" sz="2800" dirty="0" smtClean="0"/>
              <a:t>електронний пристрій, призначений для опрацювання даних різного типу.</a:t>
            </a:r>
          </a:p>
        </p:txBody>
      </p:sp>
      <p:pic>
        <p:nvPicPr>
          <p:cNvPr id="33797" name="Picture 5" descr="1345135287_1344932660_kompu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28082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2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068638"/>
            <a:ext cx="3024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e9f7053cb47d192a394abf6c3a570c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068638"/>
            <a:ext cx="30591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31"/>
          <p:cNvSpPr txBox="1">
            <a:spLocks noChangeArrowheads="1"/>
          </p:cNvSpPr>
          <p:nvPr/>
        </p:nvSpPr>
        <p:spPr bwMode="auto">
          <a:xfrm>
            <a:off x="8316913" y="62166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1300" y="404813"/>
            <a:ext cx="7632700" cy="685800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Основні складові персонального комп’ютера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73" name="Text Box 31"/>
          <p:cNvSpPr txBox="1">
            <a:spLocks noChangeArrowheads="1"/>
          </p:cNvSpPr>
          <p:nvPr/>
        </p:nvSpPr>
        <p:spPr bwMode="auto">
          <a:xfrm>
            <a:off x="8316913" y="62166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1" y="2060849"/>
            <a:ext cx="8215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Складові комп'ютера </a:t>
            </a:r>
            <a:r>
              <a:rPr lang="uk-UA" dirty="0" smtClean="0"/>
              <a:t>– сукупність </a:t>
            </a:r>
            <a:r>
              <a:rPr lang="uk-UA" i="1" dirty="0" smtClean="0"/>
              <a:t>апаратних і програмних засобів </a:t>
            </a:r>
            <a:r>
              <a:rPr lang="uk-UA" dirty="0" smtClean="0"/>
              <a:t>комп'ютера. </a:t>
            </a:r>
          </a:p>
          <a:p>
            <a:endParaRPr lang="uk-UA" dirty="0"/>
          </a:p>
          <a:p>
            <a:r>
              <a:rPr lang="uk-UA" b="1" dirty="0" smtClean="0"/>
              <a:t>Апаратні засоби</a:t>
            </a:r>
            <a:r>
              <a:rPr lang="uk-UA" dirty="0" smtClean="0"/>
              <a:t>, англійською їх ще називають </a:t>
            </a:r>
            <a:r>
              <a:rPr lang="en-US" b="1" dirty="0"/>
              <a:t>hardware</a:t>
            </a:r>
            <a:r>
              <a:rPr lang="en-US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en-US" dirty="0" smtClean="0"/>
              <a:t> 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i="1" dirty="0" smtClean="0"/>
              <a:t>hardware</a:t>
            </a:r>
            <a:r>
              <a:rPr lang="en-US" dirty="0" smtClean="0"/>
              <a:t>  -</a:t>
            </a:r>
            <a:r>
              <a:rPr lang="uk-UA" dirty="0" smtClean="0"/>
              <a:t> твердий товар) – сукупність різноманітних пристроїв комп'ютера.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213194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1300" y="404813"/>
            <a:ext cx="7632700" cy="685800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Основні складові персонального комп’ютера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214938" y="2571750"/>
            <a:ext cx="3929062" cy="193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>
                <a:latin typeface="Arial" charset="0"/>
              </a:rPr>
              <a:t>1 — </a:t>
            </a:r>
            <a:r>
              <a:rPr lang="en-US">
                <a:latin typeface="Arial" charset="0"/>
              </a:rPr>
              <a:t>c</a:t>
            </a:r>
            <a:r>
              <a:rPr lang="uk-UA">
                <a:latin typeface="Arial" charset="0"/>
              </a:rPr>
              <a:t>истемний блок;</a:t>
            </a:r>
          </a:p>
          <a:p>
            <a:r>
              <a:rPr lang="uk-UA">
                <a:latin typeface="Arial" charset="0"/>
              </a:rPr>
              <a:t>2 — монітор;</a:t>
            </a:r>
          </a:p>
          <a:p>
            <a:r>
              <a:rPr lang="uk-UA">
                <a:latin typeface="Arial" charset="0"/>
              </a:rPr>
              <a:t>3 — клавіатура;</a:t>
            </a:r>
          </a:p>
          <a:p>
            <a:r>
              <a:rPr lang="uk-UA">
                <a:latin typeface="Arial" charset="0"/>
              </a:rPr>
              <a:t>4 — маніпулятор «миша».</a:t>
            </a:r>
          </a:p>
          <a:p>
            <a:endParaRPr lang="uk-UA">
              <a:latin typeface="Arial" charset="0"/>
            </a:endParaRPr>
          </a:p>
        </p:txBody>
      </p:sp>
      <p:pic>
        <p:nvPicPr>
          <p:cNvPr id="4113" name="Picture 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48768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5038725" y="1771650"/>
            <a:ext cx="504825" cy="504825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>
                <a:latin typeface="Arial" charset="0"/>
              </a:rPr>
              <a:t>1</a:t>
            </a: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1044575" y="1843088"/>
            <a:ext cx="504825" cy="504825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>
                <a:latin typeface="Arial" charset="0"/>
              </a:rPr>
              <a:t>2</a:t>
            </a: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1077913" y="4941888"/>
            <a:ext cx="504825" cy="504825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>
                <a:latin typeface="Arial" charset="0"/>
              </a:rPr>
              <a:t>3</a:t>
            </a: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5003800" y="4940300"/>
            <a:ext cx="504825" cy="504825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>
                <a:latin typeface="Arial" charset="0"/>
              </a:rPr>
              <a:t>4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476375" y="2276475"/>
            <a:ext cx="504825" cy="431800"/>
          </a:xfrm>
          <a:prstGeom prst="line">
            <a:avLst/>
          </a:prstGeom>
          <a:noFill/>
          <a:ln w="34925" cap="sq">
            <a:solidFill>
              <a:srgbClr val="80008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H="1">
            <a:off x="4643438" y="2205038"/>
            <a:ext cx="431800" cy="287337"/>
          </a:xfrm>
          <a:prstGeom prst="line">
            <a:avLst/>
          </a:prstGeom>
          <a:noFill/>
          <a:ln w="34925" cap="sq">
            <a:solidFill>
              <a:srgbClr val="80008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1547813" y="4652963"/>
            <a:ext cx="287337" cy="360362"/>
          </a:xfrm>
          <a:prstGeom prst="line">
            <a:avLst/>
          </a:prstGeom>
          <a:noFill/>
          <a:ln w="34925" cap="sq">
            <a:solidFill>
              <a:srgbClr val="80008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flipH="1" flipV="1">
            <a:off x="4859338" y="4652963"/>
            <a:ext cx="288925" cy="288925"/>
          </a:xfrm>
          <a:prstGeom prst="line">
            <a:avLst/>
          </a:prstGeom>
          <a:noFill/>
          <a:ln w="34925" cap="sq">
            <a:solidFill>
              <a:srgbClr val="80008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Text Box 31"/>
          <p:cNvSpPr txBox="1">
            <a:spLocks noChangeArrowheads="1"/>
          </p:cNvSpPr>
          <p:nvPr/>
        </p:nvSpPr>
        <p:spPr bwMode="auto">
          <a:xfrm>
            <a:off x="8316913" y="62166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15" grpId="0" animBg="1"/>
      <p:bldP spid="4116" grpId="0" animBg="1"/>
      <p:bldP spid="4117" grpId="0" animBg="1"/>
      <p:bldP spid="4118" grpId="0" animBg="1"/>
      <p:bldP spid="4121" grpId="0" animBg="1"/>
      <p:bldP spid="4122" grpId="0" animBg="1"/>
      <p:bldP spid="4123" grpId="0" animBg="1"/>
      <p:bldP spid="4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5261" y="205326"/>
            <a:ext cx="8229600" cy="1143000"/>
          </a:xfrm>
        </p:spPr>
        <p:txBody>
          <a:bodyPr lIns="92075" tIns="46037" rIns="92075" bIns="46037"/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складові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персонального комп’ютера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8316913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6681" t="30328" r="28423" b="12656"/>
          <a:stretch/>
        </p:blipFill>
        <p:spPr bwMode="auto">
          <a:xfrm>
            <a:off x="1043608" y="1512887"/>
            <a:ext cx="7128792" cy="465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25413"/>
            <a:ext cx="8229600" cy="1143000"/>
          </a:xfrm>
        </p:spPr>
        <p:txBody>
          <a:bodyPr lIns="92075" tIns="46037" rIns="92075" bIns="46037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Клавіатура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9750" y="1341438"/>
            <a:ext cx="8459788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0" lang="uk-UA" b="1" dirty="0">
                <a:latin typeface="Arial" charset="0"/>
              </a:rPr>
              <a:t>Клавіатура </a:t>
            </a:r>
            <a:r>
              <a:rPr kumimoji="0" lang="uk-UA" dirty="0">
                <a:latin typeface="Arial" charset="0"/>
              </a:rPr>
              <a:t>— пристрій для введення даних і команд. Являє собою набір клавіш, розташованих у певному порядку, що забезпечує зручне введення символів, </a:t>
            </a:r>
            <a:br>
              <a:rPr kumimoji="0" lang="uk-UA" dirty="0">
                <a:latin typeface="Arial" charset="0"/>
              </a:rPr>
            </a:br>
            <a:r>
              <a:rPr kumimoji="0" lang="uk-UA" dirty="0">
                <a:latin typeface="Arial" charset="0"/>
              </a:rPr>
              <a:t>цифр, розділових знаків, інших символів, а також команд. </a:t>
            </a:r>
          </a:p>
          <a:p>
            <a:endParaRPr lang="uk-UA" b="1" dirty="0">
              <a:latin typeface="Arial" charset="0"/>
            </a:endParaRPr>
          </a:p>
        </p:txBody>
      </p:sp>
      <p:pic>
        <p:nvPicPr>
          <p:cNvPr id="7176" name="Picture 8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3644900"/>
            <a:ext cx="367188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860800"/>
            <a:ext cx="39592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8316913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526563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581025"/>
          </a:xfrm>
        </p:spPr>
        <p:txBody>
          <a:bodyPr anchor="b"/>
          <a:lstStyle/>
          <a:p>
            <a:pPr algn="ctr" eaLnBrk="1" hangingPunct="1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Типи клавіатур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860925" y="3068638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uk-UA">
                <a:latin typeface="Arial" charset="0"/>
              </a:rPr>
              <a:t>Бездротова клавіатура</a:t>
            </a:r>
            <a:endParaRPr kumimoji="0" lang="ru-RU">
              <a:latin typeface="Arial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84213" y="3068638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uk-UA">
                <a:latin typeface="Arial" charset="0"/>
              </a:rPr>
              <a:t>Дротова клавіатура</a:t>
            </a:r>
            <a:endParaRPr kumimoji="0" lang="ru-RU">
              <a:latin typeface="Arial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003800" y="5373688"/>
            <a:ext cx="3457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uk-UA">
                <a:latin typeface="Arial" charset="0"/>
              </a:rPr>
              <a:t>Кольорова клавіатура для дітей</a:t>
            </a:r>
            <a:endParaRPr kumimoji="0" lang="ru-RU">
              <a:latin typeface="Arial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84213" y="5516563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uk-UA">
                <a:latin typeface="Arial" charset="0"/>
              </a:rPr>
              <a:t>Сенсорна клавіатура</a:t>
            </a:r>
            <a:endParaRPr kumimoji="0" lang="ru-RU">
              <a:latin typeface="Arial" charset="0"/>
            </a:endParaRPr>
          </a:p>
        </p:txBody>
      </p:sp>
      <p:pic>
        <p:nvPicPr>
          <p:cNvPr id="7180" name="Picture 1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6135">
            <a:off x="5076825" y="1341438"/>
            <a:ext cx="324008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214688"/>
            <a:ext cx="39957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8316913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uk-UA" sz="3600" b="1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pic>
        <p:nvPicPr>
          <p:cNvPr id="34827" name="Picture 11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37290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698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789363"/>
            <a:ext cx="38877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4" grpId="0"/>
      <p:bldP spid="7176" grpId="0"/>
      <p:bldP spid="717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535</TotalTime>
  <Words>287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Загадковий вояж </vt:lpstr>
      <vt:lpstr>Загадковий вояж </vt:lpstr>
      <vt:lpstr>Презентация PowerPoint</vt:lpstr>
      <vt:lpstr>Комп’ютер</vt:lpstr>
      <vt:lpstr>Основні складові персонального комп’ютера</vt:lpstr>
      <vt:lpstr>Основні складові персонального комп’ютера</vt:lpstr>
      <vt:lpstr>складові персонального комп’ютера</vt:lpstr>
      <vt:lpstr>Клавіатура</vt:lpstr>
      <vt:lpstr>Типи клавіатур</vt:lpstr>
      <vt:lpstr>Маніпулятор «миша»</vt:lpstr>
      <vt:lpstr>Типи мишей</vt:lpstr>
      <vt:lpstr>Системний блок</vt:lpstr>
      <vt:lpstr>Складові системного блоку </vt:lpstr>
      <vt:lpstr>Презентация PowerPoint</vt:lpstr>
      <vt:lpstr>Презентация PowerPoint</vt:lpstr>
      <vt:lpstr>Монітор</vt:lpstr>
      <vt:lpstr>Типи моніторів</vt:lpstr>
      <vt:lpstr>Пристрої введення даних</vt:lpstr>
      <vt:lpstr>Пристрої виведення даних</vt:lpstr>
      <vt:lpstr>Презентация PowerPoint</vt:lpstr>
      <vt:lpstr>Висновки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Валя</cp:lastModifiedBy>
  <cp:revision>45</cp:revision>
  <dcterms:created xsi:type="dcterms:W3CDTF">2013-06-10T10:06:37Z</dcterms:created>
  <dcterms:modified xsi:type="dcterms:W3CDTF">2023-04-03T15:29:13Z</dcterms:modified>
</cp:coreProperties>
</file>