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1" r:id="rId3"/>
    <p:sldId id="272" r:id="rId4"/>
    <p:sldId id="273" r:id="rId5"/>
    <p:sldId id="274" r:id="rId6"/>
    <p:sldId id="275" r:id="rId7"/>
    <p:sldId id="291" r:id="rId8"/>
    <p:sldId id="292" r:id="rId9"/>
    <p:sldId id="293" r:id="rId10"/>
    <p:sldId id="294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260" r:id="rId20"/>
    <p:sldId id="265" r:id="rId21"/>
    <p:sldId id="297" r:id="rId22"/>
    <p:sldId id="295" r:id="rId23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B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3C02CD9-3E0A-445D-B061-15D97EC91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668FA3-E935-402E-BD80-0B03A905FC6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7A55772-889A-4E90-8144-8FBB052CA9A1}" type="datetimeFigureOut">
              <a:rPr lang="ru-RU"/>
              <a:pPr>
                <a:defRPr/>
              </a:pPr>
              <a:t>03.04.2023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B78E2DA4-F62B-4CD8-AC2B-B0BDCDEC75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FB450198-E8F9-4644-993D-79875065C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80F5F3-FA8E-4A9B-90D5-36912E19A4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FA0F0A-3800-43C9-965B-2EE8538F7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E861794-B43B-43A5-9F93-34666209B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7D704A60-FC54-46B1-84A6-B502EE33E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D24A5ED1-8D90-46F7-8119-31220CF29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04BA2468-C9C8-4778-8FF7-77E92EF2CF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DF399C4-1E38-4E72-AE26-0B3169EE3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646BF2C9-B2F3-469E-82D8-B0F93D14F5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596B31B-A473-4329-9121-518D0190E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29DB6F46-32E3-49DA-A869-EAEAA97A2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51D5330-E1FA-4515-BC40-078572382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55690749-A545-4F14-856B-AD26616A9E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30204DB5-3E45-43E1-A54A-8D5F87AE8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3B942AA1-CA93-4368-9256-1E33E46F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672274BB-570B-4741-AE81-1858F20BF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70B7975E-EE1B-454B-999A-3B4821B98A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725665B-332E-468C-94BB-88E24A08D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1480F362-274D-4C32-B533-9FAF82C28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EEF884DA-B838-4B55-AF36-3F6C0058F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746C0932-917B-40D1-9CB9-78998A882B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5E6F7E0B-8370-48FD-8F42-DF52C1B63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EA9B36D5-9BF6-409E-B328-FF82C4C5C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E9CFCF9B-A921-4BA7-9B46-FAD8EABAE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917D9AD5-D185-4645-BB72-C6F56D1E7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CEE81FE-0787-4703-AC90-AD0812F5C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BE95BAC8-41C4-47C1-AA79-D4A6F8908A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EBCA22B-FB40-4A72-A3A2-A8EC6F430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6CF1D258-A505-4D5B-AEA3-FA8AE1F8E4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50F49EF-0766-49D9-87AC-DDEACF772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5BB0D8D7-72E1-4763-8123-DFC56F53F6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7E16979A-0C05-4F08-9244-6E82D9988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D7FF0903-98C9-4867-A2AA-97F657F470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DB8E2A4-6236-4708-8CF1-4DFC87ED6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C877B354-69DD-464C-9411-311F47E4E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230FDC4-982A-445D-AEB1-48F5EA309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AF497256-BB41-4E88-B2DB-0139527D8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9563A0A-62F1-44AE-B01F-88CBC43C8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59865-8843-4804-8E72-0C114CE9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0F241-2C3C-418F-AC27-7495E7296F2F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B1EBB-C11F-4C1A-B859-3F6B0896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CBDAD-6E91-4E0D-9EAC-E9BF333F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13FA2-99B9-4905-BC22-5D6862043517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873797129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31F94-7BF9-48CB-88E3-CE6DF9514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0F35D-0DC3-4E26-A23C-4F549F21D810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FFB66-7C26-41DE-AB90-47470A31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12D99-5F16-4A17-8CFB-3F21B65A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D6527-4E1D-4460-B4EB-6A6E940F71CA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364757300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B7B0-FD3A-4E4B-8AD2-43DB9A3F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9346F-CB0F-4198-988B-2B42CF9C3FEE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FF3F2-B4EE-4C95-8BAE-436D164E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2130-5B48-4464-A0C2-76605DB8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41A8-FE20-450A-8EB0-358220FE8197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592108177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0F78C-0D7A-47C4-87B5-71CD83FBE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78DEA-D908-4139-BB33-052A9A46A0F9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B31F-EC61-476D-8F6C-10DE8161B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4A8B0-0A8E-45C1-92D0-D60E2EF8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418A8-678A-4118-9471-9CA53728754B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125922041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3DC82-8651-4B3A-BF81-70AB35F8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A7586-1A64-4053-8926-65F29834A6C9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1176D-BB0F-4592-BC97-4E681D8E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33D31-C3FF-4EFC-A605-CE823244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83175-D35E-41F2-B5EB-F5E12B23AA7C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621974414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720553-9A5E-4A4C-8D3D-25A6BD3E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1438A-FF2A-46FA-8CEE-FB36ADEE52F1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2DA721-062A-4145-B6A4-BAEAC796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B89A8-0C8B-4FDD-BBE9-A85BE8F2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544AD-9497-4C4B-A0E3-6D750E613B3F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730000559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6" y="2390987"/>
            <a:ext cx="5501639" cy="11717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6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9C7A3F-0E18-4161-B887-C6F18326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0BE4-D017-451A-9B19-9145533FE2E0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C59165-1469-47CE-A507-12484D4F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24C834-657E-40EF-B25E-30733D0D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61FEA-C7FA-44EC-92E3-E6D8DE774B33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495155822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7DDE740-82A7-4F9C-933B-77689D38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870AD-112D-46A3-9A6B-503E1037E52D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A6C1BC-3533-4DD7-8B16-2EF3CD2C8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860F4-E442-492E-9F4E-498BB1FF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0280C-056A-4687-9CFC-391DDE9E700C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510560116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9A2010-B9F9-4AC6-A423-E42CDF09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05F9D-32FE-453D-B33E-739B1EE2D0BB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C209E7-14E9-4CDC-9BBC-AC635A2B3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850FB5-C360-45DD-9EA9-0B0CA3CB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57303-CA0A-4981-BF21-559D83750D86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02297599"/>
      </p:ext>
    </p:extLst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219EE1-000E-45FE-862B-6D198D34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FD90D-EFCC-43BD-A047-6E1F7AF8F905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5B03C4-1882-40E2-837C-89538544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384552-1C90-4F36-B901-F05BAC116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DF9F7-8042-45CD-B266-0DD56F4D1C4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798696007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310546-22DF-433D-9D75-D15E4EDF5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4176D-5F44-45B0-A5CC-127B948BA052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0E9C62-F803-4A71-8D9B-811674CD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CB0A75-3E21-40AE-9E32-79F292CE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90EF1-57F4-4283-ACBB-B9968098E73D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634301760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6DB31AE-7486-446C-AC24-2F1CB6632D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93763" y="519113"/>
            <a:ext cx="11217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  <a:endParaRPr lang="en-GB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00E545A-99B4-4644-A382-9F6D1EA8E8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93763" y="2597150"/>
            <a:ext cx="11217275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  <a:endParaRPr lang="en-GB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D196B-C2EE-4855-80B2-71BE6ED68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CD34FB-51BD-42A4-B776-CB06E2E19848}" type="datetimeFigureOut">
              <a:rPr lang="en-GB"/>
              <a:pPr>
                <a:defRPr/>
              </a:pPr>
              <a:t>03/04/2023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42558-99C9-4191-9B2A-19396B7EB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BDD96-B591-4BEB-81B4-6A7B583DC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8ACBAA6-CE13-4F74-A4DA-E6E3D176BFAA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gif"/><Relationship Id="rId5" Type="http://schemas.openxmlformats.org/officeDocument/2006/relationships/audio" Target="../media/audio10.wav"/><Relationship Id="rId15" Type="http://schemas.openxmlformats.org/officeDocument/2006/relationships/image" Target="../media/image20.gif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gif"/><Relationship Id="rId5" Type="http://schemas.openxmlformats.org/officeDocument/2006/relationships/audio" Target="../media/audio11.wav"/><Relationship Id="rId15" Type="http://schemas.openxmlformats.org/officeDocument/2006/relationships/image" Target="../media/image20.gif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audio" Target="../media/audio12.wav"/><Relationship Id="rId15" Type="http://schemas.openxmlformats.org/officeDocument/2006/relationships/image" Target="../media/image20.gif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gif"/><Relationship Id="rId5" Type="http://schemas.openxmlformats.org/officeDocument/2006/relationships/audio" Target="../media/audio13.wav"/><Relationship Id="rId1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audio" Target="../media/audio14.wav"/><Relationship Id="rId1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gif"/><Relationship Id="rId1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audio" Target="../media/audio15.wav"/><Relationship Id="rId1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gif"/><Relationship Id="rId1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audio" Target="../media/audio16.wav"/><Relationship Id="rId1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6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7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9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765B-ACCD-438D-AF03-0535F1F71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46138" y="1955800"/>
            <a:ext cx="9753601" cy="8445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5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What`s your school like?</a:t>
            </a:r>
            <a:endParaRPr lang="en-GB" sz="665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Прямоугольник с двумя скругленными противолежащими углами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2171C9-84C3-4E33-AF76-A1E0B8A43540}"/>
              </a:ext>
            </a:extLst>
          </p:cNvPr>
          <p:cNvSpPr/>
          <p:nvPr/>
        </p:nvSpPr>
        <p:spPr>
          <a:xfrm>
            <a:off x="11267708" y="8749194"/>
            <a:ext cx="1203416" cy="504689"/>
          </a:xfrm>
          <a:prstGeom prst="round2DiagRect">
            <a:avLst>
              <a:gd name="adj1" fmla="val 16667"/>
              <a:gd name="adj2" fmla="val 5000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next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C259C1-B179-4210-97FF-4E75E4465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1" t="17556" r="48795" b="7951"/>
          <a:stretch/>
        </p:blipFill>
        <p:spPr>
          <a:xfrm rot="20867243">
            <a:off x="2464904" y="3302551"/>
            <a:ext cx="4353339" cy="5446643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>
            <a:extLst>
              <a:ext uri="{FF2B5EF4-FFF2-40B4-BE49-F238E27FC236}">
                <a16:creationId xmlns:a16="http://schemas.microsoft.com/office/drawing/2014/main" id="{B371F63C-53CB-4A96-8169-9D3563EB4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112"/>
          <a:stretch/>
        </p:blipFill>
        <p:spPr>
          <a:xfrm>
            <a:off x="-60961" y="1395308"/>
            <a:ext cx="6804944" cy="8358293"/>
          </a:xfrm>
          <a:prstGeom prst="rect">
            <a:avLst/>
          </a:prstGeom>
          <a:effectLst>
            <a:outerShdw blurRad="165100" dist="63500" dir="5400000" algn="ctr" rotWithShape="0">
              <a:schemeClr val="tx1"/>
            </a:outerShdw>
          </a:effectLst>
        </p:spPr>
      </p:pic>
      <p:sp>
        <p:nvSpPr>
          <p:cNvPr id="5" name="4 Llamada ovalada">
            <a:extLst>
              <a:ext uri="{FF2B5EF4-FFF2-40B4-BE49-F238E27FC236}">
                <a16:creationId xmlns:a16="http://schemas.microsoft.com/office/drawing/2014/main" id="{C53371C1-33A6-4636-928A-6DE29455136B}"/>
              </a:ext>
            </a:extLst>
          </p:cNvPr>
          <p:cNvSpPr/>
          <p:nvPr/>
        </p:nvSpPr>
        <p:spPr>
          <a:xfrm>
            <a:off x="6399989" y="882756"/>
            <a:ext cx="5735037" cy="1842876"/>
          </a:xfrm>
          <a:prstGeom prst="wedgeEllipseCallout">
            <a:avLst>
              <a:gd name="adj1" fmla="val -60096"/>
              <a:gd name="adj2" fmla="val 123617"/>
            </a:avLst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>
                <a:solidFill>
                  <a:prstClr val="black"/>
                </a:solidFill>
              </a:rPr>
              <a:t>WELL DONE!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>
                <a:solidFill>
                  <a:prstClr val="black"/>
                </a:solidFill>
              </a:rPr>
              <a:t>CONGRATULATIONS!</a:t>
            </a:r>
            <a:endParaRPr lang="es-ES" sz="3413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24FE1507-80C8-4346-89AE-A8A00CC969F2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7D55BB43-7637-4C52-B64F-86E8B0506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3757">
            <a:off x="2894472" y="1388534"/>
            <a:ext cx="6579164" cy="67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8947589-CD57-48B3-AF8B-77D1242DBAD2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3048FCD9-F58A-4C5F-864B-E6B258151CC5}"/>
              </a:ext>
            </a:extLst>
          </p:cNvPr>
          <p:cNvSpPr/>
          <p:nvPr/>
        </p:nvSpPr>
        <p:spPr>
          <a:xfrm>
            <a:off x="5683109" y="4174784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585289F3-1A1D-4448-B7D6-BEFB99A37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4" y="4228819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22 Imagen">
            <a:extLst>
              <a:ext uri="{FF2B5EF4-FFF2-40B4-BE49-F238E27FC236}">
                <a16:creationId xmlns:a16="http://schemas.microsoft.com/office/drawing/2014/main" id="{A65AA107-6611-405E-B958-91AD5302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8" y="3912730"/>
            <a:ext cx="2625796" cy="17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25B9D96F-89D1-4B11-804F-D6698925914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2899" y="4222045"/>
            <a:ext cx="2305192" cy="1370472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1026" name="Picture 2" descr="http://farm3.staticflickr.com/2497/4191381447_f140f165b7_z.jpg?zz=1">
            <a:extLst>
              <a:ext uri="{FF2B5EF4-FFF2-40B4-BE49-F238E27FC236}">
                <a16:creationId xmlns:a16="http://schemas.microsoft.com/office/drawing/2014/main" id="{4B7F5BB6-2EA4-48D6-8C23-703C5356A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15009" r="18325"/>
          <a:stretch/>
        </p:blipFill>
        <p:spPr bwMode="auto">
          <a:xfrm>
            <a:off x="255130" y="5405121"/>
            <a:ext cx="4393636" cy="4386863"/>
          </a:xfrm>
          <a:prstGeom prst="rect">
            <a:avLst/>
          </a:prstGeom>
          <a:noFill/>
          <a:effectLst>
            <a:outerShdw blurRad="190500" dist="50800" algn="ctr" rotWithShape="0">
              <a:schemeClr val="tx1"/>
            </a:outerShdw>
          </a:effectLst>
        </p:spPr>
      </p:pic>
      <p:pic>
        <p:nvPicPr>
          <p:cNvPr id="17" name="16 Imagen">
            <a:extLst>
              <a:ext uri="{FF2B5EF4-FFF2-40B4-BE49-F238E27FC236}">
                <a16:creationId xmlns:a16="http://schemas.microsoft.com/office/drawing/2014/main" id="{B1E2370F-5A9D-4D95-842A-7D436E005D1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71841" y="880534"/>
            <a:ext cx="1702364" cy="1449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23" name="19 Imagen">
            <a:extLst>
              <a:ext uri="{FF2B5EF4-FFF2-40B4-BE49-F238E27FC236}">
                <a16:creationId xmlns:a16="http://schemas.microsoft.com/office/drawing/2014/main" id="{810E6BCE-DAE2-4829-848E-3759FE78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8" y="164819"/>
            <a:ext cx="4005299" cy="252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>
            <a:extLst>
              <a:ext uri="{FF2B5EF4-FFF2-40B4-BE49-F238E27FC236}">
                <a16:creationId xmlns:a16="http://schemas.microsoft.com/office/drawing/2014/main" id="{139DEBCF-32C4-4F20-A966-FC97D2C0419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58027" y="909886"/>
            <a:ext cx="1837831" cy="158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31 Imagen">
            <a:extLst>
              <a:ext uri="{FF2B5EF4-FFF2-40B4-BE49-F238E27FC236}">
                <a16:creationId xmlns:a16="http://schemas.microsoft.com/office/drawing/2014/main" id="{D8F9E988-E501-4F95-8218-EA596D7E70BC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77494" y="2774810"/>
            <a:ext cx="1388534" cy="1447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410A9EE5-1F14-4EF9-B384-D6015C01CC4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5156"/>
          <a:stretch/>
        </p:blipFill>
        <p:spPr>
          <a:xfrm>
            <a:off x="9204960" y="5111610"/>
            <a:ext cx="2111022" cy="1812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33 Imagen">
            <a:extLst>
              <a:ext uri="{FF2B5EF4-FFF2-40B4-BE49-F238E27FC236}">
                <a16:creationId xmlns:a16="http://schemas.microsoft.com/office/drawing/2014/main" id="{A515EC90-F16E-4D21-9D6D-79D5808AE05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417387" y="4021103"/>
            <a:ext cx="1704623" cy="1347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34 Imagen">
            <a:extLst>
              <a:ext uri="{FF2B5EF4-FFF2-40B4-BE49-F238E27FC236}">
                <a16:creationId xmlns:a16="http://schemas.microsoft.com/office/drawing/2014/main" id="{FA4B9BC5-1051-4266-933B-508A3440FD9C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14472" y="6775593"/>
            <a:ext cx="1704622" cy="137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35 Imagen">
            <a:extLst>
              <a:ext uri="{FF2B5EF4-FFF2-40B4-BE49-F238E27FC236}">
                <a16:creationId xmlns:a16="http://schemas.microsoft.com/office/drawing/2014/main" id="{7B7D3BF1-DD5D-4297-998B-8C831A69742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464410" y="7240694"/>
            <a:ext cx="1609795" cy="1785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R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F48699F0-7EE1-4FF4-9FB3-03B287E61A88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4BA68159-8832-4737-86C1-FDAF61AFD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7025">
            <a:off x="2894472" y="1384018"/>
            <a:ext cx="6579164" cy="67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6622A48-0CC2-40A5-8EA7-5B201A62ED50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5F079132-7B1E-46EB-BB2E-1711D8EE79A7}"/>
              </a:ext>
            </a:extLst>
          </p:cNvPr>
          <p:cNvSpPr/>
          <p:nvPr/>
        </p:nvSpPr>
        <p:spPr>
          <a:xfrm>
            <a:off x="5683109" y="4169944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59B4D2FE-4299-4F1C-A633-14A74A8A8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4" y="4224303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22 Imagen">
            <a:extLst>
              <a:ext uri="{FF2B5EF4-FFF2-40B4-BE49-F238E27FC236}">
                <a16:creationId xmlns:a16="http://schemas.microsoft.com/office/drawing/2014/main" id="{A398B8A7-F44E-4BEA-AC5F-5DA439243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8" y="3912730"/>
            <a:ext cx="2625796" cy="17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D4977A8C-0477-453A-8B11-5827E7342D7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2899" y="4222045"/>
            <a:ext cx="2305192" cy="1370472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1026" name="Picture 2" descr="http://farm3.staticflickr.com/2497/4191381447_f140f165b7_z.jpg?zz=1">
            <a:extLst>
              <a:ext uri="{FF2B5EF4-FFF2-40B4-BE49-F238E27FC236}">
                <a16:creationId xmlns:a16="http://schemas.microsoft.com/office/drawing/2014/main" id="{6A30AB90-C785-4E91-822C-5ECD66934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15009" r="18325"/>
          <a:stretch/>
        </p:blipFill>
        <p:spPr bwMode="auto">
          <a:xfrm>
            <a:off x="255130" y="5405121"/>
            <a:ext cx="4393636" cy="4386863"/>
          </a:xfrm>
          <a:prstGeom prst="rect">
            <a:avLst/>
          </a:prstGeom>
          <a:noFill/>
          <a:effectLst>
            <a:outerShdw blurRad="190500" dist="50800" algn="ctr" rotWithShape="0">
              <a:schemeClr val="tx1"/>
            </a:outerShdw>
          </a:effectLst>
        </p:spPr>
      </p:pic>
      <p:pic>
        <p:nvPicPr>
          <p:cNvPr id="17" name="16 Imagen">
            <a:extLst>
              <a:ext uri="{FF2B5EF4-FFF2-40B4-BE49-F238E27FC236}">
                <a16:creationId xmlns:a16="http://schemas.microsoft.com/office/drawing/2014/main" id="{E97D3161-F231-488D-B335-F72670DD472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71841" y="880534"/>
            <a:ext cx="1702364" cy="1449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071" name="19 Imagen">
            <a:extLst>
              <a:ext uri="{FF2B5EF4-FFF2-40B4-BE49-F238E27FC236}">
                <a16:creationId xmlns:a16="http://schemas.microsoft.com/office/drawing/2014/main" id="{BC8E3D8F-98BA-4EB1-9C6B-D35D1E0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8" y="164819"/>
            <a:ext cx="4005299" cy="252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>
            <a:extLst>
              <a:ext uri="{FF2B5EF4-FFF2-40B4-BE49-F238E27FC236}">
                <a16:creationId xmlns:a16="http://schemas.microsoft.com/office/drawing/2014/main" id="{2B23AC9E-CB9A-4AD9-BAC6-6D454E405A2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58027" y="909886"/>
            <a:ext cx="1837831" cy="158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31 Imagen">
            <a:extLst>
              <a:ext uri="{FF2B5EF4-FFF2-40B4-BE49-F238E27FC236}">
                <a16:creationId xmlns:a16="http://schemas.microsoft.com/office/drawing/2014/main" id="{2FC73CD3-D393-448B-8228-B8DC01439C79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77494" y="2774810"/>
            <a:ext cx="1388534" cy="1447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CDC13E4B-106C-4311-8B2A-5613CE36C02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5156"/>
          <a:stretch/>
        </p:blipFill>
        <p:spPr>
          <a:xfrm>
            <a:off x="9204960" y="5111610"/>
            <a:ext cx="2111022" cy="1812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33 Imagen">
            <a:extLst>
              <a:ext uri="{FF2B5EF4-FFF2-40B4-BE49-F238E27FC236}">
                <a16:creationId xmlns:a16="http://schemas.microsoft.com/office/drawing/2014/main" id="{23873B99-C57B-4C67-A8A7-69FFD47469D9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439574" y="7130062"/>
            <a:ext cx="1749778" cy="1943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34 Imagen">
            <a:extLst>
              <a:ext uri="{FF2B5EF4-FFF2-40B4-BE49-F238E27FC236}">
                <a16:creationId xmlns:a16="http://schemas.microsoft.com/office/drawing/2014/main" id="{4CFBDFB2-9EFF-42F1-8F8B-CDF22527D004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14472" y="6775593"/>
            <a:ext cx="1704622" cy="137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35 Imagen">
            <a:extLst>
              <a:ext uri="{FF2B5EF4-FFF2-40B4-BE49-F238E27FC236}">
                <a16:creationId xmlns:a16="http://schemas.microsoft.com/office/drawing/2014/main" id="{54756175-EA0D-4372-A876-BA4B601CB26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421902" y="4003042"/>
            <a:ext cx="1770098" cy="1402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ST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4433613A-BB62-42B0-9EBA-12D49CE303D8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467256D5-D87A-444A-A831-9C26F148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51" y="1384018"/>
            <a:ext cx="6579164" cy="67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F90E4A9-E4F4-4376-B0A0-C39937548B3E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D318FBCB-A0AD-4FF8-A163-313E4EEBCA02}"/>
              </a:ext>
            </a:extLst>
          </p:cNvPr>
          <p:cNvSpPr/>
          <p:nvPr/>
        </p:nvSpPr>
        <p:spPr>
          <a:xfrm>
            <a:off x="5683109" y="4169944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244F7406-C568-490A-BFAF-41995F42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4" y="4224303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22 Imagen">
            <a:extLst>
              <a:ext uri="{FF2B5EF4-FFF2-40B4-BE49-F238E27FC236}">
                <a16:creationId xmlns:a16="http://schemas.microsoft.com/office/drawing/2014/main" id="{41D69EFC-4A51-4721-8E3B-5F25C910A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8" y="3912730"/>
            <a:ext cx="2625796" cy="17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F6D22B3A-CD81-4828-B6C4-5EB7F84313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2899" y="4222045"/>
            <a:ext cx="2305192" cy="1370472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1026" name="Picture 2" descr="http://farm3.staticflickr.com/2497/4191381447_f140f165b7_z.jpg?zz=1">
            <a:extLst>
              <a:ext uri="{FF2B5EF4-FFF2-40B4-BE49-F238E27FC236}">
                <a16:creationId xmlns:a16="http://schemas.microsoft.com/office/drawing/2014/main" id="{DA2675DE-682E-4B3D-9CF3-7D4AAFDEE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15009" r="18325"/>
          <a:stretch/>
        </p:blipFill>
        <p:spPr bwMode="auto">
          <a:xfrm>
            <a:off x="255130" y="5405121"/>
            <a:ext cx="4393636" cy="4386863"/>
          </a:xfrm>
          <a:prstGeom prst="rect">
            <a:avLst/>
          </a:prstGeom>
          <a:noFill/>
          <a:effectLst>
            <a:outerShdw blurRad="190500" dist="50800" algn="ctr" rotWithShape="0">
              <a:schemeClr val="tx1"/>
            </a:outerShdw>
          </a:effectLst>
        </p:spPr>
      </p:pic>
      <p:pic>
        <p:nvPicPr>
          <p:cNvPr id="17" name="16 Imagen">
            <a:extLst>
              <a:ext uri="{FF2B5EF4-FFF2-40B4-BE49-F238E27FC236}">
                <a16:creationId xmlns:a16="http://schemas.microsoft.com/office/drawing/2014/main" id="{0703BDA7-FB7B-4ABA-8461-A6EBD7DC3C3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71841" y="880534"/>
            <a:ext cx="1702364" cy="1449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19" name="19 Imagen">
            <a:extLst>
              <a:ext uri="{FF2B5EF4-FFF2-40B4-BE49-F238E27FC236}">
                <a16:creationId xmlns:a16="http://schemas.microsoft.com/office/drawing/2014/main" id="{5CF2ECCE-B263-440D-B360-C35853A9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8" y="164819"/>
            <a:ext cx="4005299" cy="252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>
            <a:extLst>
              <a:ext uri="{FF2B5EF4-FFF2-40B4-BE49-F238E27FC236}">
                <a16:creationId xmlns:a16="http://schemas.microsoft.com/office/drawing/2014/main" id="{21F2CE54-CEA2-4966-9B9B-3074D4EF9A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58027" y="909886"/>
            <a:ext cx="1837831" cy="158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31 Imagen">
            <a:extLst>
              <a:ext uri="{FF2B5EF4-FFF2-40B4-BE49-F238E27FC236}">
                <a16:creationId xmlns:a16="http://schemas.microsoft.com/office/drawing/2014/main" id="{CAECE067-1BA2-41A0-A5B4-B2A14CBECD73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19912" y="7143610"/>
            <a:ext cx="1754293" cy="1948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79EB96C5-7EEB-4D8B-8D01-C9005CAAF8B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5156"/>
          <a:stretch/>
        </p:blipFill>
        <p:spPr>
          <a:xfrm>
            <a:off x="9204960" y="5111610"/>
            <a:ext cx="2111022" cy="1812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33 Imagen">
            <a:extLst>
              <a:ext uri="{FF2B5EF4-FFF2-40B4-BE49-F238E27FC236}">
                <a16:creationId xmlns:a16="http://schemas.microsoft.com/office/drawing/2014/main" id="{BAB2DF7A-0BF5-4708-826A-2FACB0A2EA5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204961" y="2689015"/>
            <a:ext cx="1749777" cy="1826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34 Imagen">
            <a:extLst>
              <a:ext uri="{FF2B5EF4-FFF2-40B4-BE49-F238E27FC236}">
                <a16:creationId xmlns:a16="http://schemas.microsoft.com/office/drawing/2014/main" id="{B3460FBC-5B84-4265-837B-1A0B97F0184D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14472" y="6775593"/>
            <a:ext cx="1704622" cy="137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35 Imagen">
            <a:extLst>
              <a:ext uri="{FF2B5EF4-FFF2-40B4-BE49-F238E27FC236}">
                <a16:creationId xmlns:a16="http://schemas.microsoft.com/office/drawing/2014/main" id="{6C655DF2-C4C0-4273-8D11-930658BF29B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421902" y="4003042"/>
            <a:ext cx="1770098" cy="1402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ip-fl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D21FD19D-0102-447E-8520-E69131910682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CE0FCED8-B8FE-4EB8-B321-AEAF2431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58566">
            <a:off x="2815449" y="1384018"/>
            <a:ext cx="6579164" cy="67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63135A-F965-4CEE-A0D8-DDE4F17AE71E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25AA3444-8183-4241-B02A-EB2CAF959D01}"/>
              </a:ext>
            </a:extLst>
          </p:cNvPr>
          <p:cNvSpPr/>
          <p:nvPr/>
        </p:nvSpPr>
        <p:spPr>
          <a:xfrm>
            <a:off x="5683109" y="4169944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9CC3206D-8C1D-44B0-8B1B-83691E12F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4" y="4224303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22 Imagen">
            <a:extLst>
              <a:ext uri="{FF2B5EF4-FFF2-40B4-BE49-F238E27FC236}">
                <a16:creationId xmlns:a16="http://schemas.microsoft.com/office/drawing/2014/main" id="{4E707F8A-163D-4A05-88FE-CDC92D5B3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8" y="3912730"/>
            <a:ext cx="2625796" cy="17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4EC542D7-2B7D-4CD3-828E-C5609CE9D7F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2899" y="4222045"/>
            <a:ext cx="2305192" cy="1370472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1026" name="Picture 2" descr="http://farm3.staticflickr.com/2497/4191381447_f140f165b7_z.jpg?zz=1">
            <a:extLst>
              <a:ext uri="{FF2B5EF4-FFF2-40B4-BE49-F238E27FC236}">
                <a16:creationId xmlns:a16="http://schemas.microsoft.com/office/drawing/2014/main" id="{B01123E1-099E-419D-892E-A2552CDC4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15009" r="18325"/>
          <a:stretch/>
        </p:blipFill>
        <p:spPr bwMode="auto">
          <a:xfrm>
            <a:off x="255130" y="5405121"/>
            <a:ext cx="4393636" cy="4386863"/>
          </a:xfrm>
          <a:prstGeom prst="rect">
            <a:avLst/>
          </a:prstGeom>
          <a:noFill/>
          <a:effectLst>
            <a:outerShdw blurRad="190500" dist="50800" algn="ctr" rotWithShape="0">
              <a:schemeClr val="tx1"/>
            </a:outerShdw>
          </a:effectLst>
        </p:spPr>
      </p:pic>
      <p:pic>
        <p:nvPicPr>
          <p:cNvPr id="17" name="16 Imagen">
            <a:extLst>
              <a:ext uri="{FF2B5EF4-FFF2-40B4-BE49-F238E27FC236}">
                <a16:creationId xmlns:a16="http://schemas.microsoft.com/office/drawing/2014/main" id="{FF316097-E718-4064-9C2E-A93C3DB7086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71841" y="880534"/>
            <a:ext cx="1702364" cy="1449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67" name="19 Imagen">
            <a:extLst>
              <a:ext uri="{FF2B5EF4-FFF2-40B4-BE49-F238E27FC236}">
                <a16:creationId xmlns:a16="http://schemas.microsoft.com/office/drawing/2014/main" id="{8677C815-3929-46EF-8132-6017F5CD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8" y="164819"/>
            <a:ext cx="4005299" cy="252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>
            <a:extLst>
              <a:ext uri="{FF2B5EF4-FFF2-40B4-BE49-F238E27FC236}">
                <a16:creationId xmlns:a16="http://schemas.microsoft.com/office/drawing/2014/main" id="{BA0C0306-DFF0-4860-BB89-4BB6C69BD42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58027" y="909886"/>
            <a:ext cx="1837831" cy="158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31 Imagen">
            <a:extLst>
              <a:ext uri="{FF2B5EF4-FFF2-40B4-BE49-F238E27FC236}">
                <a16:creationId xmlns:a16="http://schemas.microsoft.com/office/drawing/2014/main" id="{FC0126D1-D5F8-473A-96C9-BC74AB9D64BC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19912" y="7143610"/>
            <a:ext cx="1754293" cy="1948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DCE0B8A9-87E7-4C0E-BBE7-11A109D45A8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207218" y="2499361"/>
            <a:ext cx="1736232" cy="1812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33 Imagen">
            <a:extLst>
              <a:ext uri="{FF2B5EF4-FFF2-40B4-BE49-F238E27FC236}">
                <a16:creationId xmlns:a16="http://schemas.microsoft.com/office/drawing/2014/main" id="{26083907-543B-499B-A2EC-ADAACA1B1B5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920482" y="5064197"/>
            <a:ext cx="2386470" cy="1943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34 Imagen">
            <a:extLst>
              <a:ext uri="{FF2B5EF4-FFF2-40B4-BE49-F238E27FC236}">
                <a16:creationId xmlns:a16="http://schemas.microsoft.com/office/drawing/2014/main" id="{6D790EEB-4922-47AC-A434-3379BEDB6BBD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14472" y="6775593"/>
            <a:ext cx="1704622" cy="137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35 Imagen">
            <a:extLst>
              <a:ext uri="{FF2B5EF4-FFF2-40B4-BE49-F238E27FC236}">
                <a16:creationId xmlns:a16="http://schemas.microsoft.com/office/drawing/2014/main" id="{BEA2D0AC-C3C2-4857-B62D-976999D7C017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421902" y="4003042"/>
            <a:ext cx="1770098" cy="1402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ND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9D4242A5-9447-47AC-822E-AA38EC8B81A7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CD8ABF86-E880-4008-8AA6-1A657967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02629">
            <a:off x="2815449" y="1384018"/>
            <a:ext cx="6579164" cy="67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FC156A-0852-4FC2-A47B-364E44B1DAF7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620B60D5-6A92-425A-8B98-18C664589544}"/>
              </a:ext>
            </a:extLst>
          </p:cNvPr>
          <p:cNvSpPr/>
          <p:nvPr/>
        </p:nvSpPr>
        <p:spPr>
          <a:xfrm>
            <a:off x="5683109" y="4169944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0D81277B-C1C0-4BB6-9D95-264B79ED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4" y="4224303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22 Imagen">
            <a:extLst>
              <a:ext uri="{FF2B5EF4-FFF2-40B4-BE49-F238E27FC236}">
                <a16:creationId xmlns:a16="http://schemas.microsoft.com/office/drawing/2014/main" id="{24893314-F1C9-4EC9-91B8-9EEB16C0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8" y="3912730"/>
            <a:ext cx="2625796" cy="17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DC646705-F824-43FE-9AED-0EAEB69A28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2899" y="4222045"/>
            <a:ext cx="2305192" cy="1370472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1026" name="Picture 2" descr="http://farm3.staticflickr.com/2497/4191381447_f140f165b7_z.jpg?zz=1">
            <a:extLst>
              <a:ext uri="{FF2B5EF4-FFF2-40B4-BE49-F238E27FC236}">
                <a16:creationId xmlns:a16="http://schemas.microsoft.com/office/drawing/2014/main" id="{BB59324B-7E7C-4D02-8698-55F3E4D10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15009" r="18325"/>
          <a:stretch/>
        </p:blipFill>
        <p:spPr bwMode="auto">
          <a:xfrm>
            <a:off x="255130" y="5405121"/>
            <a:ext cx="4393636" cy="4386863"/>
          </a:xfrm>
          <a:prstGeom prst="rect">
            <a:avLst/>
          </a:prstGeom>
          <a:noFill/>
          <a:effectLst>
            <a:outerShdw blurRad="190500" dist="50800" algn="ctr" rotWithShape="0">
              <a:schemeClr val="tx1"/>
            </a:outerShdw>
          </a:effectLst>
        </p:spPr>
      </p:pic>
      <p:pic>
        <p:nvPicPr>
          <p:cNvPr id="17" name="16 Imagen">
            <a:extLst>
              <a:ext uri="{FF2B5EF4-FFF2-40B4-BE49-F238E27FC236}">
                <a16:creationId xmlns:a16="http://schemas.microsoft.com/office/drawing/2014/main" id="{872A5E38-279E-4779-BDDB-B116F6EE91F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17565" y="5154507"/>
            <a:ext cx="2264552" cy="1842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15" name="19 Imagen">
            <a:extLst>
              <a:ext uri="{FF2B5EF4-FFF2-40B4-BE49-F238E27FC236}">
                <a16:creationId xmlns:a16="http://schemas.microsoft.com/office/drawing/2014/main" id="{62615722-7444-4010-81C6-34F5C8EB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8" y="164819"/>
            <a:ext cx="4005299" cy="252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>
            <a:extLst>
              <a:ext uri="{FF2B5EF4-FFF2-40B4-BE49-F238E27FC236}">
                <a16:creationId xmlns:a16="http://schemas.microsoft.com/office/drawing/2014/main" id="{D1BAA4E4-A3E4-4744-B4FD-5F5E17F24A0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58027" y="909886"/>
            <a:ext cx="1837831" cy="158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31 Imagen">
            <a:extLst>
              <a:ext uri="{FF2B5EF4-FFF2-40B4-BE49-F238E27FC236}">
                <a16:creationId xmlns:a16="http://schemas.microsoft.com/office/drawing/2014/main" id="{06AD7341-7D54-4AA8-A970-67B842085881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19912" y="7143610"/>
            <a:ext cx="1754293" cy="1948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DA5D41DD-89D0-489A-B5BC-F29DF5B9509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207218" y="2499361"/>
            <a:ext cx="1736232" cy="1812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33 Imagen">
            <a:extLst>
              <a:ext uri="{FF2B5EF4-FFF2-40B4-BE49-F238E27FC236}">
                <a16:creationId xmlns:a16="http://schemas.microsoft.com/office/drawing/2014/main" id="{3A99CB02-4BB1-4A75-8FFE-618EE5CF5B0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936091" y="668302"/>
            <a:ext cx="1783644" cy="1517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34 Imagen">
            <a:extLst>
              <a:ext uri="{FF2B5EF4-FFF2-40B4-BE49-F238E27FC236}">
                <a16:creationId xmlns:a16="http://schemas.microsoft.com/office/drawing/2014/main" id="{76D734A6-A058-4261-BC65-BE5B543C7838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14472" y="6775593"/>
            <a:ext cx="1704622" cy="137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35 Imagen">
            <a:extLst>
              <a:ext uri="{FF2B5EF4-FFF2-40B4-BE49-F238E27FC236}">
                <a16:creationId xmlns:a16="http://schemas.microsoft.com/office/drawing/2014/main" id="{DB22A591-B3D4-4C1E-B42B-A41302F4E9AE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421902" y="4003042"/>
            <a:ext cx="1770098" cy="1402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wimsu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50A39791-F6D7-4BE6-9A62-A3B6A0D9515A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436B0733-85F4-4211-B988-B2E2DF0A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40187">
            <a:off x="2815451" y="1384018"/>
            <a:ext cx="6579164" cy="67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E519243-186A-4C55-A99F-83E0C3D4C828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6BEB9174-F501-4D70-BC2B-1F2978A549CC}"/>
              </a:ext>
            </a:extLst>
          </p:cNvPr>
          <p:cNvSpPr/>
          <p:nvPr/>
        </p:nvSpPr>
        <p:spPr>
          <a:xfrm>
            <a:off x="5683109" y="4169944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558080A1-2951-484E-9824-E3C87287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4" y="4224303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22 Imagen">
            <a:extLst>
              <a:ext uri="{FF2B5EF4-FFF2-40B4-BE49-F238E27FC236}">
                <a16:creationId xmlns:a16="http://schemas.microsoft.com/office/drawing/2014/main" id="{592C7698-17DB-4EDC-9770-DD177074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8" y="3912730"/>
            <a:ext cx="2625796" cy="17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65B0BF40-6D6D-445E-85C6-A4CAB239F7A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2899" y="4222045"/>
            <a:ext cx="2305192" cy="1370472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1026" name="Picture 2" descr="http://farm3.staticflickr.com/2497/4191381447_f140f165b7_z.jpg?zz=1">
            <a:extLst>
              <a:ext uri="{FF2B5EF4-FFF2-40B4-BE49-F238E27FC236}">
                <a16:creationId xmlns:a16="http://schemas.microsoft.com/office/drawing/2014/main" id="{A9C27CE6-F2E9-4E29-A9B6-93606DDAB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15009" r="18325"/>
          <a:stretch/>
        </p:blipFill>
        <p:spPr bwMode="auto">
          <a:xfrm>
            <a:off x="255130" y="5405121"/>
            <a:ext cx="4393636" cy="4386863"/>
          </a:xfrm>
          <a:prstGeom prst="rect">
            <a:avLst/>
          </a:prstGeom>
          <a:noFill/>
          <a:effectLst>
            <a:outerShdw blurRad="190500" dist="50800" algn="ctr" rotWithShape="0">
              <a:schemeClr val="tx1"/>
            </a:outerShdw>
          </a:effectLst>
        </p:spPr>
      </p:pic>
      <p:pic>
        <p:nvPicPr>
          <p:cNvPr id="17" name="16 Imagen">
            <a:extLst>
              <a:ext uri="{FF2B5EF4-FFF2-40B4-BE49-F238E27FC236}">
                <a16:creationId xmlns:a16="http://schemas.microsoft.com/office/drawing/2014/main" id="{E6FC0239-2CFB-42D3-8091-BC47F321B96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17565" y="5154507"/>
            <a:ext cx="2264552" cy="1842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63" name="19 Imagen">
            <a:extLst>
              <a:ext uri="{FF2B5EF4-FFF2-40B4-BE49-F238E27FC236}">
                <a16:creationId xmlns:a16="http://schemas.microsoft.com/office/drawing/2014/main" id="{64480A91-D28F-4EA4-98C7-410CB871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8" y="164819"/>
            <a:ext cx="4005299" cy="252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>
            <a:extLst>
              <a:ext uri="{FF2B5EF4-FFF2-40B4-BE49-F238E27FC236}">
                <a16:creationId xmlns:a16="http://schemas.microsoft.com/office/drawing/2014/main" id="{4CE825D3-F6D4-46BB-940C-2DB14443F71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77014" y="625406"/>
            <a:ext cx="1840090" cy="1564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31 Imagen">
            <a:extLst>
              <a:ext uri="{FF2B5EF4-FFF2-40B4-BE49-F238E27FC236}">
                <a16:creationId xmlns:a16="http://schemas.microsoft.com/office/drawing/2014/main" id="{102677E2-AA34-4EFC-BF63-9BFA011336EA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19912" y="7143610"/>
            <a:ext cx="1754293" cy="1948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EFE36CD8-22F2-409F-9975-D96A521CECA4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207218" y="2499361"/>
            <a:ext cx="1736232" cy="1812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33 Imagen">
            <a:extLst>
              <a:ext uri="{FF2B5EF4-FFF2-40B4-BE49-F238E27FC236}">
                <a16:creationId xmlns:a16="http://schemas.microsoft.com/office/drawing/2014/main" id="{DDAD94F8-D848-4BAC-B3B6-2FE959B41373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485120" y="934720"/>
            <a:ext cx="1763325" cy="1517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34 Imagen">
            <a:extLst>
              <a:ext uri="{FF2B5EF4-FFF2-40B4-BE49-F238E27FC236}">
                <a16:creationId xmlns:a16="http://schemas.microsoft.com/office/drawing/2014/main" id="{C390D8CD-8A9B-4A01-A9CA-A0A2374CE6A6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14472" y="6775593"/>
            <a:ext cx="1704622" cy="137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35 Imagen">
            <a:extLst>
              <a:ext uri="{FF2B5EF4-FFF2-40B4-BE49-F238E27FC236}">
                <a16:creationId xmlns:a16="http://schemas.microsoft.com/office/drawing/2014/main" id="{BEC92606-474F-464B-B01F-C58DE0CD24B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421902" y="4003042"/>
            <a:ext cx="1770098" cy="1402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IS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2FF23446-EE1C-41FE-B224-334D83897206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773611AA-9C8E-4D65-9024-01F52064B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269">
            <a:off x="2815451" y="1384018"/>
            <a:ext cx="6579164" cy="67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670C7C-95F9-4FA8-B5F5-64D33B73FD86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F02862B1-5A09-426F-9495-CEC670419AB7}"/>
              </a:ext>
            </a:extLst>
          </p:cNvPr>
          <p:cNvSpPr/>
          <p:nvPr/>
        </p:nvSpPr>
        <p:spPr>
          <a:xfrm>
            <a:off x="5683109" y="4169944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7E9522DF-B2CB-4977-88BB-F69044FA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4" y="4224303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22 Imagen">
            <a:extLst>
              <a:ext uri="{FF2B5EF4-FFF2-40B4-BE49-F238E27FC236}">
                <a16:creationId xmlns:a16="http://schemas.microsoft.com/office/drawing/2014/main" id="{80A1D1B6-D9F7-4144-9CF6-7A7C4047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8" y="3912730"/>
            <a:ext cx="2625796" cy="17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F801ABA7-44BB-4F28-B4BB-CE3DAE29EDA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2899" y="4222045"/>
            <a:ext cx="2305192" cy="1370472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1026" name="Picture 2" descr="http://farm3.staticflickr.com/2497/4191381447_f140f165b7_z.jpg?zz=1">
            <a:extLst>
              <a:ext uri="{FF2B5EF4-FFF2-40B4-BE49-F238E27FC236}">
                <a16:creationId xmlns:a16="http://schemas.microsoft.com/office/drawing/2014/main" id="{3DF093AA-07EA-4A0C-9381-5C097C9AA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15009" r="18325"/>
          <a:stretch/>
        </p:blipFill>
        <p:spPr bwMode="auto">
          <a:xfrm>
            <a:off x="255130" y="5405121"/>
            <a:ext cx="4393636" cy="4386863"/>
          </a:xfrm>
          <a:prstGeom prst="rect">
            <a:avLst/>
          </a:prstGeom>
          <a:noFill/>
          <a:effectLst>
            <a:outerShdw blurRad="190500" dist="50800" algn="ctr" rotWithShape="0">
              <a:schemeClr val="tx1"/>
            </a:outerShdw>
          </a:effectLst>
        </p:spPr>
      </p:pic>
      <p:pic>
        <p:nvPicPr>
          <p:cNvPr id="17" name="16 Imagen">
            <a:extLst>
              <a:ext uri="{FF2B5EF4-FFF2-40B4-BE49-F238E27FC236}">
                <a16:creationId xmlns:a16="http://schemas.microsoft.com/office/drawing/2014/main" id="{85F74949-046E-4A57-A4E1-F160DC07217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17565" y="5154507"/>
            <a:ext cx="2264552" cy="1842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11" name="19 Imagen">
            <a:extLst>
              <a:ext uri="{FF2B5EF4-FFF2-40B4-BE49-F238E27FC236}">
                <a16:creationId xmlns:a16="http://schemas.microsoft.com/office/drawing/2014/main" id="{7034D945-B018-463E-BF6C-9C710EE9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8" y="164819"/>
            <a:ext cx="4005299" cy="252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>
            <a:extLst>
              <a:ext uri="{FF2B5EF4-FFF2-40B4-BE49-F238E27FC236}">
                <a16:creationId xmlns:a16="http://schemas.microsoft.com/office/drawing/2014/main" id="{2134D533-4B22-4411-A3AF-6721D4ACF8B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77014" y="625406"/>
            <a:ext cx="1840090" cy="1564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31 Imagen">
            <a:extLst>
              <a:ext uri="{FF2B5EF4-FFF2-40B4-BE49-F238E27FC236}">
                <a16:creationId xmlns:a16="http://schemas.microsoft.com/office/drawing/2014/main" id="{F14966AA-79F6-4950-B83A-491A7F5D83F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19912" y="7143610"/>
            <a:ext cx="1754293" cy="1948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EF5F75C3-67CE-49BE-AC59-C29719C8ECF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207218" y="2499361"/>
            <a:ext cx="1736232" cy="1812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33 Imagen">
            <a:extLst>
              <a:ext uri="{FF2B5EF4-FFF2-40B4-BE49-F238E27FC236}">
                <a16:creationId xmlns:a16="http://schemas.microsoft.com/office/drawing/2014/main" id="{91B6B2B5-D1D2-4DBF-BFC5-30D46203EBC1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476089" y="6886223"/>
            <a:ext cx="1763325" cy="1424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34 Imagen">
            <a:extLst>
              <a:ext uri="{FF2B5EF4-FFF2-40B4-BE49-F238E27FC236}">
                <a16:creationId xmlns:a16="http://schemas.microsoft.com/office/drawing/2014/main" id="{263B3413-EA56-4FF4-A717-E764B7136E5C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327076" y="925689"/>
            <a:ext cx="1959751" cy="1688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35 Imagen">
            <a:extLst>
              <a:ext uri="{FF2B5EF4-FFF2-40B4-BE49-F238E27FC236}">
                <a16:creationId xmlns:a16="http://schemas.microsoft.com/office/drawing/2014/main" id="{5C8E3DF5-51D2-4449-8890-5A8563A54A6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421902" y="4003042"/>
            <a:ext cx="1770098" cy="1402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caseworksystems.com/images/American_Female.jpg">
            <a:extLst>
              <a:ext uri="{FF2B5EF4-FFF2-40B4-BE49-F238E27FC236}">
                <a16:creationId xmlns:a16="http://schemas.microsoft.com/office/drawing/2014/main" id="{501F4E7B-4F31-4866-9E0B-947E07D82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734" t="8350"/>
          <a:stretch/>
        </p:blipFill>
        <p:spPr bwMode="auto">
          <a:xfrm>
            <a:off x="1280161" y="2585156"/>
            <a:ext cx="6962987" cy="7168444"/>
          </a:xfrm>
          <a:prstGeom prst="rect">
            <a:avLst/>
          </a:prstGeom>
          <a:noFill/>
          <a:effectLst>
            <a:outerShdw blurRad="177800" dist="25400" algn="ctr" rotWithShape="0">
              <a:schemeClr val="tx1"/>
            </a:outerShdw>
          </a:effectLst>
        </p:spPr>
      </p:pic>
      <p:sp>
        <p:nvSpPr>
          <p:cNvPr id="6" name="5 Llamada ovalada">
            <a:extLst>
              <a:ext uri="{FF2B5EF4-FFF2-40B4-BE49-F238E27FC236}">
                <a16:creationId xmlns:a16="http://schemas.microsoft.com/office/drawing/2014/main" id="{16ACC60C-C019-47E5-95EE-FADFF6A5183C}"/>
              </a:ext>
            </a:extLst>
          </p:cNvPr>
          <p:cNvSpPr/>
          <p:nvPr/>
        </p:nvSpPr>
        <p:spPr>
          <a:xfrm>
            <a:off x="6399989" y="882756"/>
            <a:ext cx="5735037" cy="1842876"/>
          </a:xfrm>
          <a:prstGeom prst="wedgeEllipseCallout">
            <a:avLst>
              <a:gd name="adj1" fmla="val -60096"/>
              <a:gd name="adj2" fmla="val 123617"/>
            </a:avLst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>
                <a:solidFill>
                  <a:prstClr val="black"/>
                </a:solidFill>
              </a:rPr>
              <a:t>WELL DONE!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>
                <a:solidFill>
                  <a:prstClr val="black"/>
                </a:solidFill>
              </a:rPr>
              <a:t>CONGRATULATIONS!</a:t>
            </a:r>
            <a:endParaRPr lang="es-ES" sz="3413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CD1691-5258-4BF6-92E4-9DEFB38DF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31" t="18372" r="48641" b="7951"/>
          <a:stretch/>
        </p:blipFill>
        <p:spPr>
          <a:xfrm>
            <a:off x="656990" y="516735"/>
            <a:ext cx="7482123" cy="872013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12E379-03F0-4ED7-91FF-036F8814BEC3}"/>
              </a:ext>
            </a:extLst>
          </p:cNvPr>
          <p:cNvSpPr/>
          <p:nvPr/>
        </p:nvSpPr>
        <p:spPr>
          <a:xfrm>
            <a:off x="9798562" y="1000423"/>
            <a:ext cx="24721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SB p. 80</a:t>
            </a:r>
            <a:endParaRPr lang="ru-RU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Прямоугольник с двумя скругленными противолежащими углами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B3C59E0-745E-4FAA-BFD4-0BC4FC1BB711}"/>
              </a:ext>
            </a:extLst>
          </p:cNvPr>
          <p:cNvSpPr/>
          <p:nvPr/>
        </p:nvSpPr>
        <p:spPr>
          <a:xfrm>
            <a:off x="11034637" y="8500832"/>
            <a:ext cx="1203416" cy="504689"/>
          </a:xfrm>
          <a:prstGeom prst="round2DiagRect">
            <a:avLst>
              <a:gd name="adj1" fmla="val 16667"/>
              <a:gd name="adj2" fmla="val 5000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next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821F6F9-8035-414E-B371-FBCB4E4A053A}"/>
              </a:ext>
            </a:extLst>
          </p:cNvPr>
          <p:cNvSpPr/>
          <p:nvPr/>
        </p:nvSpPr>
        <p:spPr>
          <a:xfrm>
            <a:off x="873885" y="1000423"/>
            <a:ext cx="597106" cy="6494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CBC24D70-3F50-4B0D-B4FE-F60DCC3B79F4}"/>
              </a:ext>
            </a:extLst>
          </p:cNvPr>
          <p:cNvSpPr/>
          <p:nvPr/>
        </p:nvSpPr>
        <p:spPr>
          <a:xfrm>
            <a:off x="9291607" y="2480008"/>
            <a:ext cx="2344738" cy="1366838"/>
          </a:xfrm>
          <a:prstGeom prst="wedgeRoundRectCallout">
            <a:avLst>
              <a:gd name="adj1" fmla="val -50583"/>
              <a:gd name="adj2" fmla="val -197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It`s snowy and frosty.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BCE67875-649B-4DF8-92ED-4C5D3B4BE544}"/>
              </a:ext>
            </a:extLst>
          </p:cNvPr>
          <p:cNvCxnSpPr>
            <a:cxnSpLocks/>
            <a:stCxn id="10" idx="4"/>
          </p:cNvCxnSpPr>
          <p:nvPr/>
        </p:nvCxnSpPr>
        <p:spPr>
          <a:xfrm rot="5400000" flipH="1">
            <a:off x="5875727" y="-508596"/>
            <a:ext cx="726883" cy="6077537"/>
          </a:xfrm>
          <a:prstGeom prst="bentConnector4">
            <a:avLst>
              <a:gd name="adj1" fmla="val -31449"/>
              <a:gd name="adj2" fmla="val 94698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EDFA2E82-CD51-4AE5-A9CC-2F3791D51DBA}"/>
              </a:ext>
            </a:extLst>
          </p:cNvPr>
          <p:cNvCxnSpPr>
            <a:cxnSpLocks/>
          </p:cNvCxnSpPr>
          <p:nvPr/>
        </p:nvCxnSpPr>
        <p:spPr>
          <a:xfrm rot="10800000">
            <a:off x="5261115" y="2359816"/>
            <a:ext cx="4016823" cy="2689263"/>
          </a:xfrm>
          <a:prstGeom prst="bentConnector3">
            <a:avLst>
              <a:gd name="adj1" fmla="val 9157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блачко с текстом: прямоугольное со скругленными углами 21">
            <a:extLst>
              <a:ext uri="{FF2B5EF4-FFF2-40B4-BE49-F238E27FC236}">
                <a16:creationId xmlns:a16="http://schemas.microsoft.com/office/drawing/2014/main" id="{8A322529-96F0-4037-BE47-30AC40D78600}"/>
              </a:ext>
            </a:extLst>
          </p:cNvPr>
          <p:cNvSpPr/>
          <p:nvPr/>
        </p:nvSpPr>
        <p:spPr>
          <a:xfrm>
            <a:off x="9353522" y="4365660"/>
            <a:ext cx="2344738" cy="1366838"/>
          </a:xfrm>
          <a:prstGeom prst="wedgeRoundRectCallout">
            <a:avLst>
              <a:gd name="adj1" fmla="val -50583"/>
              <a:gd name="adj2" fmla="val -197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It`s going to be rainy next week. </a:t>
            </a:r>
          </a:p>
        </p:txBody>
      </p: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E86FFCC2-49D9-4BA4-A466-6ACA3321D81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762556" y="3878402"/>
            <a:ext cx="5227053" cy="1803712"/>
          </a:xfrm>
          <a:prstGeom prst="bentConnector3">
            <a:avLst>
              <a:gd name="adj1" fmla="val -580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блачко с текстом: прямоугольное со скругленными углами 32">
            <a:extLst>
              <a:ext uri="{FF2B5EF4-FFF2-40B4-BE49-F238E27FC236}">
                <a16:creationId xmlns:a16="http://schemas.microsoft.com/office/drawing/2014/main" id="{19DD4E1C-124F-40A6-8859-CD2DD05A6C6D}"/>
              </a:ext>
            </a:extLst>
          </p:cNvPr>
          <p:cNvSpPr/>
          <p:nvPr/>
        </p:nvSpPr>
        <p:spPr>
          <a:xfrm>
            <a:off x="9353522" y="6433246"/>
            <a:ext cx="2344738" cy="1366838"/>
          </a:xfrm>
          <a:prstGeom prst="wedgeRoundRectCallout">
            <a:avLst>
              <a:gd name="adj1" fmla="val -50583"/>
              <a:gd name="adj2" fmla="val -197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It`s wet and windy.</a:t>
            </a:r>
          </a:p>
        </p:txBody>
      </p:sp>
      <p:pic>
        <p:nvPicPr>
          <p:cNvPr id="31" name="Unit-5-p80_task1">
            <a:hlinkClick r:id="" action="ppaction://media"/>
            <a:extLst>
              <a:ext uri="{FF2B5EF4-FFF2-40B4-BE49-F238E27FC236}">
                <a16:creationId xmlns:a16="http://schemas.microsoft.com/office/drawing/2014/main" id="{6FA42DC5-C2F7-4D25-B438-E7C5462B2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922" y="9019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231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">
            <a:extLst>
              <a:ext uri="{FF2B5EF4-FFF2-40B4-BE49-F238E27FC236}">
                <a16:creationId xmlns:a16="http://schemas.microsoft.com/office/drawing/2014/main" id="{A4073812-4566-49F0-A315-C48E9DE9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711" y="7746150"/>
            <a:ext cx="8654062" cy="1329516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1138"/>
              </a:spcBef>
              <a:spcAft>
                <a:spcPts val="0"/>
              </a:spcAft>
              <a:defRPr/>
            </a:pPr>
            <a:r>
              <a:rPr lang="en-US" sz="8533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50000" endPos="50000" dist="5000" dir="5400000" sy="-100000" rotWithShape="0"/>
                </a:effectLst>
              </a:rPr>
              <a:t>CLOTHES</a:t>
            </a:r>
          </a:p>
        </p:txBody>
      </p:sp>
      <p:pic>
        <p:nvPicPr>
          <p:cNvPr id="13318" name="Picture 10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27AB14-CDC2-4317-8BEA-73E0DE84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442" y="8256695"/>
            <a:ext cx="1214684" cy="121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Wheel_English">
            <a:extLst>
              <a:ext uri="{FF2B5EF4-FFF2-40B4-BE49-F238E27FC236}">
                <a16:creationId xmlns:a16="http://schemas.microsoft.com/office/drawing/2014/main" id="{B20D525A-5B65-4EF7-92F5-2B74BCA80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538" y="781192"/>
            <a:ext cx="6852355" cy="68613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7 CuadroTexto">
            <a:extLst>
              <a:ext uri="{FF2B5EF4-FFF2-40B4-BE49-F238E27FC236}">
                <a16:creationId xmlns:a16="http://schemas.microsoft.com/office/drawing/2014/main" id="{6CC35758-E58C-4FBE-B05C-0DBD3C7A1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1" y="9042401"/>
            <a:ext cx="54864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black"/>
                </a:solidFill>
                <a:latin typeface="Calibri"/>
                <a:cs typeface="+mn-cs"/>
              </a:rPr>
              <a:t>BY HERBER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F1351286-042E-40E8-A3AE-BAA77C49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2763"/>
            <a:ext cx="11217275" cy="1885950"/>
          </a:xfrm>
        </p:spPr>
        <p:txBody>
          <a:bodyPr/>
          <a:lstStyle/>
          <a:p>
            <a:pPr eaLnBrk="1" hangingPunct="1"/>
            <a:r>
              <a:rPr lang="en-GB" altLang="ru-RU" sz="5000">
                <a:solidFill>
                  <a:srgbClr val="000000"/>
                </a:solidFill>
                <a:latin typeface="Arial Rounded MT Bold" panose="020F0704030504030204" pitchFamily="34" charset="0"/>
              </a:rPr>
              <a:t>Listen.</a:t>
            </a:r>
          </a:p>
        </p:txBody>
      </p:sp>
      <p:sp>
        <p:nvSpPr>
          <p:cNvPr id="6" name="Прямоугольник с двумя скругленными противолежащими углами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722FA2-F1F4-4B51-A662-59C4FAD9E9CC}"/>
              </a:ext>
            </a:extLst>
          </p:cNvPr>
          <p:cNvSpPr/>
          <p:nvPr/>
        </p:nvSpPr>
        <p:spPr>
          <a:xfrm>
            <a:off x="11034637" y="8500832"/>
            <a:ext cx="1203416" cy="504689"/>
          </a:xfrm>
          <a:prstGeom prst="round2DiagRect">
            <a:avLst>
              <a:gd name="adj1" fmla="val 16667"/>
              <a:gd name="adj2" fmla="val 5000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next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FD7D2D8-2FD6-4E6C-A184-58C4A483B04A}"/>
              </a:ext>
            </a:extLst>
          </p:cNvPr>
          <p:cNvSpPr/>
          <p:nvPr/>
        </p:nvSpPr>
        <p:spPr>
          <a:xfrm>
            <a:off x="1600200" y="2198688"/>
            <a:ext cx="544513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8498ED-508E-4C1C-B4E7-6A7DE9453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1" t="18372" r="48641" b="7951"/>
          <a:stretch/>
        </p:blipFill>
        <p:spPr>
          <a:xfrm>
            <a:off x="656990" y="516735"/>
            <a:ext cx="7482123" cy="872013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A03661-BD02-4A36-9E1F-D1FD50CB53A3}"/>
              </a:ext>
            </a:extLst>
          </p:cNvPr>
          <p:cNvSpPr/>
          <p:nvPr/>
        </p:nvSpPr>
        <p:spPr>
          <a:xfrm>
            <a:off x="893763" y="2689088"/>
            <a:ext cx="597106" cy="6494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D50EBF-4ED5-4CD9-B8B4-529B2AE031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31" t="18372" r="48641" b="7951"/>
          <a:stretch/>
        </p:blipFill>
        <p:spPr>
          <a:xfrm>
            <a:off x="656990" y="516735"/>
            <a:ext cx="7482123" cy="8720130"/>
          </a:xfrm>
          <a:prstGeom prst="rect">
            <a:avLst/>
          </a:prstGeom>
        </p:spPr>
      </p:pic>
      <p:sp>
        <p:nvSpPr>
          <p:cNvPr id="8194" name="Title 1">
            <a:extLst>
              <a:ext uri="{FF2B5EF4-FFF2-40B4-BE49-F238E27FC236}">
                <a16:creationId xmlns:a16="http://schemas.microsoft.com/office/drawing/2014/main" id="{F1351286-042E-40E8-A3AE-BAA77C49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507" y="207963"/>
            <a:ext cx="2589351" cy="1885950"/>
          </a:xfrm>
        </p:spPr>
        <p:txBody>
          <a:bodyPr/>
          <a:lstStyle/>
          <a:p>
            <a:pPr eaLnBrk="1" hangingPunct="1"/>
            <a:r>
              <a:rPr lang="en-GB" altLang="ru-RU" sz="5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Listen.</a:t>
            </a:r>
          </a:p>
        </p:txBody>
      </p:sp>
      <p:sp>
        <p:nvSpPr>
          <p:cNvPr id="6" name="Прямоугольник с двумя скругленными противолежащими углами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722FA2-F1F4-4B51-A662-59C4FAD9E9CC}"/>
              </a:ext>
            </a:extLst>
          </p:cNvPr>
          <p:cNvSpPr/>
          <p:nvPr/>
        </p:nvSpPr>
        <p:spPr>
          <a:xfrm>
            <a:off x="11034637" y="8500832"/>
            <a:ext cx="1203416" cy="504689"/>
          </a:xfrm>
          <a:prstGeom prst="round2DiagRect">
            <a:avLst>
              <a:gd name="adj1" fmla="val 16667"/>
              <a:gd name="adj2" fmla="val 5000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next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FD7D2D8-2FD6-4E6C-A184-58C4A483B04A}"/>
              </a:ext>
            </a:extLst>
          </p:cNvPr>
          <p:cNvSpPr/>
          <p:nvPr/>
        </p:nvSpPr>
        <p:spPr>
          <a:xfrm>
            <a:off x="893763" y="5360589"/>
            <a:ext cx="544513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Unit-5-p80_task3">
            <a:hlinkClick r:id="" action="ppaction://media"/>
            <a:extLst>
              <a:ext uri="{FF2B5EF4-FFF2-40B4-BE49-F238E27FC236}">
                <a16:creationId xmlns:a16="http://schemas.microsoft.com/office/drawing/2014/main" id="{1B6FA695-646E-4C8A-B8BA-1D6DFA6EC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11331545" y="846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4385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Spider Diagram&quot; Images – Browse 36 Stock Photos, Vectors, and Video | Adobe  Stock">
            <a:extLst>
              <a:ext uri="{FF2B5EF4-FFF2-40B4-BE49-F238E27FC236}">
                <a16:creationId xmlns:a16="http://schemas.microsoft.com/office/drawing/2014/main" id="{2ACDF59E-4D10-4B64-8CBA-CD51760C5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10965" r="9485" b="11354"/>
          <a:stretch/>
        </p:blipFill>
        <p:spPr bwMode="auto">
          <a:xfrm>
            <a:off x="4788793" y="1389428"/>
            <a:ext cx="3938732" cy="38245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722FA2-F1F4-4B51-A662-59C4FAD9E9CC}"/>
              </a:ext>
            </a:extLst>
          </p:cNvPr>
          <p:cNvSpPr/>
          <p:nvPr/>
        </p:nvSpPr>
        <p:spPr>
          <a:xfrm>
            <a:off x="11034637" y="8500832"/>
            <a:ext cx="1203416" cy="504689"/>
          </a:xfrm>
          <a:prstGeom prst="round2DiagRect">
            <a:avLst>
              <a:gd name="adj1" fmla="val 16667"/>
              <a:gd name="adj2" fmla="val 5000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next</a:t>
            </a:r>
          </a:p>
        </p:txBody>
      </p:sp>
      <p:pic>
        <p:nvPicPr>
          <p:cNvPr id="32770" name="Picture 2" descr="Spider Diagram&quot; Images – Browse 36 Stock Photos, Vectors, and Video | Adobe  Stock">
            <a:extLst>
              <a:ext uri="{FF2B5EF4-FFF2-40B4-BE49-F238E27FC236}">
                <a16:creationId xmlns:a16="http://schemas.microsoft.com/office/drawing/2014/main" id="{0BA3667B-B1F7-449C-BDA4-74A017BDD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10965" r="9485" b="11354"/>
          <a:stretch/>
        </p:blipFill>
        <p:spPr bwMode="auto">
          <a:xfrm>
            <a:off x="720972" y="5387009"/>
            <a:ext cx="3993319" cy="38775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pider Diagram&quot; Images – Browse 36 Stock Photos, Vectors, and Video | Adobe  Stock">
            <a:extLst>
              <a:ext uri="{FF2B5EF4-FFF2-40B4-BE49-F238E27FC236}">
                <a16:creationId xmlns:a16="http://schemas.microsoft.com/office/drawing/2014/main" id="{3BA1E8EB-43F3-41FB-875B-6C216A8D1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10965" r="9485" b="11354"/>
          <a:stretch/>
        </p:blipFill>
        <p:spPr bwMode="auto">
          <a:xfrm>
            <a:off x="5013471" y="5387009"/>
            <a:ext cx="3993319" cy="38775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pider Diagram&quot; Images – Browse 36 Stock Photos, Vectors, and Video | Adobe  Stock">
            <a:extLst>
              <a:ext uri="{FF2B5EF4-FFF2-40B4-BE49-F238E27FC236}">
                <a16:creationId xmlns:a16="http://schemas.microsoft.com/office/drawing/2014/main" id="{5DC8DFEC-58DD-46B1-8117-584E2108D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10965" r="9485" b="11354"/>
          <a:stretch/>
        </p:blipFill>
        <p:spPr bwMode="auto">
          <a:xfrm>
            <a:off x="775559" y="1389428"/>
            <a:ext cx="3938732" cy="38245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1FC256-A662-44FB-891F-6A0CF0B0CEAD}"/>
              </a:ext>
            </a:extLst>
          </p:cNvPr>
          <p:cNvSpPr/>
          <p:nvPr/>
        </p:nvSpPr>
        <p:spPr>
          <a:xfrm>
            <a:off x="6238246" y="3033462"/>
            <a:ext cx="10375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Snowy</a:t>
            </a:r>
            <a:endParaRPr lang="ru-R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E728AA4-05CC-4B5D-ACF3-1E15489766EF}"/>
              </a:ext>
            </a:extLst>
          </p:cNvPr>
          <p:cNvSpPr/>
          <p:nvPr/>
        </p:nvSpPr>
        <p:spPr>
          <a:xfrm>
            <a:off x="2299514" y="3033462"/>
            <a:ext cx="8908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Rainy</a:t>
            </a:r>
            <a:endParaRPr lang="ru-R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03FF9D7-2856-4003-9137-3F0AB3F1D5F8}"/>
              </a:ext>
            </a:extLst>
          </p:cNvPr>
          <p:cNvSpPr/>
          <p:nvPr/>
        </p:nvSpPr>
        <p:spPr>
          <a:xfrm>
            <a:off x="2334484" y="7094961"/>
            <a:ext cx="6511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Hot</a:t>
            </a:r>
            <a:endParaRPr lang="ru-R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2C33F8-3381-4837-A500-AE5AA79BEE4C}"/>
              </a:ext>
            </a:extLst>
          </p:cNvPr>
          <p:cNvSpPr/>
          <p:nvPr/>
        </p:nvSpPr>
        <p:spPr>
          <a:xfrm>
            <a:off x="9053095" y="1959096"/>
            <a:ext cx="334854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clothes </a:t>
            </a:r>
          </a:p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you wear </a:t>
            </a:r>
          </a:p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it is … ?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7024AEA-DAAF-4419-9916-C1EE5E06E8F3}"/>
              </a:ext>
            </a:extLst>
          </p:cNvPr>
          <p:cNvSpPr/>
          <p:nvPr/>
        </p:nvSpPr>
        <p:spPr>
          <a:xfrm>
            <a:off x="6502620" y="7094960"/>
            <a:ext cx="10150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Windy</a:t>
            </a:r>
            <a:endParaRPr lang="ru-R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567682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7F228E93-A291-4EBD-9F2A-8235D286962F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10A67879-2D12-4DF4-9A1D-4DB3E2B9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rot="5400000">
            <a:off x="2806658" y="994102"/>
            <a:ext cx="6754138" cy="67362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E87B9F3C-81A1-4B9E-A54A-11EAE06B4ED9}"/>
              </a:ext>
            </a:extLst>
          </p:cNvPr>
          <p:cNvSpPr/>
          <p:nvPr/>
        </p:nvSpPr>
        <p:spPr>
          <a:xfrm>
            <a:off x="9882294" y="1189849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boots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585059B2-63FA-4070-97DB-0982D77BBF68}"/>
              </a:ext>
            </a:extLst>
          </p:cNvPr>
          <p:cNvSpPr/>
          <p:nvPr/>
        </p:nvSpPr>
        <p:spPr>
          <a:xfrm>
            <a:off x="9882294" y="2269067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coat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ED8346DB-B647-41AF-8550-9D9ABA4EFDAF}"/>
              </a:ext>
            </a:extLst>
          </p:cNvPr>
          <p:cNvSpPr/>
          <p:nvPr/>
        </p:nvSpPr>
        <p:spPr>
          <a:xfrm>
            <a:off x="9898098" y="3341511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gloves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BCD58106-3082-4A9A-9AC6-9F0F8366A3FE}"/>
              </a:ext>
            </a:extLst>
          </p:cNvPr>
          <p:cNvSpPr/>
          <p:nvPr/>
        </p:nvSpPr>
        <p:spPr>
          <a:xfrm>
            <a:off x="9898098" y="5490915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scarf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E93FFFA0-EEA3-4D91-9815-6DC4A43331A7}"/>
              </a:ext>
            </a:extLst>
          </p:cNvPr>
          <p:cNvSpPr/>
          <p:nvPr/>
        </p:nvSpPr>
        <p:spPr>
          <a:xfrm>
            <a:off x="9898098" y="4420729"/>
            <a:ext cx="2456462" cy="864730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>
                <a:solidFill>
                  <a:prstClr val="white"/>
                </a:solidFill>
              </a:rPr>
              <a:t>jumper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3CADDD69-C215-4E01-8161-0E8C48A4111C}"/>
              </a:ext>
            </a:extLst>
          </p:cNvPr>
          <p:cNvSpPr/>
          <p:nvPr/>
        </p:nvSpPr>
        <p:spPr>
          <a:xfrm>
            <a:off x="9902613" y="7678703"/>
            <a:ext cx="2458721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hat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997AD28E-FEE8-4EC4-A0BC-CB7F286BAA0D}"/>
              </a:ext>
            </a:extLst>
          </p:cNvPr>
          <p:cNvSpPr/>
          <p:nvPr/>
        </p:nvSpPr>
        <p:spPr>
          <a:xfrm>
            <a:off x="9882294" y="6554329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socks</a:t>
            </a:r>
            <a:endParaRPr lang="es-ES" sz="4551" b="1" dirty="0">
              <a:solidFill>
                <a:prstClr val="white"/>
              </a:solidFill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9DACE247-7DB1-41E1-A3B2-FC810359DB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95"/>
          <a:stretch/>
        </p:blipFill>
        <p:spPr>
          <a:xfrm>
            <a:off x="-51929" y="6208890"/>
            <a:ext cx="4702952" cy="3544711"/>
          </a:xfrm>
          <a:prstGeom prst="rect">
            <a:avLst/>
          </a:prstGeom>
          <a:effectLst>
            <a:outerShdw blurRad="165100" dist="63500" dir="5400000" algn="ctr" rotWithShape="0">
              <a:schemeClr val="tx1"/>
            </a:outerShdw>
          </a:effec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C16185C-E8CF-411C-A26C-BE5BB863EB83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5" name="4 Llamada ovalada">
            <a:extLst>
              <a:ext uri="{FF2B5EF4-FFF2-40B4-BE49-F238E27FC236}">
                <a16:creationId xmlns:a16="http://schemas.microsoft.com/office/drawing/2014/main" id="{1A77F753-DC96-4497-84E6-82F9900672A5}"/>
              </a:ext>
            </a:extLst>
          </p:cNvPr>
          <p:cNvSpPr/>
          <p:nvPr/>
        </p:nvSpPr>
        <p:spPr>
          <a:xfrm>
            <a:off x="357717" y="4671977"/>
            <a:ext cx="2490911" cy="1330819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 err="1">
                <a:solidFill>
                  <a:prstClr val="black"/>
                </a:solidFill>
              </a:rPr>
              <a:t>What’s</a:t>
            </a:r>
            <a:r>
              <a:rPr lang="es-ES_tradnl" sz="3413" b="1" dirty="0">
                <a:solidFill>
                  <a:prstClr val="black"/>
                </a:solidFill>
              </a:rPr>
              <a:t> </a:t>
            </a:r>
            <a:r>
              <a:rPr lang="es-ES_tradnl" sz="3413" b="1" dirty="0" err="1">
                <a:solidFill>
                  <a:prstClr val="black"/>
                </a:solidFill>
              </a:rPr>
              <a:t>this</a:t>
            </a:r>
            <a:r>
              <a:rPr lang="es-ES_tradnl" sz="3413" b="1" dirty="0">
                <a:solidFill>
                  <a:prstClr val="black"/>
                </a:solidFill>
              </a:rPr>
              <a:t>?</a:t>
            </a:r>
            <a:endParaRPr lang="es-ES" sz="3413" b="1" dirty="0">
              <a:solidFill>
                <a:prstClr val="black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B6D3114A-8E66-4985-9629-4B5A8DCB1146}"/>
              </a:ext>
            </a:extLst>
          </p:cNvPr>
          <p:cNvSpPr/>
          <p:nvPr/>
        </p:nvSpPr>
        <p:spPr>
          <a:xfrm>
            <a:off x="5730600" y="3797766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95975102-3122-4AFD-9D50-E0E73863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48" y="3872090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20 Imagen">
            <a:extLst>
              <a:ext uri="{FF2B5EF4-FFF2-40B4-BE49-F238E27FC236}">
                <a16:creationId xmlns:a16="http://schemas.microsoft.com/office/drawing/2014/main" id="{D30DBDED-C961-4161-B5C9-93FAEC05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90" y="6924605"/>
            <a:ext cx="1776870" cy="262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EF0A80E5-292A-407A-82BE-23CF75B6FB2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0329" y="8211539"/>
            <a:ext cx="2305192" cy="137047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26648" name="22 Imagen">
            <a:extLst>
              <a:ext uri="{FF2B5EF4-FFF2-40B4-BE49-F238E27FC236}">
                <a16:creationId xmlns:a16="http://schemas.microsoft.com/office/drawing/2014/main" id="{E42AD81B-5CCB-400D-B8EB-CD2E7D98C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18"/>
            <a:ext cx="3727592" cy="25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F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BE66C28D-7AFA-4F04-B6AB-EA49DD20F5BE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DFCE8128-44B4-49B9-B23F-F4EB91B3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rot="8510870">
            <a:off x="2806658" y="994102"/>
            <a:ext cx="6754138" cy="67362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792DDFC5-E2CC-4818-892A-08315DB38767}"/>
              </a:ext>
            </a:extLst>
          </p:cNvPr>
          <p:cNvSpPr/>
          <p:nvPr/>
        </p:nvSpPr>
        <p:spPr>
          <a:xfrm>
            <a:off x="9882294" y="1189849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boots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A9FF1EE3-FB26-446C-8A68-047307018659}"/>
              </a:ext>
            </a:extLst>
          </p:cNvPr>
          <p:cNvSpPr/>
          <p:nvPr/>
        </p:nvSpPr>
        <p:spPr>
          <a:xfrm>
            <a:off x="9882294" y="5490915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scarf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15B72AF8-7EC1-421D-99B3-DE73CC006470}"/>
              </a:ext>
            </a:extLst>
          </p:cNvPr>
          <p:cNvSpPr/>
          <p:nvPr/>
        </p:nvSpPr>
        <p:spPr>
          <a:xfrm>
            <a:off x="9898098" y="3341511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gloves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7E0C14DC-391F-4027-B732-4EC6FE2A4E57}"/>
              </a:ext>
            </a:extLst>
          </p:cNvPr>
          <p:cNvSpPr/>
          <p:nvPr/>
        </p:nvSpPr>
        <p:spPr>
          <a:xfrm>
            <a:off x="9898098" y="2269067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coat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CEA064CD-FE2F-4BAC-8423-97C5E85999E1}"/>
              </a:ext>
            </a:extLst>
          </p:cNvPr>
          <p:cNvSpPr/>
          <p:nvPr/>
        </p:nvSpPr>
        <p:spPr>
          <a:xfrm>
            <a:off x="9898098" y="4420729"/>
            <a:ext cx="2456462" cy="864730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>
                <a:solidFill>
                  <a:prstClr val="white"/>
                </a:solidFill>
              </a:rPr>
              <a:t>jumper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8E577FF5-6991-4186-A370-85642F0EEF2A}"/>
              </a:ext>
            </a:extLst>
          </p:cNvPr>
          <p:cNvSpPr/>
          <p:nvPr/>
        </p:nvSpPr>
        <p:spPr>
          <a:xfrm>
            <a:off x="9902613" y="7678703"/>
            <a:ext cx="2458721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hat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63AD798A-BF32-4173-BE8E-801A982E5E8E}"/>
              </a:ext>
            </a:extLst>
          </p:cNvPr>
          <p:cNvSpPr/>
          <p:nvPr/>
        </p:nvSpPr>
        <p:spPr>
          <a:xfrm>
            <a:off x="9882294" y="6554329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socks</a:t>
            </a:r>
            <a:endParaRPr lang="es-ES" sz="4551" b="1" dirty="0">
              <a:solidFill>
                <a:prstClr val="white"/>
              </a:solidFill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5CE3ED70-17DF-449B-9B0C-D739AAFAD1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95"/>
          <a:stretch/>
        </p:blipFill>
        <p:spPr>
          <a:xfrm>
            <a:off x="-51929" y="6208890"/>
            <a:ext cx="4702952" cy="3544711"/>
          </a:xfrm>
          <a:prstGeom prst="rect">
            <a:avLst/>
          </a:prstGeom>
          <a:effectLst>
            <a:outerShdw blurRad="165100" dist="63500" dir="5400000" algn="ctr" rotWithShape="0">
              <a:schemeClr val="tx1"/>
            </a:outerShdw>
          </a:effec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E9624D9-3424-4372-8BAF-BF03D1C33160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5" name="4 Llamada ovalada">
            <a:extLst>
              <a:ext uri="{FF2B5EF4-FFF2-40B4-BE49-F238E27FC236}">
                <a16:creationId xmlns:a16="http://schemas.microsoft.com/office/drawing/2014/main" id="{81B9FA00-12F6-476F-9850-A445F2DC479F}"/>
              </a:ext>
            </a:extLst>
          </p:cNvPr>
          <p:cNvSpPr/>
          <p:nvPr/>
        </p:nvSpPr>
        <p:spPr>
          <a:xfrm>
            <a:off x="357717" y="4671977"/>
            <a:ext cx="2490911" cy="1330819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 err="1">
                <a:solidFill>
                  <a:prstClr val="black"/>
                </a:solidFill>
              </a:rPr>
              <a:t>What’s</a:t>
            </a:r>
            <a:r>
              <a:rPr lang="es-ES_tradnl" sz="3413" b="1" dirty="0">
                <a:solidFill>
                  <a:prstClr val="black"/>
                </a:solidFill>
              </a:rPr>
              <a:t> </a:t>
            </a:r>
            <a:r>
              <a:rPr lang="es-ES_tradnl" sz="3413" b="1" dirty="0" err="1">
                <a:solidFill>
                  <a:prstClr val="black"/>
                </a:solidFill>
              </a:rPr>
              <a:t>this</a:t>
            </a:r>
            <a:r>
              <a:rPr lang="es-ES_tradnl" sz="3413" b="1" dirty="0">
                <a:solidFill>
                  <a:prstClr val="black"/>
                </a:solidFill>
              </a:rPr>
              <a:t>?</a:t>
            </a:r>
            <a:endParaRPr lang="es-ES" sz="3413" b="1" dirty="0">
              <a:solidFill>
                <a:prstClr val="black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F950F0BA-4994-4DF3-B18C-6F79E740E934}"/>
              </a:ext>
            </a:extLst>
          </p:cNvPr>
          <p:cNvSpPr/>
          <p:nvPr/>
        </p:nvSpPr>
        <p:spPr>
          <a:xfrm>
            <a:off x="5730600" y="3797766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F2B90280-EF06-44F2-8484-F360DA1F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48" y="3872090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20 Imagen">
            <a:extLst>
              <a:ext uri="{FF2B5EF4-FFF2-40B4-BE49-F238E27FC236}">
                <a16:creationId xmlns:a16="http://schemas.microsoft.com/office/drawing/2014/main" id="{E3B3B0CD-F29C-4673-AE1A-F2AA4AC8E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90" y="6924605"/>
            <a:ext cx="1776870" cy="262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B562CDA5-3A20-41B9-B9FD-2A4B113C014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0329" y="8211539"/>
            <a:ext cx="2305192" cy="137047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28696" name="22 Imagen">
            <a:extLst>
              <a:ext uri="{FF2B5EF4-FFF2-40B4-BE49-F238E27FC236}">
                <a16:creationId xmlns:a16="http://schemas.microsoft.com/office/drawing/2014/main" id="{A8153FC5-992C-44E9-ADD2-B40DE55C8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18"/>
            <a:ext cx="3727592" cy="25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BRI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5156E4F4-BAA7-4149-B312-257AC42A604D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F534E1EA-E153-435F-B456-CFAB0ADC4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rot="11571685">
            <a:off x="2806658" y="994102"/>
            <a:ext cx="6754138" cy="67362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728BF5C4-D1BF-44AF-A399-A85F8417C06D}"/>
              </a:ext>
            </a:extLst>
          </p:cNvPr>
          <p:cNvSpPr/>
          <p:nvPr/>
        </p:nvSpPr>
        <p:spPr>
          <a:xfrm>
            <a:off x="9882294" y="1189849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boots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6D420CC3-9910-44B5-BF3F-BDB5098CF5A1}"/>
              </a:ext>
            </a:extLst>
          </p:cNvPr>
          <p:cNvSpPr/>
          <p:nvPr/>
        </p:nvSpPr>
        <p:spPr>
          <a:xfrm>
            <a:off x="9882294" y="5490915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scarf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19797A38-2FAB-4D8A-B03B-4D0AFD01D0B5}"/>
              </a:ext>
            </a:extLst>
          </p:cNvPr>
          <p:cNvSpPr/>
          <p:nvPr/>
        </p:nvSpPr>
        <p:spPr>
          <a:xfrm>
            <a:off x="9898098" y="3341511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gloves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442B50A8-2DBD-4956-AE74-1DE9786DC896}"/>
              </a:ext>
            </a:extLst>
          </p:cNvPr>
          <p:cNvSpPr/>
          <p:nvPr/>
        </p:nvSpPr>
        <p:spPr>
          <a:xfrm>
            <a:off x="9898098" y="6570133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socks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5A9D4AAA-654A-4E95-BFD4-0A6588E9E75F}"/>
              </a:ext>
            </a:extLst>
          </p:cNvPr>
          <p:cNvSpPr/>
          <p:nvPr/>
        </p:nvSpPr>
        <p:spPr>
          <a:xfrm>
            <a:off x="9898098" y="4420729"/>
            <a:ext cx="2456462" cy="864730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>
                <a:solidFill>
                  <a:prstClr val="white"/>
                </a:solidFill>
              </a:rPr>
              <a:t>jumper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9E2EBB02-DFC5-4E3C-B0F1-84F6F4E21CE6}"/>
              </a:ext>
            </a:extLst>
          </p:cNvPr>
          <p:cNvSpPr/>
          <p:nvPr/>
        </p:nvSpPr>
        <p:spPr>
          <a:xfrm>
            <a:off x="9902613" y="7678703"/>
            <a:ext cx="2458721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hat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F488A5C7-03C8-43EB-ABB3-6C8383DBA8A7}"/>
              </a:ext>
            </a:extLst>
          </p:cNvPr>
          <p:cNvSpPr/>
          <p:nvPr/>
        </p:nvSpPr>
        <p:spPr>
          <a:xfrm>
            <a:off x="9882294" y="2269067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coat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EB54F087-7F3C-41BE-AFDE-3BB587910B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95"/>
          <a:stretch/>
        </p:blipFill>
        <p:spPr>
          <a:xfrm>
            <a:off x="-51929" y="6208890"/>
            <a:ext cx="4702952" cy="3544711"/>
          </a:xfrm>
          <a:prstGeom prst="rect">
            <a:avLst/>
          </a:prstGeom>
          <a:effectLst>
            <a:outerShdw blurRad="165100" dist="63500" dir="5400000" algn="ctr" rotWithShape="0">
              <a:schemeClr val="tx1"/>
            </a:outerShdw>
          </a:effec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E640F23-E0C2-480F-B842-0359494E79B9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5" name="4 Llamada ovalada">
            <a:extLst>
              <a:ext uri="{FF2B5EF4-FFF2-40B4-BE49-F238E27FC236}">
                <a16:creationId xmlns:a16="http://schemas.microsoft.com/office/drawing/2014/main" id="{04B24A7F-9BAD-4D85-9169-5605AF5501E6}"/>
              </a:ext>
            </a:extLst>
          </p:cNvPr>
          <p:cNvSpPr/>
          <p:nvPr/>
        </p:nvSpPr>
        <p:spPr>
          <a:xfrm>
            <a:off x="50483" y="4671977"/>
            <a:ext cx="2765107" cy="1330819"/>
          </a:xfrm>
          <a:prstGeom prst="wedgeEllipseCallout">
            <a:avLst>
              <a:gd name="adj1" fmla="val 9155"/>
              <a:gd name="adj2" fmla="val 75170"/>
            </a:avLst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 err="1">
                <a:solidFill>
                  <a:prstClr val="black"/>
                </a:solidFill>
              </a:rPr>
              <a:t>What</a:t>
            </a:r>
            <a:r>
              <a:rPr lang="es-ES_tradnl" sz="3413" b="1" dirty="0">
                <a:solidFill>
                  <a:prstClr val="black"/>
                </a:solidFill>
              </a:rPr>
              <a:t> are </a:t>
            </a:r>
            <a:r>
              <a:rPr lang="es-ES_tradnl" sz="3413" b="1" dirty="0" err="1">
                <a:solidFill>
                  <a:prstClr val="black"/>
                </a:solidFill>
              </a:rPr>
              <a:t>these</a:t>
            </a:r>
            <a:r>
              <a:rPr lang="es-ES_tradnl" sz="3413" b="1" dirty="0">
                <a:solidFill>
                  <a:prstClr val="black"/>
                </a:solidFill>
              </a:rPr>
              <a:t>?</a:t>
            </a:r>
            <a:endParaRPr lang="es-ES" sz="3413" b="1" dirty="0">
              <a:solidFill>
                <a:prstClr val="black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FEC97821-064F-4B67-9986-5D8830456527}"/>
              </a:ext>
            </a:extLst>
          </p:cNvPr>
          <p:cNvSpPr/>
          <p:nvPr/>
        </p:nvSpPr>
        <p:spPr>
          <a:xfrm>
            <a:off x="5730600" y="3797766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2C351D0C-A945-49A1-859D-81ADE9B2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48" y="3872090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20 Imagen">
            <a:extLst>
              <a:ext uri="{FF2B5EF4-FFF2-40B4-BE49-F238E27FC236}">
                <a16:creationId xmlns:a16="http://schemas.microsoft.com/office/drawing/2014/main" id="{22A70692-4C1A-49F8-BFF6-ABD334EB0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90" y="6924605"/>
            <a:ext cx="1776870" cy="262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C0199508-E750-492D-8608-4F119170E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0329" y="8211539"/>
            <a:ext cx="2305192" cy="137047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30744" name="22 Imagen">
            <a:extLst>
              <a:ext uri="{FF2B5EF4-FFF2-40B4-BE49-F238E27FC236}">
                <a16:creationId xmlns:a16="http://schemas.microsoft.com/office/drawing/2014/main" id="{9733A6D6-6014-4F11-AAF5-FAA4B0BE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18"/>
            <a:ext cx="3727592" cy="25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LCE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676F5701-68F1-4711-A607-06984961C970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318AEBF8-56C8-4E31-B096-874AD5B8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rot="14565820">
            <a:off x="2806658" y="994102"/>
            <a:ext cx="6754138" cy="67362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F4939F31-140C-4AC0-88EE-AB576808B228}"/>
              </a:ext>
            </a:extLst>
          </p:cNvPr>
          <p:cNvSpPr/>
          <p:nvPr/>
        </p:nvSpPr>
        <p:spPr>
          <a:xfrm>
            <a:off x="9882294" y="1189849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boots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2EC7BA3B-95CB-48E5-A792-2076EC903C1A}"/>
              </a:ext>
            </a:extLst>
          </p:cNvPr>
          <p:cNvSpPr/>
          <p:nvPr/>
        </p:nvSpPr>
        <p:spPr>
          <a:xfrm>
            <a:off x="9882294" y="5490915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scarf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F1EE039F-3B98-44A9-B931-8183E82767D9}"/>
              </a:ext>
            </a:extLst>
          </p:cNvPr>
          <p:cNvSpPr/>
          <p:nvPr/>
        </p:nvSpPr>
        <p:spPr>
          <a:xfrm>
            <a:off x="9898098" y="3341511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gloves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00A0A090-9A96-46AE-9BD7-B47931F7F6C5}"/>
              </a:ext>
            </a:extLst>
          </p:cNvPr>
          <p:cNvSpPr/>
          <p:nvPr/>
        </p:nvSpPr>
        <p:spPr>
          <a:xfrm>
            <a:off x="9898098" y="4420729"/>
            <a:ext cx="2456462" cy="864730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>
                <a:solidFill>
                  <a:prstClr val="white"/>
                </a:solidFill>
              </a:rPr>
              <a:t>jumper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75319F92-34E8-4AA3-9E6F-799854B61CCB}"/>
              </a:ext>
            </a:extLst>
          </p:cNvPr>
          <p:cNvSpPr/>
          <p:nvPr/>
        </p:nvSpPr>
        <p:spPr>
          <a:xfrm>
            <a:off x="9898098" y="6570133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socks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9842FB8F-BEAC-4189-AEA0-51CEBA688D53}"/>
              </a:ext>
            </a:extLst>
          </p:cNvPr>
          <p:cNvSpPr/>
          <p:nvPr/>
        </p:nvSpPr>
        <p:spPr>
          <a:xfrm>
            <a:off x="9902613" y="7678703"/>
            <a:ext cx="2458721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hat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2CF3C12C-E5EC-4C52-8DD2-558D58423C21}"/>
              </a:ext>
            </a:extLst>
          </p:cNvPr>
          <p:cNvSpPr/>
          <p:nvPr/>
        </p:nvSpPr>
        <p:spPr>
          <a:xfrm>
            <a:off x="9882294" y="2269067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coat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5670E26C-9C87-45F5-A18A-4C914546F4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95"/>
          <a:stretch/>
        </p:blipFill>
        <p:spPr>
          <a:xfrm>
            <a:off x="-51929" y="6208890"/>
            <a:ext cx="4702952" cy="3544711"/>
          </a:xfrm>
          <a:prstGeom prst="rect">
            <a:avLst/>
          </a:prstGeom>
          <a:effectLst>
            <a:outerShdw blurRad="165100" dist="63500" dir="5400000" algn="ctr" rotWithShape="0">
              <a:schemeClr val="tx1"/>
            </a:outerShdw>
          </a:effec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2E5A293-F7E1-4A13-A3DB-1C59CB73EA94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5" name="4 Llamada ovalada">
            <a:extLst>
              <a:ext uri="{FF2B5EF4-FFF2-40B4-BE49-F238E27FC236}">
                <a16:creationId xmlns:a16="http://schemas.microsoft.com/office/drawing/2014/main" id="{8B0E2F3B-B141-4D6C-9B4C-8BF2C231B4D4}"/>
              </a:ext>
            </a:extLst>
          </p:cNvPr>
          <p:cNvSpPr/>
          <p:nvPr/>
        </p:nvSpPr>
        <p:spPr>
          <a:xfrm>
            <a:off x="357717" y="4671977"/>
            <a:ext cx="2490911" cy="1330819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 err="1">
                <a:solidFill>
                  <a:prstClr val="black"/>
                </a:solidFill>
              </a:rPr>
              <a:t>What’s</a:t>
            </a:r>
            <a:r>
              <a:rPr lang="es-ES_tradnl" sz="3413" b="1" dirty="0">
                <a:solidFill>
                  <a:prstClr val="black"/>
                </a:solidFill>
              </a:rPr>
              <a:t> </a:t>
            </a:r>
            <a:r>
              <a:rPr lang="es-ES_tradnl" sz="3413" b="1" dirty="0" err="1">
                <a:solidFill>
                  <a:prstClr val="black"/>
                </a:solidFill>
              </a:rPr>
              <a:t>this</a:t>
            </a:r>
            <a:r>
              <a:rPr lang="es-ES_tradnl" sz="3413" b="1" dirty="0">
                <a:solidFill>
                  <a:prstClr val="black"/>
                </a:solidFill>
              </a:rPr>
              <a:t>?</a:t>
            </a:r>
            <a:endParaRPr lang="es-ES" sz="3413" b="1" dirty="0">
              <a:solidFill>
                <a:prstClr val="black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3CCAF369-8929-4179-BA6D-8AB91FADAA31}"/>
              </a:ext>
            </a:extLst>
          </p:cNvPr>
          <p:cNvSpPr/>
          <p:nvPr/>
        </p:nvSpPr>
        <p:spPr>
          <a:xfrm>
            <a:off x="5730600" y="3797766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1C514BF8-D98A-4A36-97A2-97F0622F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48" y="3872090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20 Imagen">
            <a:extLst>
              <a:ext uri="{FF2B5EF4-FFF2-40B4-BE49-F238E27FC236}">
                <a16:creationId xmlns:a16="http://schemas.microsoft.com/office/drawing/2014/main" id="{7B2F2C08-19D9-46F4-81A0-419CE441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90" y="6924605"/>
            <a:ext cx="1776870" cy="262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A6323FBB-BBC0-402B-B429-D501D3B26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0329" y="8211539"/>
            <a:ext cx="2305192" cy="137047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32792" name="22 Imagen">
            <a:extLst>
              <a:ext uri="{FF2B5EF4-FFF2-40B4-BE49-F238E27FC236}">
                <a16:creationId xmlns:a16="http://schemas.microsoft.com/office/drawing/2014/main" id="{AC75B641-60F4-4D39-8536-4D925FFCE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18"/>
            <a:ext cx="3727592" cy="25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um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3E5744C0-C704-45EE-BDAF-7D6246188FCA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A5B33871-3BBF-45C1-84FF-C2828767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rot="17656466">
            <a:off x="2806658" y="994102"/>
            <a:ext cx="6754138" cy="67362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9C10AF4E-D54A-43CF-8681-66E199386DF3}"/>
              </a:ext>
            </a:extLst>
          </p:cNvPr>
          <p:cNvSpPr/>
          <p:nvPr/>
        </p:nvSpPr>
        <p:spPr>
          <a:xfrm>
            <a:off x="9882294" y="1189849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boots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E4B7D109-BB8D-416D-95F1-264418B4F31E}"/>
              </a:ext>
            </a:extLst>
          </p:cNvPr>
          <p:cNvSpPr/>
          <p:nvPr/>
        </p:nvSpPr>
        <p:spPr>
          <a:xfrm>
            <a:off x="9882294" y="5490915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scarf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18833EDF-63BF-49B0-867B-E65A872419B5}"/>
              </a:ext>
            </a:extLst>
          </p:cNvPr>
          <p:cNvSpPr/>
          <p:nvPr/>
        </p:nvSpPr>
        <p:spPr>
          <a:xfrm>
            <a:off x="9898098" y="4420729"/>
            <a:ext cx="2456462" cy="864730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>
                <a:solidFill>
                  <a:prstClr val="white"/>
                </a:solidFill>
              </a:rPr>
              <a:t>jumper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89617579-A1B9-455B-96C0-1396B1D51501}"/>
              </a:ext>
            </a:extLst>
          </p:cNvPr>
          <p:cNvSpPr/>
          <p:nvPr/>
        </p:nvSpPr>
        <p:spPr>
          <a:xfrm>
            <a:off x="9898098" y="3341511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gloves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6F9A73A4-EF16-478E-838B-070F6A1E6A10}"/>
              </a:ext>
            </a:extLst>
          </p:cNvPr>
          <p:cNvSpPr/>
          <p:nvPr/>
        </p:nvSpPr>
        <p:spPr>
          <a:xfrm>
            <a:off x="9898098" y="6570133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socks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B02DA7B3-B7AE-478A-B12C-7A38619184E0}"/>
              </a:ext>
            </a:extLst>
          </p:cNvPr>
          <p:cNvSpPr/>
          <p:nvPr/>
        </p:nvSpPr>
        <p:spPr>
          <a:xfrm>
            <a:off x="9902613" y="7678703"/>
            <a:ext cx="2458721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hat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B21F9FB5-D87C-4AFF-95A1-703304CB36FF}"/>
              </a:ext>
            </a:extLst>
          </p:cNvPr>
          <p:cNvSpPr/>
          <p:nvPr/>
        </p:nvSpPr>
        <p:spPr>
          <a:xfrm>
            <a:off x="9882294" y="2269067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coat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6D386868-9EDB-4D90-912A-8EE12903B5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95"/>
          <a:stretch/>
        </p:blipFill>
        <p:spPr>
          <a:xfrm>
            <a:off x="-51929" y="6208890"/>
            <a:ext cx="4702952" cy="3544711"/>
          </a:xfrm>
          <a:prstGeom prst="rect">
            <a:avLst/>
          </a:prstGeom>
          <a:effectLst>
            <a:outerShdw blurRad="165100" dist="63500" dir="5400000" algn="ctr" rotWithShape="0">
              <a:schemeClr val="tx1"/>
            </a:outerShdw>
          </a:effec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3757D57-B762-4E63-A320-7510BCC87319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5" name="4 Llamada ovalada">
            <a:extLst>
              <a:ext uri="{FF2B5EF4-FFF2-40B4-BE49-F238E27FC236}">
                <a16:creationId xmlns:a16="http://schemas.microsoft.com/office/drawing/2014/main" id="{295AA84E-CD2D-4496-8B82-8ED303A1BBAE}"/>
              </a:ext>
            </a:extLst>
          </p:cNvPr>
          <p:cNvSpPr/>
          <p:nvPr/>
        </p:nvSpPr>
        <p:spPr>
          <a:xfrm>
            <a:off x="50483" y="4671977"/>
            <a:ext cx="2765107" cy="1330819"/>
          </a:xfrm>
          <a:prstGeom prst="wedgeEllipseCallout">
            <a:avLst>
              <a:gd name="adj1" fmla="val 4879"/>
              <a:gd name="adj2" fmla="val 81093"/>
            </a:avLst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 err="1">
                <a:solidFill>
                  <a:prstClr val="black"/>
                </a:solidFill>
              </a:rPr>
              <a:t>What</a:t>
            </a:r>
            <a:r>
              <a:rPr lang="es-ES_tradnl" sz="3413" b="1" dirty="0">
                <a:solidFill>
                  <a:prstClr val="black"/>
                </a:solidFill>
              </a:rPr>
              <a:t> are </a:t>
            </a:r>
            <a:r>
              <a:rPr lang="es-ES_tradnl" sz="3413" b="1" dirty="0" err="1">
                <a:solidFill>
                  <a:prstClr val="black"/>
                </a:solidFill>
              </a:rPr>
              <a:t>these</a:t>
            </a:r>
            <a:r>
              <a:rPr lang="es-ES_tradnl" sz="3413" b="1" dirty="0">
                <a:solidFill>
                  <a:prstClr val="black"/>
                </a:solidFill>
              </a:rPr>
              <a:t>?</a:t>
            </a:r>
            <a:endParaRPr lang="es-ES" sz="3413" b="1" dirty="0">
              <a:solidFill>
                <a:prstClr val="black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50913BD5-3D43-4801-B2B9-9AF69AA6B540}"/>
              </a:ext>
            </a:extLst>
          </p:cNvPr>
          <p:cNvSpPr/>
          <p:nvPr/>
        </p:nvSpPr>
        <p:spPr>
          <a:xfrm>
            <a:off x="5730600" y="3797766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402BAECE-7F04-4C40-A973-A6C5C8B91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48" y="3872090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20 Imagen">
            <a:extLst>
              <a:ext uri="{FF2B5EF4-FFF2-40B4-BE49-F238E27FC236}">
                <a16:creationId xmlns:a16="http://schemas.microsoft.com/office/drawing/2014/main" id="{9B6C71ED-9931-4DD5-BBFC-BF2A229C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90" y="6924605"/>
            <a:ext cx="1776870" cy="262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B585CAD8-8666-43DF-9307-4C5C8553682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0329" y="8211539"/>
            <a:ext cx="2305192" cy="137047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34840" name="22 Imagen">
            <a:extLst>
              <a:ext uri="{FF2B5EF4-FFF2-40B4-BE49-F238E27FC236}">
                <a16:creationId xmlns:a16="http://schemas.microsoft.com/office/drawing/2014/main" id="{C6A472DA-1603-49F8-8D8C-3DFA02BD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18"/>
            <a:ext cx="3727592" cy="25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AN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6BB15400-E916-4914-8397-BC2EFA416499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123" name="Picture 21">
            <a:extLst>
              <a:ext uri="{FF2B5EF4-FFF2-40B4-BE49-F238E27FC236}">
                <a16:creationId xmlns:a16="http://schemas.microsoft.com/office/drawing/2014/main" id="{8F54FD31-F97D-400E-B5AD-84D016FE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rot="20732281">
            <a:off x="2806658" y="994102"/>
            <a:ext cx="6754138" cy="67362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EE5E0121-FA02-4CA9-8108-5176A3D96262}"/>
              </a:ext>
            </a:extLst>
          </p:cNvPr>
          <p:cNvSpPr/>
          <p:nvPr/>
        </p:nvSpPr>
        <p:spPr>
          <a:xfrm>
            <a:off x="9882294" y="3341511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gloves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A04EAA74-2CC6-4940-BFE5-23052DB9518A}"/>
              </a:ext>
            </a:extLst>
          </p:cNvPr>
          <p:cNvSpPr/>
          <p:nvPr/>
        </p:nvSpPr>
        <p:spPr>
          <a:xfrm>
            <a:off x="9882294" y="5490915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scarf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A31A2694-484B-4D88-BB5A-D04C75000825}"/>
              </a:ext>
            </a:extLst>
          </p:cNvPr>
          <p:cNvSpPr/>
          <p:nvPr/>
        </p:nvSpPr>
        <p:spPr>
          <a:xfrm>
            <a:off x="9898098" y="4420729"/>
            <a:ext cx="2456462" cy="864730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>
                <a:solidFill>
                  <a:prstClr val="white"/>
                </a:solidFill>
              </a:rPr>
              <a:t>jumper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FFAA3766-75CD-4BB3-A1FA-B4F24E41BD2B}"/>
              </a:ext>
            </a:extLst>
          </p:cNvPr>
          <p:cNvSpPr/>
          <p:nvPr/>
        </p:nvSpPr>
        <p:spPr>
          <a:xfrm>
            <a:off x="9898098" y="1142435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boots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4D584FF5-3DD6-4237-A936-34F1D1568412}"/>
              </a:ext>
            </a:extLst>
          </p:cNvPr>
          <p:cNvSpPr/>
          <p:nvPr/>
        </p:nvSpPr>
        <p:spPr>
          <a:xfrm>
            <a:off x="9898098" y="6570133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socks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56A8FFE0-3BF1-436B-9FAF-974E9B9641C0}"/>
              </a:ext>
            </a:extLst>
          </p:cNvPr>
          <p:cNvSpPr/>
          <p:nvPr/>
        </p:nvSpPr>
        <p:spPr>
          <a:xfrm>
            <a:off x="9902613" y="7678703"/>
            <a:ext cx="2458721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hat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8115F6A9-23E5-4F28-A6C8-C02F8547EA23}"/>
              </a:ext>
            </a:extLst>
          </p:cNvPr>
          <p:cNvSpPr/>
          <p:nvPr/>
        </p:nvSpPr>
        <p:spPr>
          <a:xfrm>
            <a:off x="9882294" y="2269067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coat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98D9F750-1D09-47DE-8EEF-50D46C51BB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95"/>
          <a:stretch/>
        </p:blipFill>
        <p:spPr>
          <a:xfrm>
            <a:off x="-51929" y="6208890"/>
            <a:ext cx="4702952" cy="3544711"/>
          </a:xfrm>
          <a:prstGeom prst="rect">
            <a:avLst/>
          </a:prstGeom>
          <a:effectLst>
            <a:outerShdw blurRad="165100" dist="63500" dir="5400000" algn="ctr" rotWithShape="0">
              <a:schemeClr val="tx1"/>
            </a:outerShdw>
          </a:effec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C3B6272-7BBF-4497-A745-A0B56894F494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5" name="4 Llamada ovalada">
            <a:extLst>
              <a:ext uri="{FF2B5EF4-FFF2-40B4-BE49-F238E27FC236}">
                <a16:creationId xmlns:a16="http://schemas.microsoft.com/office/drawing/2014/main" id="{7775129D-591C-4DE2-9E95-C2A3299C7CCD}"/>
              </a:ext>
            </a:extLst>
          </p:cNvPr>
          <p:cNvSpPr/>
          <p:nvPr/>
        </p:nvSpPr>
        <p:spPr>
          <a:xfrm>
            <a:off x="357717" y="4671977"/>
            <a:ext cx="2490911" cy="1330819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 err="1">
                <a:solidFill>
                  <a:prstClr val="black"/>
                </a:solidFill>
              </a:rPr>
              <a:t>What’s</a:t>
            </a:r>
            <a:r>
              <a:rPr lang="es-ES_tradnl" sz="3413" b="1" dirty="0">
                <a:solidFill>
                  <a:prstClr val="black"/>
                </a:solidFill>
              </a:rPr>
              <a:t> </a:t>
            </a:r>
            <a:r>
              <a:rPr lang="es-ES_tradnl" sz="3413" b="1" dirty="0" err="1">
                <a:solidFill>
                  <a:prstClr val="black"/>
                </a:solidFill>
              </a:rPr>
              <a:t>this</a:t>
            </a:r>
            <a:r>
              <a:rPr lang="es-ES_tradnl" sz="3413" b="1" dirty="0">
                <a:solidFill>
                  <a:prstClr val="black"/>
                </a:solidFill>
              </a:rPr>
              <a:t>?</a:t>
            </a:r>
            <a:endParaRPr lang="es-ES" sz="3413" b="1" dirty="0">
              <a:solidFill>
                <a:prstClr val="black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92124D98-E864-40EF-B5EC-A42AA0F83B99}"/>
              </a:ext>
            </a:extLst>
          </p:cNvPr>
          <p:cNvSpPr/>
          <p:nvPr/>
        </p:nvSpPr>
        <p:spPr>
          <a:xfrm>
            <a:off x="5730600" y="3797766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5D6E52B8-F85D-4170-AAED-33D841F2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48" y="3872090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23 Imagen">
            <a:extLst>
              <a:ext uri="{FF2B5EF4-FFF2-40B4-BE49-F238E27FC236}">
                <a16:creationId xmlns:a16="http://schemas.microsoft.com/office/drawing/2014/main" id="{133B3620-564F-4F7F-92E6-36C2EE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90" y="6924605"/>
            <a:ext cx="1776870" cy="262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A8EE764F-C7C5-456B-A0A8-B0D9FF7261F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0329" y="8211539"/>
            <a:ext cx="2305192" cy="137047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pic>
        <p:nvPicPr>
          <p:cNvPr id="36888" name="24 Imagen">
            <a:extLst>
              <a:ext uri="{FF2B5EF4-FFF2-40B4-BE49-F238E27FC236}">
                <a16:creationId xmlns:a16="http://schemas.microsoft.com/office/drawing/2014/main" id="{5346AFF8-47A0-421E-9F8F-007EC80A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18"/>
            <a:ext cx="3727592" cy="25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1">
            <a:extLst>
              <a:ext uri="{FF2B5EF4-FFF2-40B4-BE49-F238E27FC236}">
                <a16:creationId xmlns:a16="http://schemas.microsoft.com/office/drawing/2014/main" id="{5099789A-B12D-4F2E-B41F-A13BCE6B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rot="2339021">
            <a:off x="2806658" y="994102"/>
            <a:ext cx="6754138" cy="67362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5" name="6 Imagen">
            <a:extLst>
              <a:ext uri="{FF2B5EF4-FFF2-40B4-BE49-F238E27FC236}">
                <a16:creationId xmlns:a16="http://schemas.microsoft.com/office/drawing/2014/main" id="{4EBFC204-84BF-4211-A04F-42488B51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90" y="6924605"/>
            <a:ext cx="1776870" cy="262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 redondeado">
            <a:extLst>
              <a:ext uri="{FF2B5EF4-FFF2-40B4-BE49-F238E27FC236}">
                <a16:creationId xmlns:a16="http://schemas.microsoft.com/office/drawing/2014/main" id="{6ABC27BF-0393-48E6-9B8C-B2FAA8A68440}"/>
              </a:ext>
            </a:extLst>
          </p:cNvPr>
          <p:cNvSpPr/>
          <p:nvPr/>
        </p:nvSpPr>
        <p:spPr>
          <a:xfrm>
            <a:off x="664952" y="433192"/>
            <a:ext cx="11857988" cy="8949709"/>
          </a:xfrm>
          <a:prstGeom prst="roundRect">
            <a:avLst>
              <a:gd name="adj" fmla="val 8447"/>
            </a:avLst>
          </a:prstGeom>
          <a:noFill/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6" name="5 Imagen">
            <a:extLst>
              <a:ext uri="{FF2B5EF4-FFF2-40B4-BE49-F238E27FC236}">
                <a16:creationId xmlns:a16="http://schemas.microsoft.com/office/drawing/2014/main" id="{B23350EB-45DE-4A33-9726-CA54989372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30329" y="8211539"/>
            <a:ext cx="2305192" cy="137047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tl" rotWithShape="0">
              <a:prstClr val="black">
                <a:alpha val="62000"/>
              </a:prstClr>
            </a:outerShdw>
          </a:effec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7E35C07D-C5C3-4A6A-B73E-DCA959CD210A}"/>
              </a:ext>
            </a:extLst>
          </p:cNvPr>
          <p:cNvSpPr/>
          <p:nvPr/>
        </p:nvSpPr>
        <p:spPr>
          <a:xfrm>
            <a:off x="9882294" y="3341511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gloves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6C10C97B-8D11-4983-8B44-D87A0DCF8DF6}"/>
              </a:ext>
            </a:extLst>
          </p:cNvPr>
          <p:cNvSpPr/>
          <p:nvPr/>
        </p:nvSpPr>
        <p:spPr>
          <a:xfrm>
            <a:off x="9882294" y="5490915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scarf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A90A14B7-0404-487F-86ED-B08D09226C57}"/>
              </a:ext>
            </a:extLst>
          </p:cNvPr>
          <p:cNvSpPr/>
          <p:nvPr/>
        </p:nvSpPr>
        <p:spPr>
          <a:xfrm>
            <a:off x="9898098" y="4420729"/>
            <a:ext cx="2456462" cy="864730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>
                <a:solidFill>
                  <a:prstClr val="white"/>
                </a:solidFill>
              </a:rPr>
              <a:t>jumper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093C26C1-FE16-405D-9618-9E799B283AA5}"/>
              </a:ext>
            </a:extLst>
          </p:cNvPr>
          <p:cNvSpPr/>
          <p:nvPr/>
        </p:nvSpPr>
        <p:spPr>
          <a:xfrm>
            <a:off x="9898098" y="7696765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hat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D63BD0F4-1508-4911-A3DF-690E69ADF829}"/>
              </a:ext>
            </a:extLst>
          </p:cNvPr>
          <p:cNvSpPr/>
          <p:nvPr/>
        </p:nvSpPr>
        <p:spPr>
          <a:xfrm>
            <a:off x="9898098" y="6570133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socks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25B07C19-FBF6-4221-8AD8-53C08A2D294A}"/>
              </a:ext>
            </a:extLst>
          </p:cNvPr>
          <p:cNvSpPr/>
          <p:nvPr/>
        </p:nvSpPr>
        <p:spPr>
          <a:xfrm>
            <a:off x="9902613" y="1189849"/>
            <a:ext cx="2458721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boots</a:t>
            </a:r>
            <a:endParaRPr lang="es-ES" sz="4551" b="1" dirty="0">
              <a:solidFill>
                <a:prstClr val="white"/>
              </a:solidFill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6B9A135A-7F5D-40BF-A4B2-815463A537A7}"/>
              </a:ext>
            </a:extLst>
          </p:cNvPr>
          <p:cNvSpPr/>
          <p:nvPr/>
        </p:nvSpPr>
        <p:spPr>
          <a:xfrm>
            <a:off x="9882294" y="2269067"/>
            <a:ext cx="2456462" cy="86698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551" b="1" dirty="0" err="1">
                <a:solidFill>
                  <a:prstClr val="white"/>
                </a:solidFill>
              </a:rPr>
              <a:t>coat</a:t>
            </a:r>
            <a:endParaRPr lang="es-ES" sz="4551" b="1" dirty="0">
              <a:solidFill>
                <a:prstClr val="white"/>
              </a:solidFill>
            </a:endParaRPr>
          </a:p>
        </p:txBody>
      </p:sp>
      <p:pic>
        <p:nvPicPr>
          <p:cNvPr id="3" name="2 Imagen">
            <a:extLst>
              <a:ext uri="{FF2B5EF4-FFF2-40B4-BE49-F238E27FC236}">
                <a16:creationId xmlns:a16="http://schemas.microsoft.com/office/drawing/2014/main" id="{630005C9-F085-4AEC-A0D4-C1E4872454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595"/>
          <a:stretch/>
        </p:blipFill>
        <p:spPr>
          <a:xfrm>
            <a:off x="-51929" y="6208890"/>
            <a:ext cx="4702952" cy="3544711"/>
          </a:xfrm>
          <a:prstGeom prst="rect">
            <a:avLst/>
          </a:prstGeom>
          <a:effectLst>
            <a:outerShdw blurRad="165100" dist="63500" dir="5400000" algn="ctr" rotWithShape="0">
              <a:schemeClr val="tx1"/>
            </a:outerShdw>
          </a:effectLst>
        </p:spPr>
      </p:pic>
      <p:sp>
        <p:nvSpPr>
          <p:cNvPr id="4" name="3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743F521-4597-4B39-816F-1034D51C94C1}"/>
              </a:ext>
            </a:extLst>
          </p:cNvPr>
          <p:cNvSpPr/>
          <p:nvPr/>
        </p:nvSpPr>
        <p:spPr>
          <a:xfrm>
            <a:off x="11191806" y="8870810"/>
            <a:ext cx="1332089" cy="677333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44" b="1" dirty="0">
                <a:solidFill>
                  <a:prstClr val="white"/>
                </a:solidFill>
              </a:rPr>
              <a:t>NEXT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5" name="4 Llamada ovalada">
            <a:extLst>
              <a:ext uri="{FF2B5EF4-FFF2-40B4-BE49-F238E27FC236}">
                <a16:creationId xmlns:a16="http://schemas.microsoft.com/office/drawing/2014/main" id="{40D47B59-0815-46EA-B98D-33D1C3487CF4}"/>
              </a:ext>
            </a:extLst>
          </p:cNvPr>
          <p:cNvSpPr/>
          <p:nvPr/>
        </p:nvSpPr>
        <p:spPr>
          <a:xfrm>
            <a:off x="357717" y="4671977"/>
            <a:ext cx="2490911" cy="1330819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413" b="1" dirty="0" err="1">
                <a:solidFill>
                  <a:prstClr val="black"/>
                </a:solidFill>
              </a:rPr>
              <a:t>What’s</a:t>
            </a:r>
            <a:r>
              <a:rPr lang="es-ES_tradnl" sz="3413" b="1" dirty="0">
                <a:solidFill>
                  <a:prstClr val="black"/>
                </a:solidFill>
              </a:rPr>
              <a:t> </a:t>
            </a:r>
            <a:r>
              <a:rPr lang="es-ES_tradnl" sz="3413" b="1" dirty="0" err="1">
                <a:solidFill>
                  <a:prstClr val="black"/>
                </a:solidFill>
              </a:rPr>
              <a:t>this</a:t>
            </a:r>
            <a:r>
              <a:rPr lang="es-ES_tradnl" sz="3413" b="1" dirty="0">
                <a:solidFill>
                  <a:prstClr val="black"/>
                </a:solidFill>
              </a:rPr>
              <a:t>?</a:t>
            </a:r>
            <a:endParaRPr lang="es-ES" sz="3413" b="1" dirty="0">
              <a:solidFill>
                <a:prstClr val="black"/>
              </a:solidFill>
            </a:endParaRPr>
          </a:p>
        </p:txBody>
      </p:sp>
      <p:sp>
        <p:nvSpPr>
          <p:cNvPr id="16" name="15 Elipse">
            <a:extLst>
              <a:ext uri="{FF2B5EF4-FFF2-40B4-BE49-F238E27FC236}">
                <a16:creationId xmlns:a16="http://schemas.microsoft.com/office/drawing/2014/main" id="{18E0430F-11F1-49C8-AD27-6FAACFA9F7AA}"/>
              </a:ext>
            </a:extLst>
          </p:cNvPr>
          <p:cNvSpPr/>
          <p:nvPr/>
        </p:nvSpPr>
        <p:spPr>
          <a:xfrm>
            <a:off x="5730600" y="3797766"/>
            <a:ext cx="1079034" cy="10790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6" descr="http://blog.michaelmichelini.com/wp-content/uploads/2010/03/smiley-face.jpg">
            <a:extLst>
              <a:ext uri="{FF2B5EF4-FFF2-40B4-BE49-F238E27FC236}">
                <a16:creationId xmlns:a16="http://schemas.microsoft.com/office/drawing/2014/main" id="{8C5D3DFE-6C27-47E0-A019-2CFAB4098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48" y="3872090"/>
            <a:ext cx="930204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6" name="18 Imagen">
            <a:extLst>
              <a:ext uri="{FF2B5EF4-FFF2-40B4-BE49-F238E27FC236}">
                <a16:creationId xmlns:a16="http://schemas.microsoft.com/office/drawing/2014/main" id="{E8EB1F6B-972F-4CF3-B5FF-E1BF8256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18"/>
            <a:ext cx="3727592" cy="25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MBRE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157</Words>
  <Application>Microsoft Office PowerPoint</Application>
  <PresentationFormat>Произвольный</PresentationFormat>
  <Paragraphs>95</Paragraphs>
  <Slides>22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Calibri</vt:lpstr>
      <vt:lpstr>Arial</vt:lpstr>
      <vt:lpstr>Calibri Light</vt:lpstr>
      <vt:lpstr>Arial Rounded MT Bold</vt:lpstr>
      <vt:lpstr>Berlin Sans FB Demi</vt:lpstr>
      <vt:lpstr>Office Theme</vt:lpstr>
      <vt:lpstr>What`s your school like?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Listen.</vt:lpstr>
      <vt:lpstr>Listen.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</dc:title>
  <dc:creator>Deepak Malhotra</dc:creator>
  <cp:lastModifiedBy>Анна Караваева</cp:lastModifiedBy>
  <cp:revision>110</cp:revision>
  <dcterms:created xsi:type="dcterms:W3CDTF">2017-05-08T08:31:06Z</dcterms:created>
  <dcterms:modified xsi:type="dcterms:W3CDTF">2023-04-03T20:31:01Z</dcterms:modified>
</cp:coreProperties>
</file>