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72" r:id="rId5"/>
    <p:sldId id="273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71" r:id="rId19"/>
    <p:sldId id="259" r:id="rId20"/>
    <p:sldId id="260" r:id="rId21"/>
    <p:sldId id="261" r:id="rId22"/>
    <p:sldId id="262" r:id="rId23"/>
    <p:sldId id="290" r:id="rId24"/>
    <p:sldId id="293" r:id="rId25"/>
    <p:sldId id="292" r:id="rId26"/>
    <p:sldId id="291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8" r:id="rId41"/>
    <p:sldId id="267" r:id="rId42"/>
    <p:sldId id="268" r:id="rId43"/>
    <p:sldId id="307" r:id="rId44"/>
    <p:sldId id="311" r:id="rId45"/>
    <p:sldId id="312" r:id="rId46"/>
    <p:sldId id="310" r:id="rId47"/>
    <p:sldId id="309" r:id="rId48"/>
    <p:sldId id="269" r:id="rId49"/>
    <p:sldId id="270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F744D-ECC3-4BE5-9D30-FC75D98563D2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46336-F1E2-4292-B89D-54B6D6E70DA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46336-F1E2-4292-B89D-54B6D6E70DA5}" type="slidenum">
              <a:rPr lang="uk-UA" smtClean="0"/>
              <a:pPr/>
              <a:t>37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ED57-B077-4578-B659-EAECC051D563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5CFC-188D-4D87-8CBF-A95479FE480F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B512-7495-4221-B7DA-524FC05CDD36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A551-B75D-48CE-8D0E-4E07CB165743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98D1-7D9A-4C23-B5E3-175D04AE486F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8C0-76D8-4767-A43C-65D76EFD19B3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16A5-A135-4035-8D30-A9B98F2A7A71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FAA1-1A87-41F8-BEB5-BA9C9C18756F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BD55-620E-41EC-8BA4-957F7651AC47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DEE3-8FB2-4AAF-9176-7DCA6F9AF17A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A879-3383-4BCD-AC8E-456734B27B9C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E7930-2DB0-413F-9F37-11878C8EA434}" type="datetime1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D3CA-E360-494C-A602-8B74F3C624A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Relationship Id="rId4" Type="http://schemas.openxmlformats.org/officeDocument/2006/relationships/hyperlink" Target="&#1056;&#1072;&#1079;&#1084;&#1099;&#1096;&#1083;&#1103;&#1083;&#1082;&#1080;%20&#1086;%20&#1082;&#1086;&#1084;&#1087;&#1100;&#1102;&#1090;&#1077;&#1088;&#1072;&#1093;.mp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7.jpeg"/><Relationship Id="rId5" Type="http://schemas.openxmlformats.org/officeDocument/2006/relationships/image" Target="../media/image41.jpe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png"/><Relationship Id="rId3" Type="http://schemas.openxmlformats.org/officeDocument/2006/relationships/image" Target="../media/image52.pn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png"/><Relationship Id="rId10" Type="http://schemas.openxmlformats.org/officeDocument/2006/relationships/image" Target="../media/image61.jpe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kovalevajulia.ucoz.ru/images/informat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102" y="908720"/>
            <a:ext cx="8463423" cy="525658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працювати за комп’ютером не більше 20 хвилин</a:t>
            </a:r>
            <a:br>
              <a:rPr lang="ru-RU" dirty="0"/>
            </a:br>
            <a:br>
              <a:rPr lang="ru-RU" dirty="0"/>
            </a:br>
            <a:r>
              <a:rPr lang="uk-UA" dirty="0"/>
              <a:t> 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9938" name="Picture 2" descr="j02921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01518"/>
            <a:ext cx="4496200" cy="469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бігати, стрибати та швидко пересуватись у кабінеті інформатики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uk-UA" dirty="0"/>
              <a:t> 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0962" name="Picture 2" descr="j0281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1086" y="476672"/>
            <a:ext cx="4788548" cy="449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ставити та класти на пристрої комп’ютера будь-які предмети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uk-UA" dirty="0"/>
              <a:t> 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1986" name="Picture 2" descr="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8640"/>
            <a:ext cx="5186280" cy="48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класти будь-які речі на клавіатуру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uk-UA" dirty="0"/>
              <a:t> 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3010" name="Picture 2" descr="2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6672"/>
            <a:ext cx="4789049" cy="473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заходити до кабінету інформатики тільки з дозволу учителя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uk-UA" dirty="0"/>
              <a:t> 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4034" name="Picture 2" descr="j02333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0648"/>
            <a:ext cx="2924190" cy="479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торкатися </a:t>
            </a:r>
            <a:r>
              <a:rPr lang="ru-RU" dirty="0"/>
              <a:t>руками </a:t>
            </a:r>
            <a:r>
              <a:rPr lang="uk-UA" dirty="0"/>
              <a:t>кабелів, </a:t>
            </a:r>
            <a:br>
              <a:rPr lang="uk-UA" dirty="0"/>
            </a:br>
            <a:r>
              <a:rPr lang="uk-UA" dirty="0"/>
              <a:t>шнурів, розеток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uk-UA" dirty="0"/>
              <a:t> 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5058" name="Picture 2" descr="j0297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32656"/>
            <a:ext cx="4608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без дозволу учителя вмикати та вимикати пристрої комп’ютера і пересувати їх по столу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uk-UA" dirty="0"/>
              <a:t> 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6082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6672"/>
            <a:ext cx="4662876" cy="429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для відповіді чи запитання підняти руку вгору, не кричати, голосно не розмовляти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uk-UA" dirty="0"/>
              <a:t> 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7106" name="Picture 2" descr="j03432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8640"/>
            <a:ext cx="4515470" cy="451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CRYPTOGRAM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1857" t="18329" r="23353" b="43281"/>
          <a:stretch>
            <a:fillRect/>
          </a:stretch>
        </p:blipFill>
        <p:spPr bwMode="auto">
          <a:xfrm>
            <a:off x="323528" y="2132856"/>
            <a:ext cx="8591108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1857" t="18329" r="23353" b="44265"/>
          <a:stretch>
            <a:fillRect/>
          </a:stretch>
        </p:blipFill>
        <p:spPr bwMode="auto">
          <a:xfrm>
            <a:off x="323528" y="1844824"/>
            <a:ext cx="8393230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Answer key</a:t>
            </a:r>
            <a:endParaRPr lang="ru-RU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ymnasium152.edu.kh.ua/files2/images/kabneti/informatika/1276429950_1005310057223317_f0_0.jpg?size=10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-1"/>
            <a:ext cx="9144000" cy="690696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338" y="2967335"/>
            <a:ext cx="908934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Правила </a:t>
            </a:r>
            <a:r>
              <a:rPr lang="ru-RU" sz="4800" b="1" dirty="0" err="1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техніки</a:t>
            </a:r>
            <a:r>
              <a:rPr lang="ru-RU" sz="48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800" b="1" dirty="0" err="1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безпеки</a:t>
            </a:r>
            <a:endParaRPr lang="ru-RU" sz="48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48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у </a:t>
            </a:r>
            <a:r>
              <a:rPr lang="ru-RU" sz="4800" b="1" dirty="0" err="1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кабінеті</a:t>
            </a:r>
            <a:r>
              <a:rPr lang="ru-RU" sz="48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800" b="1" dirty="0" err="1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інформатики</a:t>
            </a:r>
            <a:endParaRPr lang="ru-RU" sz="48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Computers and internet in our life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157192"/>
            <a:ext cx="7772400" cy="1500187"/>
          </a:xfrm>
        </p:spPr>
        <p:txBody>
          <a:bodyPr>
            <a:noAutofit/>
          </a:bodyPr>
          <a:lstStyle/>
          <a:p>
            <a:pPr algn="ctr"/>
            <a:endParaRPr lang="uk-U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uk-U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uk-U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Комп'ютери та Інтернет в нашому житті</a:t>
            </a:r>
            <a:endParaRPr lang="ru-RU" sz="5400" dirty="0"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362075"/>
          </a:xfrm>
        </p:spPr>
        <p:txBody>
          <a:bodyPr>
            <a:noAutofit/>
          </a:bodyPr>
          <a:lstStyle/>
          <a:p>
            <a:pPr algn="r"/>
            <a:r>
              <a:rPr lang="uk-UA" u="sng" dirty="0">
                <a:latin typeface="Times New Roman" pitchFamily="18" charset="0"/>
                <a:cs typeface="Times New Roman" pitchFamily="18" charset="0"/>
              </a:rPr>
              <a:t>Епіграф уроку: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uk-UA" i="1" dirty="0">
                <a:latin typeface="Times New Roman" pitchFamily="18" charset="0"/>
                <a:cs typeface="Times New Roman" pitchFamily="18" charset="0"/>
              </a:rPr>
              <a:t>«Геніальні відкриття – це 99% праці та 1 % таланту».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Томас Едісон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013176"/>
            <a:ext cx="9144000" cy="1500187"/>
          </a:xfrm>
        </p:spPr>
        <p:txBody>
          <a:bodyPr>
            <a:noAutofit/>
          </a:bodyPr>
          <a:lstStyle/>
          <a:p>
            <a:endParaRPr lang="uk-UA" sz="3200" dirty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endParaRPr lang="uk-UA" sz="3200" dirty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endParaRPr lang="uk-UA" sz="3200" dirty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endParaRPr lang="uk-UA" sz="3200" dirty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endParaRPr lang="uk-UA" sz="3200" dirty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endParaRPr lang="uk-UA" sz="3200" dirty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endParaRPr lang="uk-UA" sz="3200" dirty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endParaRPr lang="uk-UA" sz="3200" dirty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 algn="r"/>
            <a:r>
              <a:rPr lang="en-US" sz="4000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“Genius is one percent inspiration and ninety-nine percent perspiration.’’</a:t>
            </a:r>
            <a:br>
              <a:rPr lang="en-US" sz="4800" dirty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Thomas A. Edison</a:t>
            </a:r>
            <a:endParaRPr lang="ru-RU" sz="4800" dirty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Що можна робити за допомогою комп'ютера?</a:t>
            </a:r>
            <a:endParaRPr lang="ru-RU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218" name="Picture 2" descr="http://mirgif.com/4/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560840" cy="6071413"/>
          </a:xfrm>
          <a:prstGeom prst="rect">
            <a:avLst/>
          </a:prstGeom>
          <a:noFill/>
        </p:spPr>
      </p:pic>
      <p:pic>
        <p:nvPicPr>
          <p:cNvPr id="9220" name="Picture 4" descr="http://faculty.ksu.edu.sa/29829/PublishingImages/compu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852936"/>
            <a:ext cx="2868427" cy="2605489"/>
          </a:xfrm>
          <a:prstGeom prst="rect">
            <a:avLst/>
          </a:prstGeom>
          <a:noFill/>
        </p:spPr>
      </p:pic>
      <p:sp>
        <p:nvSpPr>
          <p:cNvPr id="5" name="Солнце 4">
            <a:hlinkClick r:id="rId4" action="ppaction://hlinkfile"/>
          </p:cNvPr>
          <p:cNvSpPr/>
          <p:nvPr/>
        </p:nvSpPr>
        <p:spPr>
          <a:xfrm>
            <a:off x="8316416" y="6165304"/>
            <a:ext cx="432048" cy="36004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can use computers for: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88024" y="1196752"/>
            <a:ext cx="4040188" cy="4824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записів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досліджень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проектами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зображень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відео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спілкування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перекладу</a:t>
            </a:r>
          </a:p>
          <a:p>
            <a:pPr>
              <a:buNone/>
            </a:pPr>
            <a:endParaRPr lang="uk-UA" dirty="0"/>
          </a:p>
          <a:p>
            <a:endParaRPr lang="ru-RU" dirty="0"/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323528" y="1196752"/>
            <a:ext cx="4320480" cy="4824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latin typeface="Baskerville Old Face" pitchFamily="18" charset="0"/>
              </a:rPr>
              <a:t>saving notes</a:t>
            </a:r>
          </a:p>
          <a:p>
            <a:r>
              <a:rPr lang="en-US" dirty="0">
                <a:latin typeface="Baskerville Old Face" pitchFamily="18" charset="0"/>
              </a:rPr>
              <a:t>data analyzing</a:t>
            </a:r>
          </a:p>
          <a:p>
            <a:r>
              <a:rPr lang="en-US" dirty="0">
                <a:latin typeface="Baskerville Old Face" pitchFamily="18" charset="0"/>
              </a:rPr>
              <a:t>making researches</a:t>
            </a:r>
          </a:p>
          <a:p>
            <a:r>
              <a:rPr lang="en-US" dirty="0">
                <a:latin typeface="Baskerville Old Face" pitchFamily="18" charset="0"/>
              </a:rPr>
              <a:t>managing projects</a:t>
            </a:r>
          </a:p>
          <a:p>
            <a:r>
              <a:rPr lang="en-US" dirty="0">
                <a:latin typeface="Baskerville Old Face" pitchFamily="18" charset="0"/>
              </a:rPr>
              <a:t>searching information</a:t>
            </a:r>
          </a:p>
          <a:p>
            <a:r>
              <a:rPr lang="en-US" dirty="0">
                <a:latin typeface="Baskerville Old Face" pitchFamily="18" charset="0"/>
              </a:rPr>
              <a:t>learning</a:t>
            </a:r>
          </a:p>
          <a:p>
            <a:r>
              <a:rPr lang="en-US" dirty="0">
                <a:latin typeface="Baskerville Old Face" pitchFamily="18" charset="0"/>
              </a:rPr>
              <a:t>saving music, images and videos</a:t>
            </a:r>
          </a:p>
          <a:p>
            <a:r>
              <a:rPr lang="en-US" dirty="0">
                <a:latin typeface="Baskerville Old Face" pitchFamily="18" charset="0"/>
              </a:rPr>
              <a:t>finance accounting</a:t>
            </a:r>
          </a:p>
          <a:p>
            <a:r>
              <a:rPr lang="en-US" dirty="0">
                <a:latin typeface="Baskerville Old Face" pitchFamily="18" charset="0"/>
              </a:rPr>
              <a:t>games and communication</a:t>
            </a:r>
          </a:p>
          <a:p>
            <a:r>
              <a:rPr lang="en-US" dirty="0">
                <a:latin typeface="Baskerville Old Face" pitchFamily="18" charset="0"/>
              </a:rPr>
              <a:t>translation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640960" cy="2376264"/>
          </a:xfrm>
        </p:spPr>
        <p:txBody>
          <a:bodyPr>
            <a:no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Vocabulary</a:t>
            </a:r>
            <a:b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Словникова робота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screen, monitor, display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2" name="Picture 2" descr="http://img2.elmir.ua/img/84928/1960/1280/monitor_lcd_23_nec_ex231w-bk_60002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6431059" cy="532859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mouse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458" name="Picture 2" descr="http://www.ixbt.com/portopc/msi/gx600/big/m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948" y="1412775"/>
            <a:ext cx="7815476" cy="5192407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keyboard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4" name="Picture 2" descr="http://i2.rozetka.ua/news/6/6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8029542" cy="449654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operating system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10" name="Picture 2" descr="http://www.smartphone.ua/img/words/221/221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5904656" cy="524858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software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 descr="http://www.digitalschoolonline.com/wp-content/uploads/2013/10/Digital-Sch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6300700" cy="504056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близько наближатися до екрану монітора</a:t>
            </a:r>
            <a:br>
              <a:rPr lang="ru-RU" dirty="0"/>
            </a:br>
            <a:endParaRPr lang="ru-RU" dirty="0"/>
          </a:p>
        </p:txBody>
      </p:sp>
      <p:pic>
        <p:nvPicPr>
          <p:cNvPr id="13313" name="Picture 1" descr="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8640"/>
            <a:ext cx="5074035" cy="501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hardware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 descr="http://www.coolnerds.com/newbies/hardware/hw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228402" cy="3384376"/>
          </a:xfrm>
          <a:prstGeom prst="rect">
            <a:avLst/>
          </a:prstGeom>
          <a:noFill/>
        </p:spPr>
      </p:pic>
      <p:pic>
        <p:nvPicPr>
          <p:cNvPr id="15364" name="Picture 4" descr="http://zorg.com.pk/wp-content/images/best-computer-hardware-component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348880"/>
            <a:ext cx="4333875" cy="433387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system block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40" name="Picture 4" descr="http://www.cobra.ua/pictures/18507/1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84784"/>
            <a:ext cx="4762500" cy="47625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Hard disk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4" name="Picture 2" descr="http://img0.elmir.ua/img/28016/1960/1280/zhestkiy_disk_3_5_sata_500gb_wd_caviar_blue_16mb_wd5000aak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01090"/>
            <a:ext cx="7920880" cy="517282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motherboard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0" name="Picture 2" descr="http://img2.elmir.ua/img/146266/1960/1280/materinskaya_plata_s-1155_z77_gigabyte_g1_sniper_3_at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7189122" cy="474995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Central processor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 descr="http://buguruslan-network.ru/wp-content/uploads/2013/11/4-1process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5918634" cy="518457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memory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2" name="Picture 2" descr="http://it-master.od.ua/images/stories/articles/RamDI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665" y="1484784"/>
            <a:ext cx="7419743" cy="488054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Video card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http://img.elmir.ua/img/47803/1280/1024/videokarta_pci-e_1024mb_ati_radeon_hd6570_128bit_ddr3_gigabyte_gv-r657oc-1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7638417" cy="432048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Match the name with the picture: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  <p:pic>
        <p:nvPicPr>
          <p:cNvPr id="8194" name="Picture 2" descr="http://www.wiu.edu/academics/majors/business_and_technology/images/desktop_computer_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1440160" cy="1440161"/>
          </a:xfrm>
          <a:prstGeom prst="rect">
            <a:avLst/>
          </a:prstGeom>
          <a:noFill/>
        </p:spPr>
      </p:pic>
      <p:pic>
        <p:nvPicPr>
          <p:cNvPr id="8258" name="Picture 66" descr="http://mypcmag.com/wp-content/uploads/2010/11/scann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764704"/>
            <a:ext cx="1825209" cy="1224136"/>
          </a:xfrm>
          <a:prstGeom prst="rect">
            <a:avLst/>
          </a:prstGeom>
          <a:noFill/>
        </p:spPr>
      </p:pic>
      <p:pic>
        <p:nvPicPr>
          <p:cNvPr id="67" name="Picture 2" descr="http://img2.elmir.ua/img/84928/1960/1280/monitor_lcd_23_nec_ex231w-bk_600029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708920"/>
            <a:ext cx="1651218" cy="1368152"/>
          </a:xfrm>
          <a:prstGeom prst="rect">
            <a:avLst/>
          </a:prstGeom>
          <a:noFill/>
        </p:spPr>
      </p:pic>
      <p:pic>
        <p:nvPicPr>
          <p:cNvPr id="8260" name="Picture 68" descr="http://www.clker.com/cliparts/6/8/a/3/11971247621441025513Sabathius_3.5_Floppy_Disk_Blue_Labelled.svg.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76672"/>
            <a:ext cx="1368152" cy="1368152"/>
          </a:xfrm>
          <a:prstGeom prst="rect">
            <a:avLst/>
          </a:prstGeom>
          <a:noFill/>
        </p:spPr>
      </p:pic>
      <p:pic>
        <p:nvPicPr>
          <p:cNvPr id="8262" name="Picture 70" descr="http://phoneboy.com/wp-content/uploads/2008/11/large-keyboar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2636912"/>
            <a:ext cx="2736304" cy="983590"/>
          </a:xfrm>
          <a:prstGeom prst="rect">
            <a:avLst/>
          </a:prstGeom>
          <a:noFill/>
        </p:spPr>
      </p:pic>
      <p:pic>
        <p:nvPicPr>
          <p:cNvPr id="8264" name="Picture 72" descr="http://www.mln.com.au/img/files/4446/creative_t10_piano_black_speakers-ima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7" y="2348880"/>
            <a:ext cx="1747766" cy="1440160"/>
          </a:xfrm>
          <a:prstGeom prst="rect">
            <a:avLst/>
          </a:prstGeom>
          <a:noFill/>
        </p:spPr>
      </p:pic>
      <p:pic>
        <p:nvPicPr>
          <p:cNvPr id="8266" name="Picture 74" descr="http://fs103.jpe.ru/7372/2533421_86b8fec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4653136"/>
            <a:ext cx="1584175" cy="1584176"/>
          </a:xfrm>
          <a:prstGeom prst="rect">
            <a:avLst/>
          </a:prstGeom>
          <a:noFill/>
        </p:spPr>
      </p:pic>
      <p:pic>
        <p:nvPicPr>
          <p:cNvPr id="72" name="Picture 2" descr="http://it-master.od.ua/images/stories/articles/RamDIMM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4725144"/>
            <a:ext cx="2160240" cy="1420959"/>
          </a:xfrm>
          <a:prstGeom prst="rect">
            <a:avLst/>
          </a:prstGeom>
          <a:noFill/>
        </p:spPr>
      </p:pic>
      <p:pic>
        <p:nvPicPr>
          <p:cNvPr id="73" name="Picture 2" descr="http://www.digitalschoolonline.com/wp-content/uploads/2013/10/Digital-Schoo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6" y="4581128"/>
            <a:ext cx="1890210" cy="1512168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251520" y="1988840"/>
            <a:ext cx="23042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Computer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635896" y="2060848"/>
            <a:ext cx="1375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Scanner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284488" y="1916832"/>
            <a:ext cx="1838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Floppy disc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20220" y="4077072"/>
            <a:ext cx="1413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Monitor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450493" y="3861048"/>
            <a:ext cx="1601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Keyboard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589316" y="3933056"/>
            <a:ext cx="1517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Speakers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37715" y="6093296"/>
            <a:ext cx="1210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Printer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923928" y="6021288"/>
            <a:ext cx="1656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Memory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797389" y="6021288"/>
            <a:ext cx="1532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Software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3" name="Номер слайда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Вправа: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“Стерті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err="1"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58011"/>
          </a:xfrm>
        </p:spPr>
        <p:txBody>
          <a:bodyPr>
            <a:normAutofit fontScale="77500" lnSpcReduction="20000"/>
          </a:bodyPr>
          <a:lstStyle/>
          <a:p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Системний …</a:t>
            </a:r>
          </a:p>
          <a:p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Лазерний …</a:t>
            </a:r>
          </a:p>
          <a:p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Персональний …</a:t>
            </a:r>
          </a:p>
          <a:p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Жорсткий …</a:t>
            </a:r>
          </a:p>
          <a:p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Операційна …</a:t>
            </a:r>
          </a:p>
          <a:p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Електронна …</a:t>
            </a:r>
          </a:p>
          <a:p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Рідкокристалічний …</a:t>
            </a:r>
          </a:p>
          <a:p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Кольоровий …</a:t>
            </a:r>
          </a:p>
          <a:p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Права та ліва …</a:t>
            </a:r>
          </a:p>
          <a:p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Глобальна …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268760"/>
            <a:ext cx="11606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4117" y="1772816"/>
            <a:ext cx="11560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7801" y="2204864"/>
            <a:ext cx="24095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комп'ютер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62109" y="2708920"/>
            <a:ext cx="11560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27760" y="3212976"/>
            <a:ext cx="18437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пам'ять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717032"/>
            <a:ext cx="15336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пошта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4149080"/>
            <a:ext cx="1825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монітор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4653136"/>
            <a:ext cx="18870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дисплей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44598" y="5157192"/>
            <a:ext cx="29594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нопки </a:t>
            </a:r>
            <a:r>
              <a:rPr lang="ru-RU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миші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5661248"/>
            <a:ext cx="3677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ережа </a:t>
            </a:r>
            <a:r>
              <a:rPr lang="ru-RU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Інтернет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systema-rus.com/wp-content/uploads/2013/09/global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9054"/>
            <a:ext cx="6971928" cy="5228946"/>
          </a:xfrm>
          <a:prstGeom prst="rect">
            <a:avLst/>
          </a:prstGeom>
          <a:noFill/>
        </p:spPr>
      </p:pic>
      <p:pic>
        <p:nvPicPr>
          <p:cNvPr id="52232" name="Picture 8" descr="http://blog.hostbaby.com/wp-content/uploads/2010/01/brows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3050925" cy="1944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                     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Інтернет – </a:t>
            </a:r>
            <a:r>
              <a:rPr lang="uk-UA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за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чи </a:t>
            </a:r>
            <a:r>
              <a:rPr lang="uk-UA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проти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517632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сидіти рівно, щоб відстань між очима та екраном була не менше 50 см.</a:t>
            </a:r>
            <a:br>
              <a:rPr lang="ru-RU" dirty="0"/>
            </a:br>
            <a:endParaRPr lang="ru-RU" dirty="0"/>
          </a:p>
        </p:txBody>
      </p:sp>
      <p:pic>
        <p:nvPicPr>
          <p:cNvPr id="28674" name="Picture 2" descr="2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57637"/>
            <a:ext cx="4215117" cy="51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Statements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5500" b="1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Talking to strangers on chat rooms.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6400" b="1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 It can help children with their homework.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6400" b="1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 It provides online shopping.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6400" b="1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 A source of education for students.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6400" b="1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Negative effects on family communication.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6400" b="1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Finding out old friends through social network sites.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6400" b="1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Pornography.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6400" b="1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Helpful to people of all ages.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6400" b="1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 Chat rooms, songs, movies and other entertainment.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6400" b="1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 Online classes for students (e-learning).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6400" b="1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 If you shop online, your credit card number can be copied and used.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6400" b="1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Anti-social </a:t>
            </a:r>
            <a:r>
              <a:rPr lang="en-US" sz="6400" b="1" dirty="0" err="1"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6400" b="1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Spamming and viruses threat.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6400" b="1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 Provides a vast library of knowledge and information.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6400" b="1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Hackers can steal sensitive information and other people’s identity.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6400" b="1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 People can connect and interact with others quickly and cheaply.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6400" b="1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 It helps to promote businesses.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6400" b="1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 It can distract children from homework and adults from office work.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6400" b="1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400" b="1" dirty="0">
                <a:latin typeface="Times New Roman" pitchFamily="18" charset="0"/>
                <a:cs typeface="Times New Roman" pitchFamily="18" charset="0"/>
              </a:rPr>
              <a:t>Chatting online without adult supervision can be dangerous for young children.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6400" b="1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 Internet addiction.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KEYBOARD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360" t="12245" r="18221" b="8163"/>
          <a:stretch>
            <a:fillRect/>
          </a:stretch>
        </p:blipFill>
        <p:spPr bwMode="auto">
          <a:xfrm>
            <a:off x="539552" y="1772816"/>
            <a:ext cx="81369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8313" y="241300"/>
            <a:ext cx="40322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6600" b="1" dirty="0" err="1">
                <a:solidFill>
                  <a:srgbClr val="A0DD33"/>
                </a:solidFill>
              </a:rPr>
              <a:t>b</a:t>
            </a:r>
            <a:r>
              <a:rPr lang="ru-RU" sz="6600" b="1" dirty="0" err="1">
                <a:solidFill>
                  <a:srgbClr val="A0DD33"/>
                </a:solidFill>
              </a:rPr>
              <a:t>rowser</a:t>
            </a:r>
            <a:r>
              <a:rPr lang="ru-RU" sz="6600" dirty="0">
                <a:solidFill>
                  <a:srgbClr val="A0DD33"/>
                </a:solidFill>
              </a:rPr>
              <a:t>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643438" y="2703552"/>
            <a:ext cx="339458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6600" b="1" dirty="0" err="1"/>
              <a:t>w</a:t>
            </a:r>
            <a:r>
              <a:rPr lang="ru-RU" sz="6600" b="1" dirty="0" err="1"/>
              <a:t>eb-site</a:t>
            </a:r>
            <a:r>
              <a:rPr lang="ru-RU" sz="6600" dirty="0"/>
              <a:t>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8313" y="2616200"/>
            <a:ext cx="35274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6600" b="1" dirty="0">
                <a:solidFill>
                  <a:srgbClr val="FF9BFF"/>
                </a:solidFill>
              </a:rPr>
              <a:t>h</a:t>
            </a:r>
            <a:r>
              <a:rPr lang="ru-RU" sz="6600" b="1" dirty="0" err="1">
                <a:solidFill>
                  <a:srgbClr val="FF9BFF"/>
                </a:solidFill>
              </a:rPr>
              <a:t>acker</a:t>
            </a:r>
            <a:r>
              <a:rPr lang="ru-RU" sz="6600" b="1" dirty="0">
                <a:solidFill>
                  <a:srgbClr val="FF9BFF"/>
                </a:solidFill>
              </a:rPr>
              <a:t> 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924300" y="5440402"/>
            <a:ext cx="2840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6600" b="1" dirty="0">
                <a:solidFill>
                  <a:srgbClr val="6600FF"/>
                </a:solidFill>
              </a:rPr>
              <a:t>o</a:t>
            </a:r>
            <a:r>
              <a:rPr lang="ru-RU" sz="6600" b="1" dirty="0" err="1">
                <a:solidFill>
                  <a:srgbClr val="6600FF"/>
                </a:solidFill>
              </a:rPr>
              <a:t>n-line</a:t>
            </a:r>
            <a:r>
              <a:rPr lang="ru-RU" sz="6600" dirty="0">
                <a:solidFill>
                  <a:srgbClr val="6600FF"/>
                </a:solidFill>
              </a:rPr>
              <a:t> 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476375" y="4000540"/>
            <a:ext cx="32255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provider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867400" y="471527"/>
            <a:ext cx="20842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6600" b="1" dirty="0">
                <a:solidFill>
                  <a:srgbClr val="2AD6DA"/>
                </a:solidFill>
              </a:rPr>
              <a:t>s</a:t>
            </a:r>
            <a:r>
              <a:rPr lang="ru-RU" sz="6600" b="1" dirty="0" err="1">
                <a:solidFill>
                  <a:srgbClr val="2AD6DA"/>
                </a:solidFill>
              </a:rPr>
              <a:t>pam</a:t>
            </a:r>
            <a:endParaRPr lang="ru-RU" dirty="0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555875" y="1624052"/>
            <a:ext cx="40398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</a:rPr>
              <a:t>u</a:t>
            </a:r>
            <a:r>
              <a:rPr lang="ru-RU" sz="6600" b="1" dirty="0" err="1">
                <a:solidFill>
                  <a:srgbClr val="00B050"/>
                </a:solidFill>
              </a:rPr>
              <a:t>ser</a:t>
            </a:r>
            <a:r>
              <a:rPr lang="ru-RU" sz="6600" b="1" dirty="0">
                <a:solidFill>
                  <a:srgbClr val="00B050"/>
                </a:solidFill>
              </a:rPr>
              <a:t> </a:t>
            </a:r>
            <a:r>
              <a:rPr lang="ru-RU" sz="6600" b="1" dirty="0" err="1">
                <a:solidFill>
                  <a:srgbClr val="00B050"/>
                </a:solidFill>
              </a:rPr>
              <a:t>name</a:t>
            </a:r>
            <a:r>
              <a:rPr lang="ru-RU" sz="5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795963" y="4195802"/>
            <a:ext cx="25859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6600" b="1" dirty="0">
                <a:solidFill>
                  <a:srgbClr val="FF33CC"/>
                </a:solidFill>
              </a:rPr>
              <a:t>e</a:t>
            </a:r>
            <a:r>
              <a:rPr lang="ru-RU" sz="6600" b="1" dirty="0">
                <a:solidFill>
                  <a:srgbClr val="FF33CC"/>
                </a:solidFill>
              </a:rPr>
              <a:t>-</a:t>
            </a:r>
            <a:r>
              <a:rPr lang="ru-RU" sz="6600" b="1" dirty="0" err="1">
                <a:solidFill>
                  <a:srgbClr val="FF33CC"/>
                </a:solidFill>
              </a:rPr>
              <a:t>mail</a:t>
            </a:r>
            <a:r>
              <a:rPr lang="ru-RU" sz="6600" dirty="0"/>
              <a:t> 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 rot="10768575" flipV="1">
            <a:off x="971550" y="5207000"/>
            <a:ext cx="25193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5400" b="1" dirty="0">
                <a:solidFill>
                  <a:srgbClr val="CC3300"/>
                </a:solidFill>
              </a:rPr>
              <a:t>V</a:t>
            </a:r>
            <a:r>
              <a:rPr lang="ru-RU" sz="6600" b="1" dirty="0" err="1">
                <a:solidFill>
                  <a:srgbClr val="CC3300"/>
                </a:solidFill>
              </a:rPr>
              <a:t>irus</a:t>
            </a:r>
            <a:r>
              <a:rPr lang="ru-RU" sz="5400" dirty="0"/>
              <a:t>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Autofit/>
          </a:bodyPr>
          <a:lstStyle/>
          <a:p>
            <a:r>
              <a:rPr lang="en-US" sz="4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Task   Mach the words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9" y="620687"/>
          <a:ext cx="8496944" cy="593746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06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0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5971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uk-UA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Browser</a:t>
                      </a:r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266" marR="61266" marT="0" marB="0" anchor="ctr"/>
                </a:tc>
                <a:tc>
                  <a:txBody>
                    <a:bodyPr/>
                    <a:lstStyle/>
                    <a:p>
                      <a:r>
                        <a:rPr lang="uk-UA" sz="2000" b="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програміст, який займається несанкціонованим проникненням в комп'ютерні мережі, бази даних, зломом програмного забезпечення</a:t>
                      </a:r>
                      <a:endParaRPr lang="uk-UA" sz="20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66" marR="6126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544">
                <a:tc>
                  <a:txBody>
                    <a:bodyPr/>
                    <a:lstStyle/>
                    <a:p>
                      <a:r>
                        <a:rPr lang="ru-RU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Web-site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66" marR="61266" marT="0" marB="0" anchor="ctr"/>
                </a:tc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latin typeface="Times New Roman" pitchFamily="18" charset="0"/>
                          <a:cs typeface="Times New Roman" pitchFamily="18" charset="0"/>
                        </a:rPr>
                        <a:t>основний</a:t>
                      </a:r>
                      <a:r>
                        <a:rPr lang="uk-UA" sz="2000" baseline="0" noProof="0" dirty="0">
                          <a:latin typeface="Times New Roman" pitchFamily="18" charset="0"/>
                          <a:cs typeface="Times New Roman" pitchFamily="18" charset="0"/>
                        </a:rPr>
                        <a:t> спосіб зв'язку </a:t>
                      </a:r>
                      <a:r>
                        <a:rPr lang="uk-UA" sz="2000" noProof="0" dirty="0">
                          <a:latin typeface="Times New Roman" pitchFamily="18" charset="0"/>
                          <a:cs typeface="Times New Roman" pitchFamily="18" charset="0"/>
                        </a:rPr>
                        <a:t>в Internet; кожний абонент має свою особисту поштову адресу</a:t>
                      </a:r>
                    </a:p>
                  </a:txBody>
                  <a:tcPr marL="61266" marR="6126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001">
                <a:tc>
                  <a:txBody>
                    <a:bodyPr/>
                    <a:lstStyle/>
                    <a:p>
                      <a:r>
                        <a:rPr lang="ru-RU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Hacker</a:t>
                      </a: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1266" marR="6126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програма, яка  сама себе встановлює в операційну</a:t>
                      </a:r>
                      <a:r>
                        <a:rPr lang="uk-UA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систему і пошкоджує файли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266" marR="6126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786">
                <a:tc>
                  <a:txBody>
                    <a:bodyPr/>
                    <a:lstStyle/>
                    <a:p>
                      <a:r>
                        <a:rPr lang="ru-RU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On-line</a:t>
                      </a: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1266" marR="61266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ім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я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корисувача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66" marR="6126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985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Provider</a:t>
                      </a: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1266" marR="61266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компанія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що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надає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доступ в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Інтернет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66" marR="6126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147">
                <a:tc>
                  <a:txBody>
                    <a:bodyPr/>
                    <a:lstStyle/>
                    <a:p>
                      <a:r>
                        <a:rPr lang="ru-RU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Spam</a:t>
                      </a: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1266" marR="61266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програма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що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дозволяє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переглядати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ресурси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всесвітньої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мережі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1266" marR="6126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981">
                <a:tc>
                  <a:txBody>
                    <a:bodyPr/>
                    <a:lstStyle/>
                    <a:p>
                      <a:r>
                        <a:rPr lang="ru-RU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User</a:t>
                      </a: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1266" marR="61266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режим, коли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Ваш </a:t>
                      </a:r>
                      <a:r>
                        <a:rPr lang="uk-UA" sz="2000" noProof="0" dirty="0">
                          <a:latin typeface="Times New Roman" pitchFamily="18" charset="0"/>
                          <a:cs typeface="Times New Roman" pitchFamily="18" charset="0"/>
                        </a:rPr>
                        <a:t>комп'ютер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noProof="0" dirty="0">
                          <a:latin typeface="Times New Roman" pitchFamily="18" charset="0"/>
                          <a:cs typeface="Times New Roman" pitchFamily="18" charset="0"/>
                        </a:rPr>
                        <a:t>з'єднаний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хост-системою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66" marR="6126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981">
                <a:tc>
                  <a:txBody>
                    <a:bodyPr/>
                    <a:lstStyle/>
                    <a:p>
                      <a:r>
                        <a:rPr lang="ru-RU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1266" marR="61266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сукупність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web-сторінок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обєднаних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за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змістом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розміщених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на одному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сервері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66" marR="6126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5971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irus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66" marR="61266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масова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розсилка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2000" b="0" i="0" u="none" strike="noStrike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кореспонденції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рекламного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іншого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характеру людям,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висловили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бажання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її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одержувати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66" marR="6126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5537" name="Line 1"/>
          <p:cNvSpPr>
            <a:spLocks noChangeShapeType="1"/>
          </p:cNvSpPr>
          <p:nvPr/>
        </p:nvSpPr>
        <p:spPr bwMode="auto">
          <a:xfrm>
            <a:off x="1547664" y="1124744"/>
            <a:ext cx="1584176" cy="302433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475656" y="1844824"/>
            <a:ext cx="1656184" cy="352839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 flipV="1">
            <a:off x="1403648" y="980728"/>
            <a:ext cx="1728192" cy="158417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1"/>
          <p:cNvSpPr>
            <a:spLocks noChangeShapeType="1"/>
          </p:cNvSpPr>
          <p:nvPr/>
        </p:nvSpPr>
        <p:spPr bwMode="auto">
          <a:xfrm>
            <a:off x="1403648" y="3068960"/>
            <a:ext cx="1728192" cy="165618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 flipV="1">
            <a:off x="1547664" y="3501008"/>
            <a:ext cx="1512168" cy="7200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1"/>
          <p:cNvSpPr>
            <a:spLocks noChangeShapeType="1"/>
          </p:cNvSpPr>
          <p:nvPr/>
        </p:nvSpPr>
        <p:spPr bwMode="auto">
          <a:xfrm>
            <a:off x="1187624" y="4077072"/>
            <a:ext cx="2016224" cy="216024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"/>
          <p:cNvSpPr>
            <a:spLocks noChangeShapeType="1"/>
          </p:cNvSpPr>
          <p:nvPr/>
        </p:nvSpPr>
        <p:spPr bwMode="auto">
          <a:xfrm flipV="1">
            <a:off x="1763688" y="3068960"/>
            <a:ext cx="1296144" cy="172819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1"/>
          <p:cNvSpPr>
            <a:spLocks noChangeShapeType="1"/>
          </p:cNvSpPr>
          <p:nvPr/>
        </p:nvSpPr>
        <p:spPr bwMode="auto">
          <a:xfrm flipV="1">
            <a:off x="1403648" y="1916832"/>
            <a:ext cx="1728192" cy="345638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1"/>
          <p:cNvSpPr>
            <a:spLocks noChangeShapeType="1"/>
          </p:cNvSpPr>
          <p:nvPr/>
        </p:nvSpPr>
        <p:spPr bwMode="auto">
          <a:xfrm flipV="1">
            <a:off x="1187624" y="2564904"/>
            <a:ext cx="1944216" cy="352839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“Чорний</a:t>
            </a: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ящик”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000" b="1" dirty="0"/>
              <a:t>Інструкція до чорного ящика №1:</a:t>
            </a:r>
            <a:endParaRPr lang="ru-RU" sz="2000" dirty="0"/>
          </a:p>
          <a:p>
            <a:pPr lvl="0" algn="just"/>
            <a:r>
              <a:rPr lang="uk-UA" sz="2000" dirty="0"/>
              <a:t>Це круг із спеціальної пластмаси, покритий дзеркальним покриттям з того боку, з якого зчитується інформація. Існують різні види цього носія інформації: для одноразового запису, для багаторазового перезапису, найсучасніші - дуже великої ємності.</a:t>
            </a:r>
            <a:endParaRPr lang="ru-RU" sz="2000" dirty="0"/>
          </a:p>
          <a:p>
            <a:pPr lvl="0" algn="just"/>
            <a:r>
              <a:rPr lang="uk-UA" sz="2000" dirty="0"/>
              <a:t>Цей носій інформації має корпус та магнітну стрічку. Використовується для запису та перезапису інформації, а також її зчитування.</a:t>
            </a:r>
            <a:endParaRPr lang="ru-RU" sz="2000" dirty="0"/>
          </a:p>
          <a:p>
            <a:pPr>
              <a:buNone/>
            </a:pPr>
            <a:r>
              <a:rPr lang="uk-UA" sz="2000" b="1" dirty="0"/>
              <a:t>Інструкція до чорного ящика №2:</a:t>
            </a:r>
            <a:endParaRPr lang="ru-RU" sz="2000" dirty="0"/>
          </a:p>
          <a:p>
            <a:pPr lvl="0" algn="just"/>
            <a:r>
              <a:rPr lang="uk-UA" sz="2000" dirty="0"/>
              <a:t>Це носій інформації  прямокутної форми, що складається з секторів та доріжок. Має етикетку, корпус, захисну пластину та спеціальний отвір для захисту носія від запису інформації. На цей носій можна записати невелику кількість інформації.</a:t>
            </a:r>
            <a:endParaRPr lang="ru-RU" sz="2000" dirty="0"/>
          </a:p>
          <a:p>
            <a:pPr algn="just"/>
            <a:r>
              <a:rPr lang="uk-UA" sz="2000" dirty="0"/>
              <a:t>Це найдавніший носій інформації. Застосовує його кожна людина для запису інформації, навіть та, що не має комп’ютера. 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Незавершені речення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Мені на уроці було цікаво тому, що…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Більше за все на уроці мені сподобалося…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Для мене новим було…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Я отримав задоволення від того, що…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ДОМАШН</a:t>
            </a:r>
            <a:r>
              <a:rPr lang="uk-UA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Є ЗАВДАННЯ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46</a:t>
            </a:fld>
            <a:endParaRPr lang="ru-RU"/>
          </a:p>
        </p:txBody>
      </p:sp>
      <p:pic>
        <p:nvPicPr>
          <p:cNvPr id="6144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704856" cy="509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THANK YOU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Aharoni" pitchFamily="2" charset="-79"/>
              </a:rPr>
              <a:t>!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60418" name="Picture 2" descr="http://s39.radikal.ru/i086/0811/40/cfca71895c70.png"/>
          <p:cNvPicPr>
            <a:picLocks noChangeAspect="1" noChangeArrowheads="1"/>
          </p:cNvPicPr>
          <p:nvPr/>
        </p:nvPicPr>
        <p:blipFill>
          <a:blip r:embed="rId2" cstate="print"/>
          <a:srcRect t="7604" b="8753"/>
          <a:stretch>
            <a:fillRect/>
          </a:stretch>
        </p:blipFill>
        <p:spPr bwMode="auto">
          <a:xfrm>
            <a:off x="2123728" y="1844824"/>
            <a:ext cx="5616624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Інструкція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16832"/>
            <a:ext cx="8579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b="1" i="1" dirty="0">
                <a:solidFill>
                  <a:srgbClr val="229450">
                    <a:lumMod val="50000"/>
                  </a:srgbClr>
                </a:solidFill>
              </a:rPr>
              <a:t>Обрати запитання</a:t>
            </a:r>
          </a:p>
          <a:p>
            <a:pPr>
              <a:lnSpc>
                <a:spcPct val="150000"/>
              </a:lnSpc>
            </a:pPr>
            <a:r>
              <a:rPr lang="uk-UA" sz="3200" b="1" i="1" dirty="0">
                <a:solidFill>
                  <a:srgbClr val="229450">
                    <a:lumMod val="50000"/>
                  </a:srgbClr>
                </a:solidFill>
              </a:rPr>
              <a:t>Підказка</a:t>
            </a:r>
          </a:p>
          <a:p>
            <a:pPr>
              <a:lnSpc>
                <a:spcPct val="150000"/>
              </a:lnSpc>
            </a:pPr>
            <a:r>
              <a:rPr lang="uk-UA" sz="3200" b="1" i="1" dirty="0">
                <a:solidFill>
                  <a:srgbClr val="229450">
                    <a:lumMod val="50000"/>
                  </a:srgbClr>
                </a:solidFill>
              </a:rPr>
              <a:t>Ввести відповідь з віртуальної клавіатури</a:t>
            </a:r>
          </a:p>
          <a:p>
            <a:pPr>
              <a:lnSpc>
                <a:spcPct val="150000"/>
              </a:lnSpc>
            </a:pPr>
            <a:r>
              <a:rPr lang="uk-UA" sz="3200" b="1" i="1" dirty="0">
                <a:solidFill>
                  <a:srgbClr val="229450">
                    <a:lumMod val="50000"/>
                  </a:srgbClr>
                </a:solidFill>
              </a:rPr>
              <a:t>Закрити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4746848" y="2060848"/>
            <a:ext cx="567796" cy="504056"/>
          </a:xfrm>
          <a:prstGeom prst="wedgeRoundRectCallout">
            <a:avLst>
              <a:gd name="adj1" fmla="val 63294"/>
              <a:gd name="adj2" fmla="val -7897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2555776" y="2780928"/>
            <a:ext cx="567796" cy="576064"/>
          </a:xfrm>
          <a:prstGeom prst="wedgeRoundRectCallout">
            <a:avLst>
              <a:gd name="adj1" fmla="val -54484"/>
              <a:gd name="adj2" fmla="val -71864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437112"/>
            <a:ext cx="432048" cy="432048"/>
          </a:xfrm>
          <a:prstGeom prst="rect">
            <a:avLst/>
          </a:prstGeom>
        </p:spPr>
      </p:pic>
      <p:pic>
        <p:nvPicPr>
          <p:cNvPr id="9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779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Кросворд «Файли та папки»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uk-UA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373216"/>
            <a:ext cx="4343400" cy="1390650"/>
          </a:xfrm>
          <a:prstGeom prst="rect">
            <a:avLst/>
          </a:prstGeom>
        </p:spPr>
      </p:pic>
      <p:sp>
        <p:nvSpPr>
          <p:cNvPr id="7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79512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/>
          </p:nvPr>
        </p:nvGraphicFramePr>
        <p:xfrm>
          <a:off x="1043608" y="1268760"/>
          <a:ext cx="6467186" cy="406816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9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79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79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79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79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2294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2294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2294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167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167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167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167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167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167"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Округлена прямокутна виноска 3"/>
          <p:cNvSpPr/>
          <p:nvPr/>
        </p:nvSpPr>
        <p:spPr>
          <a:xfrm>
            <a:off x="971600" y="1268760"/>
            <a:ext cx="567796" cy="504056"/>
          </a:xfrm>
          <a:prstGeom prst="wedgeRoundRectCallout">
            <a:avLst>
              <a:gd name="adj1" fmla="val 63294"/>
              <a:gd name="adj2" fmla="val -7897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4621523" y="5536852"/>
            <a:ext cx="4414973" cy="12548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b="1" i="1" dirty="0">
                <a:solidFill>
                  <a:srgbClr val="FFFFFF"/>
                </a:solidFill>
              </a:rPr>
              <a:t>1. Носій даних, що використовується в оптичних пристроях збереження даних</a:t>
            </a:r>
          </a:p>
        </p:txBody>
      </p:sp>
      <p:pic>
        <p:nvPicPr>
          <p:cNvPr id="151" name="Рисунок 1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62" y="5517232"/>
            <a:ext cx="432048" cy="432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8144" y="2074429"/>
            <a:ext cx="3143128" cy="25764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7024" y="2204864"/>
            <a:ext cx="2945456" cy="1680359"/>
          </a:xfrm>
          <a:prstGeom prst="rect">
            <a:avLst/>
          </a:prstGeom>
        </p:spPr>
      </p:pic>
      <p:sp>
        <p:nvSpPr>
          <p:cNvPr id="157" name="Округлена прямокутна виноска 156"/>
          <p:cNvSpPr/>
          <p:nvPr/>
        </p:nvSpPr>
        <p:spPr>
          <a:xfrm>
            <a:off x="8243809" y="4156366"/>
            <a:ext cx="567796" cy="576064"/>
          </a:xfrm>
          <a:prstGeom prst="wedgeRoundRectCallout">
            <a:avLst>
              <a:gd name="adj1" fmla="val -54484"/>
              <a:gd name="adj2" fmla="val -71864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FFFFFF"/>
                </a:solidFill>
              </a:rPr>
              <a:t>?</a:t>
            </a:r>
          </a:p>
        </p:txBody>
      </p:sp>
      <p:graphicFrame>
        <p:nvGraphicFramePr>
          <p:cNvPr id="11" name="Таблиця 10"/>
          <p:cNvGraphicFramePr>
            <a:graphicFrameLocks noGrp="1"/>
          </p:cNvGraphicFramePr>
          <p:nvPr>
            <p:extLst/>
          </p:nvPr>
        </p:nvGraphicFramePr>
        <p:xfrm>
          <a:off x="1627036" y="1232194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0" name="Таблиця 159"/>
          <p:cNvGraphicFramePr>
            <a:graphicFrameLocks noGrp="1"/>
          </p:cNvGraphicFramePr>
          <p:nvPr>
            <p:extLst/>
          </p:nvPr>
        </p:nvGraphicFramePr>
        <p:xfrm>
          <a:off x="2231620" y="1235146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1" name="Таблиця 160"/>
          <p:cNvGraphicFramePr>
            <a:graphicFrameLocks noGrp="1"/>
          </p:cNvGraphicFramePr>
          <p:nvPr>
            <p:extLst/>
          </p:nvPr>
        </p:nvGraphicFramePr>
        <p:xfrm>
          <a:off x="2821220" y="1235146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2" name="Таблиця 161"/>
          <p:cNvGraphicFramePr>
            <a:graphicFrameLocks noGrp="1"/>
          </p:cNvGraphicFramePr>
          <p:nvPr>
            <p:extLst/>
          </p:nvPr>
        </p:nvGraphicFramePr>
        <p:xfrm>
          <a:off x="3404695" y="1221195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40316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5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910210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5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64098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5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631975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5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87749" y="545196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5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341637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5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695525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6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059832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6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403301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6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753235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6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106096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6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33109" y="585194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6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77139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6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026512" y="585211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6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392103" y="585514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6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741897" y="585194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7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106795" y="58372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7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457939" y="585297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7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823164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7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166633" y="586980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7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501912" y="586122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7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873451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7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95545" y="625168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7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861081" y="626031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7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40707" y="627759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8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575883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8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18282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8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286088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8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629557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8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995959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8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353247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8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696507" y="6269145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373216"/>
            <a:ext cx="4343400" cy="1390650"/>
          </a:xfrm>
          <a:prstGeom prst="rect">
            <a:avLst/>
          </a:prstGeom>
        </p:spPr>
      </p:pic>
      <p:sp>
        <p:nvSpPr>
          <p:cNvPr id="5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79512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62" y="5517232"/>
            <a:ext cx="432048" cy="432048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7024" y="2204864"/>
            <a:ext cx="2945456" cy="1680359"/>
          </a:xfrm>
          <a:prstGeom prst="rect">
            <a:avLst/>
          </a:prstGeom>
        </p:spPr>
      </p:pic>
      <p:sp>
        <p:nvSpPr>
          <p:cNvPr id="89" name="Округлена прямокутна виноска 88"/>
          <p:cNvSpPr/>
          <p:nvPr/>
        </p:nvSpPr>
        <p:spPr>
          <a:xfrm>
            <a:off x="8243809" y="4156366"/>
            <a:ext cx="567796" cy="576064"/>
          </a:xfrm>
          <a:prstGeom prst="wedgeRoundRectCallout">
            <a:avLst>
              <a:gd name="adj1" fmla="val -54484"/>
              <a:gd name="adj2" fmla="val -71864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9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40316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9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910210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9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64098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9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631975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9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87749" y="545196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9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341637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9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695525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9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059832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9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403301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9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753235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0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106096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0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33109" y="585194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0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77139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0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026512" y="585211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0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392103" y="585514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0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741897" y="585194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0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106795" y="58372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0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457939" y="585297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0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823164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0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166633" y="586980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1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501912" y="586122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1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873451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1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95545" y="625168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1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861081" y="626031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1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40707" y="627759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1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575883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1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18282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1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286088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1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629557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1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995959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2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353247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2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696507" y="6269145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pic>
        <p:nvPicPr>
          <p:cNvPr id="122" name="Рисунок 1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373216"/>
            <a:ext cx="4343400" cy="1390650"/>
          </a:xfrm>
          <a:prstGeom prst="rect">
            <a:avLst/>
          </a:prstGeom>
        </p:spPr>
      </p:pic>
      <p:sp>
        <p:nvSpPr>
          <p:cNvPr id="12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79512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24" name="Округлена прямокутна виноска 123"/>
          <p:cNvSpPr/>
          <p:nvPr/>
        </p:nvSpPr>
        <p:spPr>
          <a:xfrm>
            <a:off x="1547664" y="1916832"/>
            <a:ext cx="567796" cy="504056"/>
          </a:xfrm>
          <a:prstGeom prst="wedgeRoundRectCallout">
            <a:avLst>
              <a:gd name="adj1" fmla="val 63294"/>
              <a:gd name="adj2" fmla="val -7897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25" name="Округлений прямокутник 124"/>
          <p:cNvSpPr/>
          <p:nvPr/>
        </p:nvSpPr>
        <p:spPr>
          <a:xfrm>
            <a:off x="4621523" y="5536852"/>
            <a:ext cx="4414973" cy="12548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b="1" i="1" dirty="0">
                <a:solidFill>
                  <a:srgbClr val="FFFFFF"/>
                </a:solidFill>
              </a:rPr>
              <a:t>2. Кожен пристрій збереження даних має свій _________ та ім’я</a:t>
            </a: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62" y="5517232"/>
            <a:ext cx="432048" cy="432048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24" y="2204864"/>
            <a:ext cx="2945456" cy="1680358"/>
          </a:xfrm>
          <a:prstGeom prst="rect">
            <a:avLst/>
          </a:prstGeom>
        </p:spPr>
      </p:pic>
      <p:sp>
        <p:nvSpPr>
          <p:cNvPr id="128" name="Округлена прямокутна виноска 127"/>
          <p:cNvSpPr/>
          <p:nvPr/>
        </p:nvSpPr>
        <p:spPr>
          <a:xfrm>
            <a:off x="8243809" y="4156366"/>
            <a:ext cx="567796" cy="576064"/>
          </a:xfrm>
          <a:prstGeom prst="wedgeRoundRectCallout">
            <a:avLst>
              <a:gd name="adj1" fmla="val -54484"/>
              <a:gd name="adj2" fmla="val -71864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FFFFFF"/>
                </a:solidFill>
              </a:rPr>
              <a:t>?</a:t>
            </a:r>
          </a:p>
        </p:txBody>
      </p:sp>
      <p:graphicFrame>
        <p:nvGraphicFramePr>
          <p:cNvPr id="129" name="Таблиця 128"/>
          <p:cNvGraphicFramePr>
            <a:graphicFrameLocks noGrp="1"/>
          </p:cNvGraphicFramePr>
          <p:nvPr>
            <p:extLst/>
          </p:nvPr>
        </p:nvGraphicFramePr>
        <p:xfrm>
          <a:off x="2211949" y="1839721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З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0" name="Таблиця 129"/>
          <p:cNvGraphicFramePr>
            <a:graphicFrameLocks noGrp="1"/>
          </p:cNvGraphicFramePr>
          <p:nvPr>
            <p:extLst/>
          </p:nvPr>
        </p:nvGraphicFramePr>
        <p:xfrm>
          <a:off x="2843808" y="1864297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1" name="Таблиця 130"/>
          <p:cNvGraphicFramePr>
            <a:graphicFrameLocks noGrp="1"/>
          </p:cNvGraphicFramePr>
          <p:nvPr>
            <p:extLst/>
          </p:nvPr>
        </p:nvGraphicFramePr>
        <p:xfrm>
          <a:off x="3413720" y="1864297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2" name="Таблиця 131"/>
          <p:cNvGraphicFramePr>
            <a:graphicFrameLocks noGrp="1"/>
          </p:cNvGraphicFramePr>
          <p:nvPr>
            <p:extLst/>
          </p:nvPr>
        </p:nvGraphicFramePr>
        <p:xfrm>
          <a:off x="4033597" y="1864297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ч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40316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3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910210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3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64098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3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631975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3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87749" y="545196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3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341637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3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695525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4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059832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4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403301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4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753235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4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106096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4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33109" y="585194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4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77139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4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026512" y="585211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4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392103" y="585514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4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741897" y="585194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4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106795" y="58372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5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457939" y="585297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5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823164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5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166633" y="586980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5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501912" y="586122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5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873451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5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95545" y="625168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5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861081" y="626031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5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40707" y="627759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6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575883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6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18282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6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286088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6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629557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6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995959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6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353247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6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696507" y="6269145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graphicFrame>
        <p:nvGraphicFramePr>
          <p:cNvPr id="170" name="Таблиця 169"/>
          <p:cNvGraphicFramePr>
            <a:graphicFrameLocks noGrp="1"/>
          </p:cNvGraphicFramePr>
          <p:nvPr>
            <p:extLst/>
          </p:nvPr>
        </p:nvGraphicFramePr>
        <p:xfrm>
          <a:off x="4562019" y="1839721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Таблиця 170"/>
          <p:cNvGraphicFramePr>
            <a:graphicFrameLocks noGrp="1"/>
          </p:cNvGraphicFramePr>
          <p:nvPr>
            <p:extLst/>
          </p:nvPr>
        </p:nvGraphicFramePr>
        <p:xfrm>
          <a:off x="5148064" y="1839721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2" name="Рисунок 1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373216"/>
            <a:ext cx="4343400" cy="1390650"/>
          </a:xfrm>
          <a:prstGeom prst="rect">
            <a:avLst/>
          </a:prstGeom>
        </p:spPr>
      </p:pic>
      <p:sp>
        <p:nvSpPr>
          <p:cNvPr id="17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79512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74" name="Округлена прямокутна виноска 173"/>
          <p:cNvSpPr/>
          <p:nvPr/>
        </p:nvSpPr>
        <p:spPr>
          <a:xfrm>
            <a:off x="2751415" y="2397614"/>
            <a:ext cx="567796" cy="558317"/>
          </a:xfrm>
          <a:prstGeom prst="wedgeRoundRectCallout">
            <a:avLst>
              <a:gd name="adj1" fmla="val 63294"/>
              <a:gd name="adj2" fmla="val -7897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75" name="Округлений прямокутник 174"/>
          <p:cNvSpPr/>
          <p:nvPr/>
        </p:nvSpPr>
        <p:spPr>
          <a:xfrm>
            <a:off x="4621523" y="5536852"/>
            <a:ext cx="4414973" cy="12548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b="1" i="1" dirty="0">
                <a:solidFill>
                  <a:srgbClr val="FFFFFF"/>
                </a:solidFill>
              </a:rPr>
              <a:t>3. Властивість файлів залежно від виду даних, які в них містяться</a:t>
            </a:r>
          </a:p>
        </p:txBody>
      </p:sp>
      <p:pic>
        <p:nvPicPr>
          <p:cNvPr id="176" name="Рисунок 1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62" y="5517232"/>
            <a:ext cx="432048" cy="432048"/>
          </a:xfrm>
          <a:prstGeom prst="rect">
            <a:avLst/>
          </a:prstGeom>
        </p:spPr>
      </p:pic>
      <p:pic>
        <p:nvPicPr>
          <p:cNvPr id="177" name="Рисунок 1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24" y="2204864"/>
            <a:ext cx="2945456" cy="1680358"/>
          </a:xfrm>
          <a:prstGeom prst="rect">
            <a:avLst/>
          </a:prstGeom>
        </p:spPr>
      </p:pic>
      <p:sp>
        <p:nvSpPr>
          <p:cNvPr id="178" name="Округлена прямокутна виноска 177"/>
          <p:cNvSpPr/>
          <p:nvPr/>
        </p:nvSpPr>
        <p:spPr>
          <a:xfrm>
            <a:off x="8243809" y="4156366"/>
            <a:ext cx="567796" cy="576064"/>
          </a:xfrm>
          <a:prstGeom prst="wedgeRoundRectCallout">
            <a:avLst>
              <a:gd name="adj1" fmla="val -54484"/>
              <a:gd name="adj2" fmla="val -71864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FFFFFF"/>
                </a:solidFill>
              </a:rPr>
              <a:t>?</a:t>
            </a:r>
          </a:p>
        </p:txBody>
      </p:sp>
      <p:graphicFrame>
        <p:nvGraphicFramePr>
          <p:cNvPr id="179" name="Таблиця 178"/>
          <p:cNvGraphicFramePr>
            <a:graphicFrameLocks noGrp="1"/>
          </p:cNvGraphicFramePr>
          <p:nvPr>
            <p:extLst/>
          </p:nvPr>
        </p:nvGraphicFramePr>
        <p:xfrm>
          <a:off x="3384637" y="2397614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0" name="Таблиця 179"/>
          <p:cNvGraphicFramePr>
            <a:graphicFrameLocks noGrp="1"/>
          </p:cNvGraphicFramePr>
          <p:nvPr>
            <p:extLst/>
          </p:nvPr>
        </p:nvGraphicFramePr>
        <p:xfrm>
          <a:off x="3984074" y="2397614"/>
          <a:ext cx="587926" cy="5791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1" name="Таблиця 180"/>
          <p:cNvGraphicFramePr>
            <a:graphicFrameLocks noGrp="1"/>
          </p:cNvGraphicFramePr>
          <p:nvPr>
            <p:extLst/>
          </p:nvPr>
        </p:nvGraphicFramePr>
        <p:xfrm>
          <a:off x="4585736" y="2397614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40316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8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910210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8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64098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8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631975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8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87749" y="545196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8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341637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8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695525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8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059832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9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403301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9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753235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9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106096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9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33109" y="585194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9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77139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9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026512" y="585211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9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392103" y="585514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9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741897" y="585194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9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106795" y="58372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9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457939" y="585297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0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823164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0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166633" y="586980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0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501912" y="586122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0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873451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0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95545" y="625168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0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861081" y="626031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0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40707" y="627759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0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575883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0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18282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0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286088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1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629557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1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995959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1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353247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1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696507" y="6269145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pic>
        <p:nvPicPr>
          <p:cNvPr id="258" name="Рисунок 25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373216"/>
            <a:ext cx="4343400" cy="1390650"/>
          </a:xfrm>
          <a:prstGeom prst="rect">
            <a:avLst/>
          </a:prstGeom>
        </p:spPr>
      </p:pic>
      <p:sp>
        <p:nvSpPr>
          <p:cNvPr id="25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79512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60" name="Округлена прямокутна виноска 259"/>
          <p:cNvSpPr/>
          <p:nvPr/>
        </p:nvSpPr>
        <p:spPr>
          <a:xfrm>
            <a:off x="2153975" y="2969097"/>
            <a:ext cx="567796" cy="558317"/>
          </a:xfrm>
          <a:prstGeom prst="wedgeRoundRectCallout">
            <a:avLst>
              <a:gd name="adj1" fmla="val 63294"/>
              <a:gd name="adj2" fmla="val -7897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61" name="Округлений прямокутник 260"/>
          <p:cNvSpPr/>
          <p:nvPr/>
        </p:nvSpPr>
        <p:spPr>
          <a:xfrm>
            <a:off x="4621523" y="5536852"/>
            <a:ext cx="4414973" cy="12548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b="1" i="1" dirty="0">
                <a:solidFill>
                  <a:srgbClr val="FFFFFF"/>
                </a:solidFill>
              </a:rPr>
              <a:t>4. Об’єкт, що може мати такий значок </a:t>
            </a:r>
          </a:p>
        </p:txBody>
      </p:sp>
      <p:pic>
        <p:nvPicPr>
          <p:cNvPr id="262" name="Рисунок 2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62" y="5517232"/>
            <a:ext cx="432048" cy="432048"/>
          </a:xfrm>
          <a:prstGeom prst="rect">
            <a:avLst/>
          </a:prstGeom>
        </p:spPr>
      </p:pic>
      <p:pic>
        <p:nvPicPr>
          <p:cNvPr id="263" name="Рисунок 2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24" y="2204864"/>
            <a:ext cx="2945456" cy="1680358"/>
          </a:xfrm>
          <a:prstGeom prst="rect">
            <a:avLst/>
          </a:prstGeom>
        </p:spPr>
      </p:pic>
      <p:sp>
        <p:nvSpPr>
          <p:cNvPr id="264" name="Округлена прямокутна виноска 263"/>
          <p:cNvSpPr/>
          <p:nvPr/>
        </p:nvSpPr>
        <p:spPr>
          <a:xfrm>
            <a:off x="8243809" y="4156366"/>
            <a:ext cx="567796" cy="576064"/>
          </a:xfrm>
          <a:prstGeom prst="wedgeRoundRectCallout">
            <a:avLst>
              <a:gd name="adj1" fmla="val -54484"/>
              <a:gd name="adj2" fmla="val -71864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FFFFFF"/>
                </a:solidFill>
              </a:rPr>
              <a:t>?</a:t>
            </a:r>
          </a:p>
        </p:txBody>
      </p:sp>
      <p:graphicFrame>
        <p:nvGraphicFramePr>
          <p:cNvPr id="265" name="Таблиця 264"/>
          <p:cNvGraphicFramePr>
            <a:graphicFrameLocks noGrp="1"/>
          </p:cNvGraphicFramePr>
          <p:nvPr>
            <p:extLst/>
          </p:nvPr>
        </p:nvGraphicFramePr>
        <p:xfrm>
          <a:off x="2815375" y="3020016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6" name="Таблиця 265"/>
          <p:cNvGraphicFramePr>
            <a:graphicFrameLocks noGrp="1"/>
          </p:cNvGraphicFramePr>
          <p:nvPr>
            <p:extLst/>
          </p:nvPr>
        </p:nvGraphicFramePr>
        <p:xfrm>
          <a:off x="3403301" y="2995911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7" name="Таблиця 266"/>
          <p:cNvGraphicFramePr>
            <a:graphicFrameLocks noGrp="1"/>
          </p:cNvGraphicFramePr>
          <p:nvPr>
            <p:extLst/>
          </p:nvPr>
        </p:nvGraphicFramePr>
        <p:xfrm>
          <a:off x="4522912" y="2969097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40316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6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910210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7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64098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7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631975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7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87749" y="545196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7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341637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7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695525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7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059832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7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403301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7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753235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7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106096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7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33109" y="585194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8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77139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8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026512" y="585211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8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392103" y="585514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8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741897" y="585194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8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106795" y="58372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8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457939" y="585297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8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823164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8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166633" y="586980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8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501912" y="586122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8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873451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9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95545" y="625168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9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861081" y="626031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9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40707" y="627759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9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575883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9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18282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9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286088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9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629557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9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995959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9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353247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9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696507" y="6269145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pic>
        <p:nvPicPr>
          <p:cNvPr id="300" name="Рисунок 29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22" y="6144466"/>
            <a:ext cx="655801" cy="655801"/>
          </a:xfrm>
          <a:prstGeom prst="rect">
            <a:avLst/>
          </a:prstGeom>
        </p:spPr>
      </p:pic>
      <p:graphicFrame>
        <p:nvGraphicFramePr>
          <p:cNvPr id="301" name="Таблиця 300"/>
          <p:cNvGraphicFramePr>
            <a:graphicFrameLocks noGrp="1"/>
          </p:cNvGraphicFramePr>
          <p:nvPr>
            <p:extLst/>
          </p:nvPr>
        </p:nvGraphicFramePr>
        <p:xfrm>
          <a:off x="4011458" y="2969097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2" name="Таблиця 301"/>
          <p:cNvGraphicFramePr>
            <a:graphicFrameLocks noGrp="1"/>
          </p:cNvGraphicFramePr>
          <p:nvPr>
            <p:extLst/>
          </p:nvPr>
        </p:nvGraphicFramePr>
        <p:xfrm>
          <a:off x="5148064" y="2996952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8" name="Рисунок 2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373216"/>
            <a:ext cx="4343400" cy="1390650"/>
          </a:xfrm>
          <a:prstGeom prst="rect">
            <a:avLst/>
          </a:prstGeom>
        </p:spPr>
      </p:pic>
      <p:sp>
        <p:nvSpPr>
          <p:cNvPr id="21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79512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20" name="Округлена прямокутна виноска 219"/>
          <p:cNvSpPr/>
          <p:nvPr/>
        </p:nvSpPr>
        <p:spPr>
          <a:xfrm>
            <a:off x="957586" y="3570272"/>
            <a:ext cx="567796" cy="558317"/>
          </a:xfrm>
          <a:prstGeom prst="wedgeRoundRectCallout">
            <a:avLst>
              <a:gd name="adj1" fmla="val 63294"/>
              <a:gd name="adj2" fmla="val -7897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21" name="Округлений прямокутник 220"/>
          <p:cNvSpPr/>
          <p:nvPr/>
        </p:nvSpPr>
        <p:spPr>
          <a:xfrm>
            <a:off x="4621523" y="5536852"/>
            <a:ext cx="4414973" cy="12548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b="1" i="1" dirty="0">
                <a:solidFill>
                  <a:srgbClr val="FFFFFF"/>
                </a:solidFill>
              </a:rPr>
              <a:t>5. Впорядкована</a:t>
            </a:r>
            <a:br>
              <a:rPr lang="uk-UA" sz="2100" b="1" i="1" dirty="0">
                <a:solidFill>
                  <a:srgbClr val="FFFFFF"/>
                </a:solidFill>
              </a:rPr>
            </a:br>
            <a:r>
              <a:rPr lang="uk-UA" sz="2100" b="1" i="1" dirty="0">
                <a:solidFill>
                  <a:srgbClr val="FFFFFF"/>
                </a:solidFill>
              </a:rPr>
              <a:t>сукупність даних певного типу, що розміщується на одному з носіїв даних</a:t>
            </a:r>
          </a:p>
        </p:txBody>
      </p:sp>
      <p:pic>
        <p:nvPicPr>
          <p:cNvPr id="222" name="Рисунок 2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62" y="5517232"/>
            <a:ext cx="432048" cy="432048"/>
          </a:xfrm>
          <a:prstGeom prst="rect">
            <a:avLst/>
          </a:prstGeom>
        </p:spPr>
      </p:pic>
      <p:pic>
        <p:nvPicPr>
          <p:cNvPr id="223" name="Рисунок 2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24" y="2204864"/>
            <a:ext cx="2945456" cy="1680358"/>
          </a:xfrm>
          <a:prstGeom prst="rect">
            <a:avLst/>
          </a:prstGeom>
        </p:spPr>
      </p:pic>
      <p:sp>
        <p:nvSpPr>
          <p:cNvPr id="224" name="Округлена прямокутна виноска 223"/>
          <p:cNvSpPr/>
          <p:nvPr/>
        </p:nvSpPr>
        <p:spPr>
          <a:xfrm>
            <a:off x="8243809" y="4156366"/>
            <a:ext cx="567796" cy="576064"/>
          </a:xfrm>
          <a:prstGeom prst="wedgeRoundRectCallout">
            <a:avLst>
              <a:gd name="adj1" fmla="val -54484"/>
              <a:gd name="adj2" fmla="val -71864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FFFFFF"/>
                </a:solidFill>
              </a:rPr>
              <a:t>?</a:t>
            </a:r>
          </a:p>
        </p:txBody>
      </p:sp>
      <p:graphicFrame>
        <p:nvGraphicFramePr>
          <p:cNvPr id="225" name="Таблиця 224"/>
          <p:cNvGraphicFramePr>
            <a:graphicFrameLocks noGrp="1"/>
          </p:cNvGraphicFramePr>
          <p:nvPr>
            <p:extLst/>
          </p:nvPr>
        </p:nvGraphicFramePr>
        <p:xfrm>
          <a:off x="1626617" y="3594639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Ф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6" name="Таблиця 225"/>
          <p:cNvGraphicFramePr>
            <a:graphicFrameLocks noGrp="1"/>
          </p:cNvGraphicFramePr>
          <p:nvPr>
            <p:extLst/>
          </p:nvPr>
        </p:nvGraphicFramePr>
        <p:xfrm>
          <a:off x="2235238" y="3594639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7" name="Таблиця 226"/>
          <p:cNvGraphicFramePr>
            <a:graphicFrameLocks noGrp="1"/>
          </p:cNvGraphicFramePr>
          <p:nvPr>
            <p:extLst/>
          </p:nvPr>
        </p:nvGraphicFramePr>
        <p:xfrm>
          <a:off x="2825794" y="3594639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й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8" name="Таблиця 227"/>
          <p:cNvGraphicFramePr>
            <a:graphicFrameLocks noGrp="1"/>
          </p:cNvGraphicFramePr>
          <p:nvPr>
            <p:extLst/>
          </p:nvPr>
        </p:nvGraphicFramePr>
        <p:xfrm>
          <a:off x="3403301" y="3600588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40316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3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910210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3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64098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3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631975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3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87749" y="545196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3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341637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3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695525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3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059832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3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403301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3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753235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3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106096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4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33109" y="585194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4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77139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4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026512" y="585211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4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392103" y="585514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4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741897" y="585194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4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106795" y="58372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4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457939" y="585297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4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823164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4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166633" y="586980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4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501912" y="586122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5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873451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5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95545" y="625168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5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861081" y="626031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5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40707" y="627759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5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575883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5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18282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5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286088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5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629557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0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995959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0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353247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0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696507" y="6269145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pic>
        <p:nvPicPr>
          <p:cNvPr id="306" name="Рисунок 30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373216"/>
            <a:ext cx="4343400" cy="1390650"/>
          </a:xfrm>
          <a:prstGeom prst="rect">
            <a:avLst/>
          </a:prstGeom>
        </p:spPr>
      </p:pic>
      <p:sp>
        <p:nvSpPr>
          <p:cNvPr id="30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79512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08" name="Округлена прямокутна виноска 307"/>
          <p:cNvSpPr/>
          <p:nvPr/>
        </p:nvSpPr>
        <p:spPr>
          <a:xfrm>
            <a:off x="370623" y="4174113"/>
            <a:ext cx="567796" cy="558317"/>
          </a:xfrm>
          <a:prstGeom prst="wedgeRoundRectCallout">
            <a:avLst>
              <a:gd name="adj1" fmla="val 63294"/>
              <a:gd name="adj2" fmla="val -7897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309" name="Округлений прямокутник 308"/>
          <p:cNvSpPr/>
          <p:nvPr/>
        </p:nvSpPr>
        <p:spPr>
          <a:xfrm>
            <a:off x="4621523" y="5536852"/>
            <a:ext cx="4414973" cy="12548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b="1" i="1" dirty="0">
                <a:solidFill>
                  <a:srgbClr val="FFFFFF"/>
                </a:solidFill>
              </a:rPr>
              <a:t>6. Об’єкт, у якому відкривається програма</a:t>
            </a:r>
          </a:p>
        </p:txBody>
      </p:sp>
      <p:pic>
        <p:nvPicPr>
          <p:cNvPr id="310" name="Рисунок 3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62" y="5517232"/>
            <a:ext cx="432048" cy="432048"/>
          </a:xfrm>
          <a:prstGeom prst="rect">
            <a:avLst/>
          </a:prstGeom>
        </p:spPr>
      </p:pic>
      <p:pic>
        <p:nvPicPr>
          <p:cNvPr id="311" name="Рисунок 3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24" y="2204864"/>
            <a:ext cx="2945456" cy="1680358"/>
          </a:xfrm>
          <a:prstGeom prst="rect">
            <a:avLst/>
          </a:prstGeom>
        </p:spPr>
      </p:pic>
      <p:sp>
        <p:nvSpPr>
          <p:cNvPr id="312" name="Округлена прямокутна виноска 311"/>
          <p:cNvSpPr/>
          <p:nvPr/>
        </p:nvSpPr>
        <p:spPr>
          <a:xfrm>
            <a:off x="8243809" y="4156366"/>
            <a:ext cx="567796" cy="576064"/>
          </a:xfrm>
          <a:prstGeom prst="wedgeRoundRectCallout">
            <a:avLst>
              <a:gd name="adj1" fmla="val -54484"/>
              <a:gd name="adj2" fmla="val -71864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FFFFFF"/>
                </a:solidFill>
              </a:rPr>
              <a:t>?</a:t>
            </a:r>
          </a:p>
        </p:txBody>
      </p:sp>
      <p:graphicFrame>
        <p:nvGraphicFramePr>
          <p:cNvPr id="313" name="Таблиця 312"/>
          <p:cNvGraphicFramePr>
            <a:graphicFrameLocks noGrp="1"/>
          </p:cNvGraphicFramePr>
          <p:nvPr>
            <p:extLst/>
          </p:nvPr>
        </p:nvGraphicFramePr>
        <p:xfrm>
          <a:off x="1044049" y="4174113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4" name="Таблиця 313"/>
          <p:cNvGraphicFramePr>
            <a:graphicFrameLocks noGrp="1"/>
          </p:cNvGraphicFramePr>
          <p:nvPr>
            <p:extLst/>
          </p:nvPr>
        </p:nvGraphicFramePr>
        <p:xfrm>
          <a:off x="1617986" y="4156366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5" name="Таблиця 314"/>
          <p:cNvGraphicFramePr>
            <a:graphicFrameLocks noGrp="1"/>
          </p:cNvGraphicFramePr>
          <p:nvPr>
            <p:extLst/>
          </p:nvPr>
        </p:nvGraphicFramePr>
        <p:xfrm>
          <a:off x="2811827" y="4174113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6" name="Таблиця 315"/>
          <p:cNvGraphicFramePr>
            <a:graphicFrameLocks noGrp="1"/>
          </p:cNvGraphicFramePr>
          <p:nvPr>
            <p:extLst/>
          </p:nvPr>
        </p:nvGraphicFramePr>
        <p:xfrm>
          <a:off x="2235238" y="4156214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40316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1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910210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1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64098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2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631975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2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87749" y="545196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2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341637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2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695525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2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059832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2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403301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2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753235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2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106096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2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33109" y="585194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2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77139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3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026512" y="585211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3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392103" y="585514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3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741897" y="585194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3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106795" y="58372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3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457939" y="585297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3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823164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3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166633" y="586980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3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501912" y="586122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3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873451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3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95545" y="625168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4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861081" y="626031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4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40707" y="627759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4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575883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4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18282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4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286088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4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629557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4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995959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4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353247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4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696507" y="6269145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graphicFrame>
        <p:nvGraphicFramePr>
          <p:cNvPr id="349" name="Таблиця 348"/>
          <p:cNvGraphicFramePr>
            <a:graphicFrameLocks noGrp="1"/>
          </p:cNvGraphicFramePr>
          <p:nvPr>
            <p:extLst/>
          </p:nvPr>
        </p:nvGraphicFramePr>
        <p:xfrm>
          <a:off x="3411534" y="4174113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0" name="Рисунок 3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373216"/>
            <a:ext cx="4343400" cy="1390650"/>
          </a:xfrm>
          <a:prstGeom prst="rect">
            <a:avLst/>
          </a:prstGeom>
        </p:spPr>
      </p:pic>
      <p:sp>
        <p:nvSpPr>
          <p:cNvPr id="35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79512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52" name="Округлена прямокутна виноска 351"/>
          <p:cNvSpPr/>
          <p:nvPr/>
        </p:nvSpPr>
        <p:spPr>
          <a:xfrm>
            <a:off x="2132815" y="4772947"/>
            <a:ext cx="567796" cy="558317"/>
          </a:xfrm>
          <a:prstGeom prst="wedgeRoundRectCallout">
            <a:avLst>
              <a:gd name="adj1" fmla="val 63294"/>
              <a:gd name="adj2" fmla="val -7897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353" name="Округлений прямокутник 352"/>
          <p:cNvSpPr/>
          <p:nvPr/>
        </p:nvSpPr>
        <p:spPr>
          <a:xfrm>
            <a:off x="4621523" y="5536852"/>
            <a:ext cx="4414973" cy="12548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b="1" i="1" dirty="0">
                <a:solidFill>
                  <a:srgbClr val="FFFFFF"/>
                </a:solidFill>
              </a:rPr>
              <a:t>7. Назва кнопки керування вікном</a:t>
            </a:r>
          </a:p>
        </p:txBody>
      </p:sp>
      <p:pic>
        <p:nvPicPr>
          <p:cNvPr id="354" name="Рисунок 3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62" y="5517232"/>
            <a:ext cx="432048" cy="432048"/>
          </a:xfrm>
          <a:prstGeom prst="rect">
            <a:avLst/>
          </a:prstGeom>
        </p:spPr>
      </p:pic>
      <p:pic>
        <p:nvPicPr>
          <p:cNvPr id="355" name="Рисунок 3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24" y="2204864"/>
            <a:ext cx="2945456" cy="1680358"/>
          </a:xfrm>
          <a:prstGeom prst="rect">
            <a:avLst/>
          </a:prstGeom>
        </p:spPr>
      </p:pic>
      <p:sp>
        <p:nvSpPr>
          <p:cNvPr id="356" name="Округлена прямокутна виноска 355"/>
          <p:cNvSpPr/>
          <p:nvPr/>
        </p:nvSpPr>
        <p:spPr>
          <a:xfrm>
            <a:off x="8243809" y="4156366"/>
            <a:ext cx="567796" cy="576064"/>
          </a:xfrm>
          <a:prstGeom prst="wedgeRoundRectCallout">
            <a:avLst>
              <a:gd name="adj1" fmla="val -54484"/>
              <a:gd name="adj2" fmla="val -71864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FFFFFF"/>
                </a:solidFill>
              </a:rPr>
              <a:t>?</a:t>
            </a:r>
          </a:p>
        </p:txBody>
      </p:sp>
      <p:graphicFrame>
        <p:nvGraphicFramePr>
          <p:cNvPr id="357" name="Таблиця 356"/>
          <p:cNvGraphicFramePr>
            <a:graphicFrameLocks noGrp="1"/>
          </p:cNvGraphicFramePr>
          <p:nvPr>
            <p:extLst/>
          </p:nvPr>
        </p:nvGraphicFramePr>
        <p:xfrm>
          <a:off x="2798540" y="4769741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З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8" name="Таблиця 357"/>
          <p:cNvGraphicFramePr>
            <a:graphicFrameLocks noGrp="1"/>
          </p:cNvGraphicFramePr>
          <p:nvPr>
            <p:extLst/>
          </p:nvPr>
        </p:nvGraphicFramePr>
        <p:xfrm>
          <a:off x="4033597" y="4741262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9" name="Таблиця 358"/>
          <p:cNvGraphicFramePr>
            <a:graphicFrameLocks noGrp="1"/>
          </p:cNvGraphicFramePr>
          <p:nvPr>
            <p:extLst/>
          </p:nvPr>
        </p:nvGraphicFramePr>
        <p:xfrm>
          <a:off x="4572000" y="4758577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0" name="Таблиця 359"/>
          <p:cNvGraphicFramePr>
            <a:graphicFrameLocks noGrp="1"/>
          </p:cNvGraphicFramePr>
          <p:nvPr>
            <p:extLst/>
          </p:nvPr>
        </p:nvGraphicFramePr>
        <p:xfrm>
          <a:off x="3384893" y="4743617"/>
          <a:ext cx="587926" cy="5791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40316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6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910210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6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64098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6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631975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6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87749" y="545196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6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341637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6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695525" y="54230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6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059832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6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403301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7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753235" y="544735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7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106096" y="543789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7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33109" y="585194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7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77139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7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026512" y="585211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7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392103" y="5855146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7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741897" y="585194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7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106795" y="58372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7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457939" y="585297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7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823164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8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166633" y="586980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8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501912" y="586122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8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873451" y="5845551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83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95545" y="6251680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84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861081" y="626031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85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40707" y="6277599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86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575883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87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18282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88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286088" y="626979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89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629557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90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995959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91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353247" y="6283988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92" name="Shape 186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696507" y="6269145"/>
            <a:ext cx="353888" cy="432048"/>
          </a:xfrm>
          <a:prstGeom prst="rect">
            <a:avLst/>
          </a:prstGeom>
          <a:solidFill>
            <a:srgbClr val="0BEB0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dirty="0">
              <a:solidFill>
                <a:srgbClr val="000000"/>
              </a:solidFill>
            </a:endParaRPr>
          </a:p>
        </p:txBody>
      </p:sp>
      <p:pic>
        <p:nvPicPr>
          <p:cNvPr id="393" name="Рисунок 39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05835" y="6221958"/>
            <a:ext cx="695856" cy="468497"/>
          </a:xfrm>
          <a:prstGeom prst="rect">
            <a:avLst/>
          </a:prstGeom>
        </p:spPr>
      </p:pic>
      <p:graphicFrame>
        <p:nvGraphicFramePr>
          <p:cNvPr id="394" name="Таблиця 393"/>
          <p:cNvGraphicFramePr>
            <a:graphicFrameLocks noGrp="1"/>
          </p:cNvGraphicFramePr>
          <p:nvPr>
            <p:extLst/>
          </p:nvPr>
        </p:nvGraphicFramePr>
        <p:xfrm>
          <a:off x="5193263" y="4761521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5" name="Таблиця 394"/>
          <p:cNvGraphicFramePr>
            <a:graphicFrameLocks noGrp="1"/>
          </p:cNvGraphicFramePr>
          <p:nvPr>
            <p:extLst/>
          </p:nvPr>
        </p:nvGraphicFramePr>
        <p:xfrm>
          <a:off x="5724128" y="4733106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6" name="Таблиця 395"/>
          <p:cNvGraphicFramePr>
            <a:graphicFrameLocks noGrp="1"/>
          </p:cNvGraphicFramePr>
          <p:nvPr>
            <p:extLst/>
          </p:nvPr>
        </p:nvGraphicFramePr>
        <p:xfrm>
          <a:off x="6346274" y="4761521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7" name="Таблиця 396"/>
          <p:cNvGraphicFramePr>
            <a:graphicFrameLocks noGrp="1"/>
          </p:cNvGraphicFramePr>
          <p:nvPr>
            <p:extLst/>
          </p:nvPr>
        </p:nvGraphicFramePr>
        <p:xfrm>
          <a:off x="6936402" y="4778003"/>
          <a:ext cx="587926" cy="58116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67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8" name="Номер слайда 39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0477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5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5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5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5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5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5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5" presetClass="emph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5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5" presetClass="emph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5" presetClass="emph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5" presetClass="emph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5" presetClass="emph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35" presetClass="emph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5" presetClass="emph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5" presetClass="emph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5" presetClass="emph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5" presetClass="emph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5" presetClass="emph" presetSubtype="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5" presetClass="emph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35" presetClass="emph" presetSubtype="0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35" presetClass="emph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35" presetClass="emph" presetSubtype="0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5" presetClass="emph" presetSubtype="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5" presetClass="emph" presetSubtype="0" fill="hold" grpId="2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35" presetClass="emph" presetSubtype="0" fill="hold" grpId="2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5" presetClass="emph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35" presetClass="emph" presetSubtype="0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35" presetClass="emph" presetSubtype="0" fill="hold" grpId="3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35" presetClass="emph" presetSubtype="0" fill="hold" grpId="3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xit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xit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xit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8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0" fill="hold">
                      <p:stCondLst>
                        <p:cond delay="0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35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35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1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0" fill="hold">
                      <p:stCondLst>
                        <p:cond delay="0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35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35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5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3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5" fill="hold">
                      <p:stCondLst>
                        <p:cond delay="0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35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35" presetClass="emph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4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5" fill="hold">
                      <p:stCondLst>
                        <p:cond delay="0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35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4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0" fill="hold">
                      <p:stCondLst>
                        <p:cond delay="0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35" presetClass="emph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5" presetClass="emph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35" presetClass="emph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6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5" fill="hold">
                      <p:stCondLst>
                        <p:cond delay="0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35" presetClass="emph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35" presetClass="emph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5" fill="hold">
                      <p:stCondLst>
                        <p:cond delay="0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35" presetClass="emph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7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0" fill="hold">
                      <p:stCondLst>
                        <p:cond delay="0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35" presetClass="emph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35" presetClass="emph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89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0" fill="hold">
                      <p:stCondLst>
                        <p:cond delay="0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35" presetClass="emph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9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5" fill="hold">
                      <p:stCondLst>
                        <p:cond delay="0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35" presetClass="emph" presetSubtype="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35" presetClass="emph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04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5" fill="hold">
                      <p:stCondLst>
                        <p:cond delay="0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35" presetClass="emph" presetSubtype="0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0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0" fill="hold">
                      <p:stCondLst>
                        <p:cond delay="0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35" presetClass="emph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5" presetClass="emph" presetSubtype="0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35" presetClass="emph" presetSubtype="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2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5" fill="hold">
                      <p:stCondLst>
                        <p:cond delay="0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35" presetClass="emph" presetSubtype="0" fill="hold" grpId="2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35" presetClass="emph" presetSubtype="0" fill="hold" grpId="2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34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5" fill="hold">
                      <p:stCondLst>
                        <p:cond delay="0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35" presetClass="emph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63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0" fill="hold">
                      <p:stCondLst>
                        <p:cond delay="0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5" presetClass="emph" presetSubtype="0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44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5" fill="hold">
                      <p:stCondLst>
                        <p:cond delay="0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35" presetClass="emph" presetSubtype="0" fill="hold" grpId="3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649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0" fill="hold">
                      <p:stCondLst>
                        <p:cond delay="0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35" presetClass="emph" presetSubtype="0" fill="hold" grpId="3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5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5" fill="hold">
                      <p:stCondLst>
                        <p:cond delay="0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6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1" fill="hold">
                      <p:stCondLst>
                        <p:cond delay="0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xit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xit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xit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" presetClass="exit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" presetClass="exit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8" dur="2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9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51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2" fill="hold">
                      <p:stCondLst>
                        <p:cond delay="0"/>
                      </p:stCondLst>
                      <p:childTnLst>
                        <p:par>
                          <p:cTn id="853" fill="hold">
                            <p:stCondLst>
                              <p:cond delay="0"/>
                            </p:stCondLst>
                            <p:childTnLst>
                              <p:par>
                                <p:cTn id="85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85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7" fill="hold">
                      <p:stCondLst>
                        <p:cond delay="0"/>
                      </p:stCondLst>
                      <p:childTnLst>
                        <p:par>
                          <p:cTn id="858" fill="hold">
                            <p:stCondLst>
                              <p:cond delay="0"/>
                            </p:stCondLst>
                            <p:childTnLst>
                              <p:par>
                                <p:cTn id="85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861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2" fill="hold">
                      <p:stCondLst>
                        <p:cond delay="0"/>
                      </p:stCondLst>
                      <p:childTnLst>
                        <p:par>
                          <p:cTn id="863" fill="hold">
                            <p:stCondLst>
                              <p:cond delay="0"/>
                            </p:stCondLst>
                            <p:childTnLst>
                              <p:par>
                                <p:cTn id="864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86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7" fill="hold">
                      <p:stCondLst>
                        <p:cond delay="0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87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5" fill="hold">
                      <p:stCondLst>
                        <p:cond delay="0"/>
                      </p:stCondLst>
                      <p:childTnLst>
                        <p:par>
                          <p:cTn id="876" fill="hold">
                            <p:stCondLst>
                              <p:cond delay="0"/>
                            </p:stCondLst>
                            <p:childTnLst>
                              <p:par>
                                <p:cTn id="877" presetID="35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7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0" fill="hold">
                      <p:stCondLst>
                        <p:cond delay="0"/>
                      </p:stCondLst>
                      <p:childTnLst>
                        <p:par>
                          <p:cTn id="881" fill="hold">
                            <p:stCondLst>
                              <p:cond delay="0"/>
                            </p:stCondLst>
                            <p:childTnLst>
                              <p:par>
                                <p:cTn id="882" presetID="35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88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8" fill="hold">
                      <p:stCondLst>
                        <p:cond delay="0"/>
                      </p:stCondLst>
                      <p:childTnLst>
                        <p:par>
                          <p:cTn id="889" fill="hold">
                            <p:stCondLst>
                              <p:cond delay="0"/>
                            </p:stCondLst>
                            <p:childTnLst>
                              <p:par>
                                <p:cTn id="890" presetID="35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89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3" fill="hold">
                      <p:stCondLst>
                        <p:cond delay="0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35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89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8" fill="hold">
                      <p:stCondLst>
                        <p:cond delay="0"/>
                      </p:stCondLst>
                      <p:childTnLst>
                        <p:par>
                          <p:cTn id="899" fill="hold">
                            <p:stCondLst>
                              <p:cond delay="0"/>
                            </p:stCondLst>
                            <p:childTnLst>
                              <p:par>
                                <p:cTn id="900" presetID="35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0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3" fill="hold">
                      <p:stCondLst>
                        <p:cond delay="0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35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91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1" fill="hold">
                      <p:stCondLst>
                        <p:cond delay="0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35" presetClass="emph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915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6" fill="hold">
                      <p:stCondLst>
                        <p:cond delay="0"/>
                      </p:stCondLst>
                      <p:childTnLst>
                        <p:par>
                          <p:cTn id="917" fill="hold">
                            <p:stCondLst>
                              <p:cond delay="0"/>
                            </p:stCondLst>
                            <p:childTnLst>
                              <p:par>
                                <p:cTn id="918" presetID="35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5" presetClass="emph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925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6" fill="hold">
                      <p:stCondLst>
                        <p:cond delay="0"/>
                      </p:stCondLst>
                      <p:childTnLst>
                        <p:par>
                          <p:cTn id="927" fill="hold">
                            <p:stCondLst>
                              <p:cond delay="0"/>
                            </p:stCondLst>
                            <p:childTnLst>
                              <p:par>
                                <p:cTn id="928" presetID="35" presetClass="emph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930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1" fill="hold">
                      <p:stCondLst>
                        <p:cond delay="0"/>
                      </p:stCondLst>
                      <p:childTnLst>
                        <p:par>
                          <p:cTn id="932" fill="hold">
                            <p:stCondLst>
                              <p:cond delay="0"/>
                            </p:stCondLst>
                            <p:childTnLst>
                              <p:par>
                                <p:cTn id="933" presetID="35" presetClass="emph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935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6" fill="hold">
                      <p:stCondLst>
                        <p:cond delay="0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presetID="35" presetClass="emph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94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4" fill="hold">
                      <p:stCondLst>
                        <p:cond delay="0"/>
                      </p:stCondLst>
                      <p:childTnLst>
                        <p:par>
                          <p:cTn id="945" fill="hold">
                            <p:stCondLst>
                              <p:cond delay="0"/>
                            </p:stCondLst>
                            <p:childTnLst>
                              <p:par>
                                <p:cTn id="946" presetID="35" presetClass="emph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948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9" fill="hold">
                      <p:stCondLst>
                        <p:cond delay="0"/>
                      </p:stCondLst>
                      <p:childTnLst>
                        <p:par>
                          <p:cTn id="950" fill="hold">
                            <p:stCondLst>
                              <p:cond delay="0"/>
                            </p:stCondLst>
                            <p:childTnLst>
                              <p:par>
                                <p:cTn id="951" presetID="35" presetClass="emph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953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4" fill="hold">
                      <p:stCondLst>
                        <p:cond delay="0"/>
                      </p:stCondLst>
                      <p:childTnLst>
                        <p:par>
                          <p:cTn id="955" fill="hold">
                            <p:stCondLst>
                              <p:cond delay="0"/>
                            </p:stCondLst>
                            <p:childTnLst>
                              <p:par>
                                <p:cTn id="956" presetID="35" presetClass="emph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961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2" fill="hold">
                      <p:stCondLst>
                        <p:cond delay="0"/>
                      </p:stCondLst>
                      <p:childTnLst>
                        <p:par>
                          <p:cTn id="963" fill="hold">
                            <p:stCondLst>
                              <p:cond delay="0"/>
                            </p:stCondLst>
                            <p:childTnLst>
                              <p:par>
                                <p:cTn id="964" presetID="35" presetClass="emph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966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7" fill="hold">
                      <p:stCondLst>
                        <p:cond delay="0"/>
                      </p:stCondLst>
                      <p:childTnLst>
                        <p:par>
                          <p:cTn id="968" fill="hold">
                            <p:stCondLst>
                              <p:cond delay="0"/>
                            </p:stCondLst>
                            <p:childTnLst>
                              <p:par>
                                <p:cTn id="969" presetID="35" presetClass="emph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5" presetClass="emph" presetSubtype="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976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7" fill="hold">
                      <p:stCondLst>
                        <p:cond delay="0"/>
                      </p:stCondLst>
                      <p:childTnLst>
                        <p:par>
                          <p:cTn id="978" fill="hold">
                            <p:stCondLst>
                              <p:cond delay="0"/>
                            </p:stCondLst>
                            <p:childTnLst>
                              <p:par>
                                <p:cTn id="979" presetID="35" presetClass="emph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98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2" fill="hold">
                      <p:stCondLst>
                        <p:cond delay="0"/>
                      </p:stCondLst>
                      <p:childTnLst>
                        <p:par>
                          <p:cTn id="983" fill="hold">
                            <p:stCondLst>
                              <p:cond delay="0"/>
                            </p:stCondLst>
                            <p:childTnLst>
                              <p:par>
                                <p:cTn id="984" presetID="35" presetClass="emph" presetSubtype="0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986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7" fill="hold">
                      <p:stCondLst>
                        <p:cond delay="0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35" presetClass="emph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994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5" fill="hold">
                      <p:stCondLst>
                        <p:cond delay="0"/>
                      </p:stCondLst>
                      <p:childTnLst>
                        <p:par>
                          <p:cTn id="996" fill="hold">
                            <p:stCondLst>
                              <p:cond delay="0"/>
                            </p:stCondLst>
                            <p:childTnLst>
                              <p:par>
                                <p:cTn id="997" presetID="35" presetClass="emph" presetSubtype="0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999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0" fill="hold">
                      <p:stCondLst>
                        <p:cond delay="0"/>
                      </p:stCondLst>
                      <p:childTnLst>
                        <p:par>
                          <p:cTn id="1001" fill="hold">
                            <p:stCondLst>
                              <p:cond delay="0"/>
                            </p:stCondLst>
                            <p:childTnLst>
                              <p:par>
                                <p:cTn id="1002" presetID="35" presetClass="emph" presetSubtype="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00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5" fill="hold">
                      <p:stCondLst>
                        <p:cond delay="0"/>
                      </p:stCondLst>
                      <p:childTnLst>
                        <p:par>
                          <p:cTn id="1006" fill="hold">
                            <p:stCondLst>
                              <p:cond delay="0"/>
                            </p:stCondLst>
                            <p:childTnLst>
                              <p:par>
                                <p:cTn id="1007" presetID="35" presetClass="emph" presetSubtype="0" fill="hold" grpId="2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009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0" fill="hold">
                      <p:stCondLst>
                        <p:cond delay="0"/>
                      </p:stCondLst>
                      <p:childTnLst>
                        <p:par>
                          <p:cTn id="1011" fill="hold">
                            <p:stCondLst>
                              <p:cond delay="0"/>
                            </p:stCondLst>
                            <p:childTnLst>
                              <p:par>
                                <p:cTn id="1012" presetID="35" presetClass="emph" presetSubtype="0" fill="hold" grpId="2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014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5" fill="hold">
                      <p:stCondLst>
                        <p:cond delay="0"/>
                      </p:stCondLst>
                      <p:childTnLst>
                        <p:par>
                          <p:cTn id="1016" fill="hold">
                            <p:stCondLst>
                              <p:cond delay="0"/>
                            </p:stCondLst>
                            <p:childTnLst>
                              <p:par>
                                <p:cTn id="1017" presetID="35" presetClass="emph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01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0" fill="hold">
                      <p:stCondLst>
                        <p:cond delay="0"/>
                      </p:stCondLst>
                      <p:childTnLst>
                        <p:par>
                          <p:cTn id="1021" fill="hold">
                            <p:stCondLst>
                              <p:cond delay="0"/>
                            </p:stCondLst>
                            <p:childTnLst>
                              <p:par>
                                <p:cTn id="1022" presetID="35" presetClass="emph" presetSubtype="0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24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5" fill="hold">
                      <p:stCondLst>
                        <p:cond delay="0"/>
                      </p:stCondLst>
                      <p:childTnLst>
                        <p:par>
                          <p:cTn id="1026" fill="hold">
                            <p:stCondLst>
                              <p:cond delay="0"/>
                            </p:stCondLst>
                            <p:childTnLst>
                              <p:par>
                                <p:cTn id="1027" presetID="35" presetClass="emph" presetSubtype="0" fill="hold" grpId="3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1029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0" fill="hold">
                      <p:stCondLst>
                        <p:cond delay="0"/>
                      </p:stCondLst>
                      <p:childTnLst>
                        <p:par>
                          <p:cTn id="1031" fill="hold">
                            <p:stCondLst>
                              <p:cond delay="0"/>
                            </p:stCondLst>
                            <p:childTnLst>
                              <p:par>
                                <p:cTn id="1032" presetID="35" presetClass="emph" presetSubtype="0" fill="hold" grpId="3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103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5" fill="hold">
                      <p:stCondLst>
                        <p:cond delay="0"/>
                      </p:stCondLst>
                      <p:childTnLst>
                        <p:par>
                          <p:cTn id="1036" fill="hold">
                            <p:stCondLst>
                              <p:cond delay="0"/>
                            </p:stCondLst>
                            <p:childTnLst>
                              <p:par>
                                <p:cTn id="10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4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1" fill="hold">
                      <p:stCondLst>
                        <p:cond delay="0"/>
                      </p:stCondLst>
                      <p:childTnLst>
                        <p:par>
                          <p:cTn id="1042" fill="hold">
                            <p:stCondLst>
                              <p:cond delay="0"/>
                            </p:stCondLst>
                            <p:childTnLst>
                              <p:par>
                                <p:cTn id="10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7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1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1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7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1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1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3" presetID="1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1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7" presetID="1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9" presetID="1" presetClass="exit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1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3" presetID="1" presetClass="exit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5" presetID="1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1" presetClass="exit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1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1" presetID="1" presetClass="exit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1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1" presetClass="exit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11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0" fill="hold">
                      <p:stCondLst>
                        <p:cond delay="0"/>
                      </p:stCondLst>
                      <p:childTnLst>
                        <p:par>
                          <p:cTn id="1121" fill="hold">
                            <p:stCondLst>
                              <p:cond delay="0"/>
                            </p:stCondLst>
                            <p:childTnLst>
                              <p:par>
                                <p:cTn id="1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0" dur="2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1" presetID="9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233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4" fill="hold">
                      <p:stCondLst>
                        <p:cond delay="0"/>
                      </p:stCondLst>
                      <p:childTnLst>
                        <p:par>
                          <p:cTn id="1235" fill="hold">
                            <p:stCondLst>
                              <p:cond delay="0"/>
                            </p:stCondLst>
                            <p:childTnLst>
                              <p:par>
                                <p:cTn id="123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238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9" fill="hold">
                      <p:stCondLst>
                        <p:cond delay="0"/>
                      </p:stCondLst>
                      <p:childTnLst>
                        <p:par>
                          <p:cTn id="1240" fill="hold">
                            <p:stCondLst>
                              <p:cond delay="0"/>
                            </p:stCondLst>
                            <p:childTnLst>
                              <p:par>
                                <p:cTn id="12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248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9" fill="hold">
                      <p:stCondLst>
                        <p:cond delay="0"/>
                      </p:stCondLst>
                      <p:childTnLst>
                        <p:par>
                          <p:cTn id="1250" fill="hold">
                            <p:stCondLst>
                              <p:cond delay="0"/>
                            </p:stCondLst>
                            <p:childTnLst>
                              <p:par>
                                <p:cTn id="1251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253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4" fill="hold">
                      <p:stCondLst>
                        <p:cond delay="0"/>
                      </p:stCondLst>
                      <p:childTnLst>
                        <p:par>
                          <p:cTn id="1255" fill="hold">
                            <p:stCondLst>
                              <p:cond delay="0"/>
                            </p:stCondLst>
                            <p:childTnLst>
                              <p:par>
                                <p:cTn id="1256" presetID="35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258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9" fill="hold">
                      <p:stCondLst>
                        <p:cond delay="0"/>
                      </p:stCondLst>
                      <p:childTnLst>
                        <p:par>
                          <p:cTn id="1260" fill="hold">
                            <p:stCondLst>
                              <p:cond delay="0"/>
                            </p:stCondLst>
                            <p:childTnLst>
                              <p:par>
                                <p:cTn id="1261" presetID="35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1263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4" fill="hold">
                      <p:stCondLst>
                        <p:cond delay="0"/>
                      </p:stCondLst>
                      <p:childTnLst>
                        <p:par>
                          <p:cTn id="1265" fill="hold">
                            <p:stCondLst>
                              <p:cond delay="0"/>
                            </p:stCondLst>
                            <p:childTnLst>
                              <p:par>
                                <p:cTn id="1266" presetID="35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268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9" fill="hold">
                      <p:stCondLst>
                        <p:cond delay="0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5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273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4" fill="hold">
                      <p:stCondLst>
                        <p:cond delay="0"/>
                      </p:stCondLst>
                      <p:childTnLst>
                        <p:par>
                          <p:cTn id="1275" fill="hold">
                            <p:stCondLst>
                              <p:cond delay="0"/>
                            </p:stCondLst>
                            <p:childTnLst>
                              <p:par>
                                <p:cTn id="1276" presetID="35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1278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9" fill="hold">
                      <p:stCondLst>
                        <p:cond delay="0"/>
                      </p:stCondLst>
                      <p:childTnLst>
                        <p:par>
                          <p:cTn id="1280" fill="hold">
                            <p:stCondLst>
                              <p:cond delay="0"/>
                            </p:stCondLst>
                            <p:childTnLst>
                              <p:par>
                                <p:cTn id="1281" presetID="35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2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1283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4" fill="hold">
                      <p:stCondLst>
                        <p:cond delay="0"/>
                      </p:stCondLst>
                      <p:childTnLst>
                        <p:par>
                          <p:cTn id="1285" fill="hold">
                            <p:stCondLst>
                              <p:cond delay="0"/>
                            </p:stCondLst>
                            <p:childTnLst>
                              <p:par>
                                <p:cTn id="1286" presetID="35" presetClass="emph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288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9" fill="hold">
                      <p:stCondLst>
                        <p:cond delay="0"/>
                      </p:stCondLst>
                      <p:childTnLst>
                        <p:par>
                          <p:cTn id="1290" fill="hold">
                            <p:stCondLst>
                              <p:cond delay="0"/>
                            </p:stCondLst>
                            <p:childTnLst>
                              <p:par>
                                <p:cTn id="1291" presetID="35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29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4" fill="hold">
                      <p:stCondLst>
                        <p:cond delay="0"/>
                      </p:stCondLst>
                      <p:childTnLst>
                        <p:par>
                          <p:cTn id="1295" fill="hold">
                            <p:stCondLst>
                              <p:cond delay="0"/>
                            </p:stCondLst>
                            <p:childTnLst>
                              <p:par>
                                <p:cTn id="1296" presetID="35" presetClass="emph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298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9" fill="hold">
                      <p:stCondLst>
                        <p:cond delay="0"/>
                      </p:stCondLst>
                      <p:childTnLst>
                        <p:par>
                          <p:cTn id="1300" fill="hold">
                            <p:stCondLst>
                              <p:cond delay="0"/>
                            </p:stCondLst>
                            <p:childTnLst>
                              <p:par>
                                <p:cTn id="1301" presetID="35" presetClass="emph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303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4" fill="hold">
                      <p:stCondLst>
                        <p:cond delay="0"/>
                      </p:stCondLst>
                      <p:childTnLst>
                        <p:par>
                          <p:cTn id="1305" fill="hold">
                            <p:stCondLst>
                              <p:cond delay="0"/>
                            </p:stCondLst>
                            <p:childTnLst>
                              <p:par>
                                <p:cTn id="1306" presetID="35" presetClass="emph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308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9" fill="hold">
                      <p:stCondLst>
                        <p:cond delay="0"/>
                      </p:stCondLst>
                      <p:childTnLst>
                        <p:par>
                          <p:cTn id="1310" fill="hold">
                            <p:stCondLst>
                              <p:cond delay="0"/>
                            </p:stCondLst>
                            <p:childTnLst>
                              <p:par>
                                <p:cTn id="1311" presetID="35" presetClass="emph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313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4" fill="hold">
                      <p:stCondLst>
                        <p:cond delay="0"/>
                      </p:stCondLst>
                      <p:childTnLst>
                        <p:par>
                          <p:cTn id="1315" fill="hold">
                            <p:stCondLst>
                              <p:cond delay="0"/>
                            </p:stCondLst>
                            <p:childTnLst>
                              <p:par>
                                <p:cTn id="1316" presetID="35" presetClass="emph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321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2" fill="hold">
                      <p:stCondLst>
                        <p:cond delay="0"/>
                      </p:stCondLst>
                      <p:childTnLst>
                        <p:par>
                          <p:cTn id="1323" fill="hold">
                            <p:stCondLst>
                              <p:cond delay="0"/>
                            </p:stCondLst>
                            <p:childTnLst>
                              <p:par>
                                <p:cTn id="1324" presetID="35" presetClass="emph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1326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7" fill="hold">
                      <p:stCondLst>
                        <p:cond delay="0"/>
                      </p:stCondLst>
                      <p:childTnLst>
                        <p:par>
                          <p:cTn id="1328" fill="hold">
                            <p:stCondLst>
                              <p:cond delay="0"/>
                            </p:stCondLst>
                            <p:childTnLst>
                              <p:par>
                                <p:cTn id="1329" presetID="35" presetClass="emph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0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1331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2" fill="hold">
                      <p:stCondLst>
                        <p:cond delay="0"/>
                      </p:stCondLst>
                      <p:childTnLst>
                        <p:par>
                          <p:cTn id="1333" fill="hold">
                            <p:stCondLst>
                              <p:cond delay="0"/>
                            </p:stCondLst>
                            <p:childTnLst>
                              <p:par>
                                <p:cTn id="1334" presetID="35" presetClass="emph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1336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7" fill="hold">
                      <p:stCondLst>
                        <p:cond delay="0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5" presetClass="emph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0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1341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2" fill="hold">
                      <p:stCondLst>
                        <p:cond delay="0"/>
                      </p:stCondLst>
                      <p:childTnLst>
                        <p:par>
                          <p:cTn id="1343" fill="hold">
                            <p:stCondLst>
                              <p:cond delay="0"/>
                            </p:stCondLst>
                            <p:childTnLst>
                              <p:par>
                                <p:cTn id="1344" presetID="35" presetClass="emph" presetSubtype="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346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7" fill="hold">
                      <p:stCondLst>
                        <p:cond delay="0"/>
                      </p:stCondLst>
                      <p:childTnLst>
                        <p:par>
                          <p:cTn id="1348" fill="hold">
                            <p:stCondLst>
                              <p:cond delay="0"/>
                            </p:stCondLst>
                            <p:childTnLst>
                              <p:par>
                                <p:cTn id="1349" presetID="35" presetClass="emph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351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2" fill="hold">
                      <p:stCondLst>
                        <p:cond delay="0"/>
                      </p:stCondLst>
                      <p:childTnLst>
                        <p:par>
                          <p:cTn id="1353" fill="hold">
                            <p:stCondLst>
                              <p:cond delay="0"/>
                            </p:stCondLst>
                            <p:childTnLst>
                              <p:par>
                                <p:cTn id="1354" presetID="35" presetClass="emph" presetSubtype="0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1356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7" fill="hold">
                      <p:stCondLst>
                        <p:cond delay="0"/>
                      </p:stCondLst>
                      <p:childTnLst>
                        <p:par>
                          <p:cTn id="1358" fill="hold">
                            <p:stCondLst>
                              <p:cond delay="0"/>
                            </p:stCondLst>
                            <p:childTnLst>
                              <p:par>
                                <p:cTn id="1359" presetID="35" presetClass="emph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1361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2" fill="hold">
                      <p:stCondLst>
                        <p:cond delay="0"/>
                      </p:stCondLst>
                      <p:childTnLst>
                        <p:par>
                          <p:cTn id="1363" fill="hold">
                            <p:stCondLst>
                              <p:cond delay="0"/>
                            </p:stCondLst>
                            <p:childTnLst>
                              <p:par>
                                <p:cTn id="1364" presetID="35" presetClass="emph" presetSubtype="0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366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7" fill="hold">
                      <p:stCondLst>
                        <p:cond delay="0"/>
                      </p:stCondLst>
                      <p:childTnLst>
                        <p:par>
                          <p:cTn id="1368" fill="hold">
                            <p:stCondLst>
                              <p:cond delay="0"/>
                            </p:stCondLst>
                            <p:childTnLst>
                              <p:par>
                                <p:cTn id="1369" presetID="35" presetClass="emph" presetSubtype="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371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2" fill="hold">
                      <p:stCondLst>
                        <p:cond delay="0"/>
                      </p:stCondLst>
                      <p:childTnLst>
                        <p:par>
                          <p:cTn id="1373" fill="hold">
                            <p:stCondLst>
                              <p:cond delay="0"/>
                            </p:stCondLst>
                            <p:childTnLst>
                              <p:par>
                                <p:cTn id="1374" presetID="35" presetClass="emph" presetSubtype="0" fill="hold" grpId="2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5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5" presetClass="emph" presetSubtype="0" fill="hold" grpId="2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387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8" fill="hold">
                      <p:stCondLst>
                        <p:cond delay="0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5" presetClass="emph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39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3" fill="hold">
                      <p:stCondLst>
                        <p:cond delay="0"/>
                      </p:stCondLst>
                      <p:childTnLst>
                        <p:par>
                          <p:cTn id="1394" fill="hold">
                            <p:stCondLst>
                              <p:cond delay="0"/>
                            </p:stCondLst>
                            <p:childTnLst>
                              <p:par>
                                <p:cTn id="1395" presetID="35" presetClass="emph" presetSubtype="0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39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8" fill="hold">
                      <p:stCondLst>
                        <p:cond delay="0"/>
                      </p:stCondLst>
                      <p:childTnLst>
                        <p:par>
                          <p:cTn id="1399" fill="hold">
                            <p:stCondLst>
                              <p:cond delay="0"/>
                            </p:stCondLst>
                            <p:childTnLst>
                              <p:par>
                                <p:cTn id="1400" presetID="35" presetClass="emph" presetSubtype="0" fill="hold" grpId="3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1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02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3" fill="hold">
                      <p:stCondLst>
                        <p:cond delay="0"/>
                      </p:stCondLst>
                      <p:childTnLst>
                        <p:par>
                          <p:cTn id="1404" fill="hold">
                            <p:stCondLst>
                              <p:cond delay="0"/>
                            </p:stCondLst>
                            <p:childTnLst>
                              <p:par>
                                <p:cTn id="1405" presetID="35" presetClass="emph" presetSubtype="0" fill="hold" grpId="3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6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8" fill="hold">
                      <p:stCondLst>
                        <p:cond delay="0"/>
                      </p:stCondLst>
                      <p:childTnLst>
                        <p:par>
                          <p:cTn id="1409" fill="hold">
                            <p:stCondLst>
                              <p:cond delay="0"/>
                            </p:stCondLst>
                            <p:childTnLst>
                              <p:par>
                                <p:cTn id="14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4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6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8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0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2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4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6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8" presetID="1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0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2" presetID="1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4" presetID="1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6" presetID="1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8" presetID="1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0" presetID="1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2" presetID="1" presetClass="exit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4" presetID="1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6" presetID="1" presetClass="exit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8" presetID="1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0" presetID="1" presetClass="exit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2" presetID="1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4" presetID="1" presetClass="exit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6" presetID="1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8" presetID="1" presetClass="exit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492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3" fill="hold">
                      <p:stCondLst>
                        <p:cond delay="0"/>
                      </p:stCondLst>
                      <p:childTnLst>
                        <p:par>
                          <p:cTn id="1494" fill="hold">
                            <p:stCondLst>
                              <p:cond delay="0"/>
                            </p:stCondLst>
                            <p:childTnLst>
                              <p:par>
                                <p:cTn id="14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0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3" dur="2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4" presetID="9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6" fill="hold">
                            <p:stCondLst>
                              <p:cond delay="1300"/>
                            </p:stCondLst>
                            <p:childTnLst>
                              <p:par>
                                <p:cTn id="16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1610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1" fill="hold">
                      <p:stCondLst>
                        <p:cond delay="0"/>
                      </p:stCondLst>
                      <p:childTnLst>
                        <p:par>
                          <p:cTn id="1612" fill="hold">
                            <p:stCondLst>
                              <p:cond delay="0"/>
                            </p:stCondLst>
                            <p:childTnLst>
                              <p:par>
                                <p:cTn id="161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4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1615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6" fill="hold">
                      <p:stCondLst>
                        <p:cond delay="0"/>
                      </p:stCondLst>
                      <p:childTnLst>
                        <p:par>
                          <p:cTn id="1617" fill="hold">
                            <p:stCondLst>
                              <p:cond delay="0"/>
                            </p:stCondLst>
                            <p:childTnLst>
                              <p:par>
                                <p:cTn id="161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9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1620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1" fill="hold">
                      <p:stCondLst>
                        <p:cond delay="0"/>
                      </p:stCondLst>
                      <p:childTnLst>
                        <p:par>
                          <p:cTn id="1622" fill="hold">
                            <p:stCondLst>
                              <p:cond delay="0"/>
                            </p:stCondLst>
                            <p:childTnLst>
                              <p:par>
                                <p:cTn id="1623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4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1625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6" fill="hold">
                      <p:stCondLst>
                        <p:cond delay="0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9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1633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4" fill="hold">
                      <p:stCondLst>
                        <p:cond delay="0"/>
                      </p:stCondLst>
                      <p:childTnLst>
                        <p:par>
                          <p:cTn id="1635" fill="hold">
                            <p:stCondLst>
                              <p:cond delay="0"/>
                            </p:stCondLst>
                            <p:childTnLst>
                              <p:par>
                                <p:cTn id="1636" presetID="35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7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38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9" fill="hold">
                      <p:stCondLst>
                        <p:cond delay="0"/>
                      </p:stCondLst>
                      <p:childTnLst>
                        <p:par>
                          <p:cTn id="1640" fill="hold">
                            <p:stCondLst>
                              <p:cond delay="0"/>
                            </p:stCondLst>
                            <p:childTnLst>
                              <p:par>
                                <p:cTn id="1641" presetID="35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2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43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4" fill="hold">
                      <p:stCondLst>
                        <p:cond delay="0"/>
                      </p:stCondLst>
                      <p:childTnLst>
                        <p:par>
                          <p:cTn id="1645" fill="hold">
                            <p:stCondLst>
                              <p:cond delay="0"/>
                            </p:stCondLst>
                            <p:childTnLst>
                              <p:par>
                                <p:cTn id="1646" presetID="35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7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48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9" fill="hold">
                      <p:stCondLst>
                        <p:cond delay="0"/>
                      </p:stCondLst>
                      <p:childTnLst>
                        <p:par>
                          <p:cTn id="1650" fill="hold">
                            <p:stCondLst>
                              <p:cond delay="0"/>
                            </p:stCondLst>
                            <p:childTnLst>
                              <p:par>
                                <p:cTn id="1651" presetID="35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2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1653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4" fill="hold">
                      <p:stCondLst>
                        <p:cond delay="0"/>
                      </p:stCondLst>
                      <p:childTnLst>
                        <p:par>
                          <p:cTn id="1655" fill="hold">
                            <p:stCondLst>
                              <p:cond delay="0"/>
                            </p:stCondLst>
                            <p:childTnLst>
                              <p:par>
                                <p:cTn id="1656" presetID="35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7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1658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9" fill="hold">
                      <p:stCondLst>
                        <p:cond delay="0"/>
                      </p:stCondLst>
                      <p:childTnLst>
                        <p:par>
                          <p:cTn id="1660" fill="hold">
                            <p:stCondLst>
                              <p:cond delay="0"/>
                            </p:stCondLst>
                            <p:childTnLst>
                              <p:par>
                                <p:cTn id="1661" presetID="35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2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1663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4" fill="hold">
                      <p:stCondLst>
                        <p:cond delay="0"/>
                      </p:stCondLst>
                      <p:childTnLst>
                        <p:par>
                          <p:cTn id="1665" fill="hold">
                            <p:stCondLst>
                              <p:cond delay="0"/>
                            </p:stCondLst>
                            <p:childTnLst>
                              <p:par>
                                <p:cTn id="1666" presetID="35" presetClass="emph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7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5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1673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4" fill="hold">
                      <p:stCondLst>
                        <p:cond delay="0"/>
                      </p:stCondLst>
                      <p:childTnLst>
                        <p:par>
                          <p:cTn id="1675" fill="hold">
                            <p:stCondLst>
                              <p:cond delay="0"/>
                            </p:stCondLst>
                            <p:childTnLst>
                              <p:par>
                                <p:cTn id="1676" presetID="35" presetClass="emph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7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678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9" fill="hold">
                      <p:stCondLst>
                        <p:cond delay="0"/>
                      </p:stCondLst>
                      <p:childTnLst>
                        <p:par>
                          <p:cTn id="1680" fill="hold">
                            <p:stCondLst>
                              <p:cond delay="0"/>
                            </p:stCondLst>
                            <p:childTnLst>
                              <p:par>
                                <p:cTn id="1681" presetID="35" presetClass="emph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2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683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4" fill="hold">
                      <p:stCondLst>
                        <p:cond delay="0"/>
                      </p:stCondLst>
                      <p:childTnLst>
                        <p:par>
                          <p:cTn id="1685" fill="hold">
                            <p:stCondLst>
                              <p:cond delay="0"/>
                            </p:stCondLst>
                            <p:childTnLst>
                              <p:par>
                                <p:cTn id="1686" presetID="35" presetClass="emph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7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1688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9" fill="hold">
                      <p:stCondLst>
                        <p:cond delay="0"/>
                      </p:stCondLst>
                      <p:childTnLst>
                        <p:par>
                          <p:cTn id="1690" fill="hold">
                            <p:stCondLst>
                              <p:cond delay="0"/>
                            </p:stCondLst>
                            <p:childTnLst>
                              <p:par>
                                <p:cTn id="1691" presetID="35" presetClass="emph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2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6" fill="hold">
                      <p:stCondLst>
                        <p:cond delay="indefinite"/>
                      </p:stCondLst>
                      <p:childTnLst>
                        <p:par>
                          <p:cTn id="1697" fill="hold">
                            <p:stCondLst>
                              <p:cond delay="0"/>
                            </p:stCondLst>
                            <p:childTnLst>
                              <p:par>
                                <p:cTn id="16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1701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2" fill="hold">
                      <p:stCondLst>
                        <p:cond delay="0"/>
                      </p:stCondLst>
                      <p:childTnLst>
                        <p:par>
                          <p:cTn id="1703" fill="hold">
                            <p:stCondLst>
                              <p:cond delay="0"/>
                            </p:stCondLst>
                            <p:childTnLst>
                              <p:par>
                                <p:cTn id="1704" presetID="35" presetClass="emph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5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9" fill="hold">
                      <p:stCondLst>
                        <p:cond delay="indefinite"/>
                      </p:stCondLst>
                      <p:childTnLst>
                        <p:par>
                          <p:cTn id="1710" fill="hold">
                            <p:stCondLst>
                              <p:cond delay="0"/>
                            </p:stCondLst>
                            <p:childTnLst>
                              <p:par>
                                <p:cTn id="17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1714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5" fill="hold">
                      <p:stCondLst>
                        <p:cond delay="0"/>
                      </p:stCondLst>
                      <p:childTnLst>
                        <p:par>
                          <p:cTn id="1716" fill="hold">
                            <p:stCondLst>
                              <p:cond delay="0"/>
                            </p:stCondLst>
                            <p:childTnLst>
                              <p:par>
                                <p:cTn id="1717" presetID="35" presetClass="emph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8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5" presetClass="emph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3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1724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5" fill="hold">
                      <p:stCondLst>
                        <p:cond delay="0"/>
                      </p:stCondLst>
                      <p:childTnLst>
                        <p:par>
                          <p:cTn id="1726" fill="hold">
                            <p:stCondLst>
                              <p:cond delay="0"/>
                            </p:stCondLst>
                            <p:childTnLst>
                              <p:par>
                                <p:cTn id="1727" presetID="35" presetClass="emph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8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1729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0" fill="hold">
                      <p:stCondLst>
                        <p:cond delay="0"/>
                      </p:stCondLst>
                      <p:childTnLst>
                        <p:par>
                          <p:cTn id="1731" fill="hold">
                            <p:stCondLst>
                              <p:cond delay="0"/>
                            </p:stCondLst>
                            <p:childTnLst>
                              <p:par>
                                <p:cTn id="1732" presetID="35" presetClass="emph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3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734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5" fill="hold">
                      <p:stCondLst>
                        <p:cond delay="0"/>
                      </p:stCondLst>
                      <p:childTnLst>
                        <p:par>
                          <p:cTn id="1736" fill="hold">
                            <p:stCondLst>
                              <p:cond delay="0"/>
                            </p:stCondLst>
                            <p:childTnLst>
                              <p:par>
                                <p:cTn id="1737" presetID="35" presetClass="emph" presetSubtype="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8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739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0" fill="hold">
                      <p:stCondLst>
                        <p:cond delay="0"/>
                      </p:stCondLst>
                      <p:childTnLst>
                        <p:par>
                          <p:cTn id="1741" fill="hold">
                            <p:stCondLst>
                              <p:cond delay="0"/>
                            </p:stCondLst>
                            <p:childTnLst>
                              <p:par>
                                <p:cTn id="1742" presetID="35" presetClass="emph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3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744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5" fill="hold">
                      <p:stCondLst>
                        <p:cond delay="0"/>
                      </p:stCondLst>
                      <p:childTnLst>
                        <p:par>
                          <p:cTn id="1746" fill="hold">
                            <p:stCondLst>
                              <p:cond delay="0"/>
                            </p:stCondLst>
                            <p:childTnLst>
                              <p:par>
                                <p:cTn id="1747" presetID="35" presetClass="emph" presetSubtype="0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8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1749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0" fill="hold">
                      <p:stCondLst>
                        <p:cond delay="0"/>
                      </p:stCondLst>
                      <p:childTnLst>
                        <p:par>
                          <p:cTn id="1751" fill="hold">
                            <p:stCondLst>
                              <p:cond delay="0"/>
                            </p:stCondLst>
                            <p:childTnLst>
                              <p:par>
                                <p:cTn id="1752" presetID="35" presetClass="emph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3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1754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5" fill="hold">
                      <p:stCondLst>
                        <p:cond delay="0"/>
                      </p:stCondLst>
                      <p:childTnLst>
                        <p:par>
                          <p:cTn id="1756" fill="hold">
                            <p:stCondLst>
                              <p:cond delay="0"/>
                            </p:stCondLst>
                            <p:childTnLst>
                              <p:par>
                                <p:cTn id="1757" presetID="35" presetClass="emph" presetSubtype="0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8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759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0" fill="hold">
                      <p:stCondLst>
                        <p:cond delay="0"/>
                      </p:stCondLst>
                      <p:childTnLst>
                        <p:par>
                          <p:cTn id="1761" fill="hold">
                            <p:stCondLst>
                              <p:cond delay="0"/>
                            </p:stCondLst>
                            <p:childTnLst>
                              <p:par>
                                <p:cTn id="1762" presetID="35" presetClass="emph" presetSubtype="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3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1764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5" fill="hold">
                      <p:stCondLst>
                        <p:cond delay="0"/>
                      </p:stCondLst>
                      <p:childTnLst>
                        <p:par>
                          <p:cTn id="1766" fill="hold">
                            <p:stCondLst>
                              <p:cond delay="0"/>
                            </p:stCondLst>
                            <p:childTnLst>
                              <p:par>
                                <p:cTn id="1767" presetID="35" presetClass="emph" presetSubtype="0" fill="hold" grpId="2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1769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0" fill="hold">
                      <p:stCondLst>
                        <p:cond delay="0"/>
                      </p:stCondLst>
                      <p:childTnLst>
                        <p:par>
                          <p:cTn id="1771" fill="hold">
                            <p:stCondLst>
                              <p:cond delay="0"/>
                            </p:stCondLst>
                            <p:childTnLst>
                              <p:par>
                                <p:cTn id="1772" presetID="35" presetClass="emph" presetSubtype="0" fill="hold" grpId="2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3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1774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5" fill="hold">
                      <p:stCondLst>
                        <p:cond delay="0"/>
                      </p:stCondLst>
                      <p:childTnLst>
                        <p:par>
                          <p:cTn id="1776" fill="hold">
                            <p:stCondLst>
                              <p:cond delay="0"/>
                            </p:stCondLst>
                            <p:childTnLst>
                              <p:par>
                                <p:cTn id="1777" presetID="35" presetClass="emph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8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  <p:seq concurrent="1" nextAc="seek">
              <p:cTn id="1779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0" fill="hold">
                      <p:stCondLst>
                        <p:cond delay="0"/>
                      </p:stCondLst>
                      <p:childTnLst>
                        <p:par>
                          <p:cTn id="1781" fill="hold">
                            <p:stCondLst>
                              <p:cond delay="0"/>
                            </p:stCondLst>
                            <p:childTnLst>
                              <p:par>
                                <p:cTn id="1782" presetID="35" presetClass="emph" presetSubtype="0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3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784" restart="whenNotActive" fill="hold" evtFilter="cancelBubble" nodeType="interactiveSeq">
                <p:stCondLst>
                  <p:cond evt="onClick" delay="0">
                    <p:tgtEl>
                      <p:spTgt spid="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5" fill="hold">
                      <p:stCondLst>
                        <p:cond delay="0"/>
                      </p:stCondLst>
                      <p:childTnLst>
                        <p:par>
                          <p:cTn id="1786" fill="hold">
                            <p:stCondLst>
                              <p:cond delay="0"/>
                            </p:stCondLst>
                            <p:childTnLst>
                              <p:par>
                                <p:cTn id="1787" presetID="35" presetClass="emph" presetSubtype="0" fill="hold" grpId="3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8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"/>
                  </p:tgtEl>
                </p:cond>
              </p:nextCondLst>
            </p:seq>
            <p:seq concurrent="1" nextAc="seek">
              <p:cTn id="1789" restart="whenNotActive" fill="hold" evtFilter="cancelBubble" nodeType="interactiveSeq">
                <p:stCondLst>
                  <p:cond evt="onClick" delay="0">
                    <p:tgtEl>
                      <p:spTgt spid="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0" fill="hold">
                      <p:stCondLst>
                        <p:cond delay="0"/>
                      </p:stCondLst>
                      <p:childTnLst>
                        <p:par>
                          <p:cTn id="1791" fill="hold">
                            <p:stCondLst>
                              <p:cond delay="0"/>
                            </p:stCondLst>
                            <p:childTnLst>
                              <p:par>
                                <p:cTn id="1792" presetID="35" presetClass="emph" presetSubtype="0" fill="hold" grpId="3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3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"/>
                  </p:tgtEl>
                </p:cond>
              </p:nextCondLst>
            </p:seq>
            <p:seq concurrent="1" nextAc="seek">
              <p:cTn id="1794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5" fill="hold">
                      <p:stCondLst>
                        <p:cond delay="0"/>
                      </p:stCondLst>
                      <p:childTnLst>
                        <p:par>
                          <p:cTn id="1796" fill="hold">
                            <p:stCondLst>
                              <p:cond delay="0"/>
                            </p:stCondLst>
                            <p:childTnLst>
                              <p:par>
                                <p:cTn id="17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800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1" fill="hold">
                      <p:stCondLst>
                        <p:cond delay="0"/>
                      </p:stCondLst>
                      <p:childTnLst>
                        <p:par>
                          <p:cTn id="1802" fill="hold">
                            <p:stCondLst>
                              <p:cond delay="0"/>
                            </p:stCondLst>
                            <p:childTnLst>
                              <p:par>
                                <p:cTn id="18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1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3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5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7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9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1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3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5" presetID="1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7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9" presetID="1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1" presetID="1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3" presetID="1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5" presetID="1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7" presetID="1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9" presetID="1" presetClass="exit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1" presetID="1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3" presetID="1" presetClass="exit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5" presetID="1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7" presetID="1" presetClass="exit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9" presetID="1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1" presetID="1" presetClass="exit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3" presetID="1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5" presetID="1" presetClass="exit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881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2" fill="hold">
                      <p:stCondLst>
                        <p:cond delay="0"/>
                      </p:stCondLst>
                      <p:childTnLst>
                        <p:par>
                          <p:cTn id="1883" fill="hold">
                            <p:stCondLst>
                              <p:cond delay="0"/>
                            </p:stCondLst>
                            <p:childTnLst>
                              <p:par>
                                <p:cTn id="18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9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0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2" dur="2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3" presetID="9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99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6" fill="hold">
                      <p:stCondLst>
                        <p:cond delay="0"/>
                      </p:stCondLst>
                      <p:childTnLst>
                        <p:par>
                          <p:cTn id="1997" fill="hold">
                            <p:stCondLst>
                              <p:cond delay="0"/>
                            </p:stCondLst>
                            <p:childTnLst>
                              <p:par>
                                <p:cTn id="199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2003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4" fill="hold">
                      <p:stCondLst>
                        <p:cond delay="0"/>
                      </p:stCondLst>
                      <p:childTnLst>
                        <p:par>
                          <p:cTn id="2005" fill="hold">
                            <p:stCondLst>
                              <p:cond delay="0"/>
                            </p:stCondLst>
                            <p:childTnLst>
                              <p:par>
                                <p:cTn id="200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2008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9" fill="hold">
                      <p:stCondLst>
                        <p:cond delay="0"/>
                      </p:stCondLst>
                      <p:childTnLst>
                        <p:par>
                          <p:cTn id="2010" fill="hold">
                            <p:stCondLst>
                              <p:cond delay="0"/>
                            </p:stCondLst>
                            <p:childTnLst>
                              <p:par>
                                <p:cTn id="2011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2013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4" fill="hold">
                      <p:stCondLst>
                        <p:cond delay="0"/>
                      </p:stCondLst>
                      <p:childTnLst>
                        <p:par>
                          <p:cTn id="2015" fill="hold">
                            <p:stCondLst>
                              <p:cond delay="0"/>
                            </p:stCondLst>
                            <p:childTnLst>
                              <p:par>
                                <p:cTn id="2016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2018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9" fill="hold">
                      <p:stCondLst>
                        <p:cond delay="0"/>
                      </p:stCondLst>
                      <p:childTnLst>
                        <p:par>
                          <p:cTn id="2020" fill="hold">
                            <p:stCondLst>
                              <p:cond delay="0"/>
                            </p:stCondLst>
                            <p:childTnLst>
                              <p:par>
                                <p:cTn id="2021" presetID="35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2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2023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4" fill="hold">
                      <p:stCondLst>
                        <p:cond delay="0"/>
                      </p:stCondLst>
                      <p:childTnLst>
                        <p:par>
                          <p:cTn id="2025" fill="hold">
                            <p:stCondLst>
                              <p:cond delay="0"/>
                            </p:stCondLst>
                            <p:childTnLst>
                              <p:par>
                                <p:cTn id="2026" presetID="35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2028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9" fill="hold">
                      <p:stCondLst>
                        <p:cond delay="0"/>
                      </p:stCondLst>
                      <p:childTnLst>
                        <p:par>
                          <p:cTn id="2030" fill="hold">
                            <p:stCondLst>
                              <p:cond delay="0"/>
                            </p:stCondLst>
                            <p:childTnLst>
                              <p:par>
                                <p:cTn id="2031" presetID="35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2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203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4" fill="hold">
                      <p:stCondLst>
                        <p:cond delay="0"/>
                      </p:stCondLst>
                      <p:childTnLst>
                        <p:par>
                          <p:cTn id="2035" fill="hold">
                            <p:stCondLst>
                              <p:cond delay="0"/>
                            </p:stCondLst>
                            <p:childTnLst>
                              <p:par>
                                <p:cTn id="2036" presetID="35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2038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9" fill="hold">
                      <p:stCondLst>
                        <p:cond delay="0"/>
                      </p:stCondLst>
                      <p:childTnLst>
                        <p:par>
                          <p:cTn id="2040" fill="hold">
                            <p:stCondLst>
                              <p:cond delay="0"/>
                            </p:stCondLst>
                            <p:childTnLst>
                              <p:par>
                                <p:cTn id="2041" presetID="35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2043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4" fill="hold">
                      <p:stCondLst>
                        <p:cond delay="0"/>
                      </p:stCondLst>
                      <p:childTnLst>
                        <p:par>
                          <p:cTn id="2045" fill="hold">
                            <p:stCondLst>
                              <p:cond delay="0"/>
                            </p:stCondLst>
                            <p:childTnLst>
                              <p:par>
                                <p:cTn id="2046" presetID="35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2048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9" fill="hold">
                      <p:stCondLst>
                        <p:cond delay="0"/>
                      </p:stCondLst>
                      <p:childTnLst>
                        <p:par>
                          <p:cTn id="2050" fill="hold">
                            <p:stCondLst>
                              <p:cond delay="0"/>
                            </p:stCondLst>
                            <p:childTnLst>
                              <p:par>
                                <p:cTn id="2051" presetID="35" presetClass="emph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2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2053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4" fill="hold">
                      <p:stCondLst>
                        <p:cond delay="0"/>
                      </p:stCondLst>
                      <p:childTnLst>
                        <p:par>
                          <p:cTn id="2055" fill="hold">
                            <p:stCondLst>
                              <p:cond delay="0"/>
                            </p:stCondLst>
                            <p:childTnLst>
                              <p:par>
                                <p:cTn id="2056" presetID="35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2058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9" fill="hold">
                      <p:stCondLst>
                        <p:cond delay="0"/>
                      </p:stCondLst>
                      <p:childTnLst>
                        <p:par>
                          <p:cTn id="2060" fill="hold">
                            <p:stCondLst>
                              <p:cond delay="0"/>
                            </p:stCondLst>
                            <p:childTnLst>
                              <p:par>
                                <p:cTn id="2061" presetID="35" presetClass="emph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2066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7" fill="hold">
                      <p:stCondLst>
                        <p:cond delay="0"/>
                      </p:stCondLst>
                      <p:childTnLst>
                        <p:par>
                          <p:cTn id="2068" fill="hold">
                            <p:stCondLst>
                              <p:cond delay="0"/>
                            </p:stCondLst>
                            <p:childTnLst>
                              <p:par>
                                <p:cTn id="2069" presetID="35" presetClass="emph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7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2071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2" fill="hold">
                      <p:stCondLst>
                        <p:cond delay="0"/>
                      </p:stCondLst>
                      <p:childTnLst>
                        <p:par>
                          <p:cTn id="2073" fill="hold">
                            <p:stCondLst>
                              <p:cond delay="0"/>
                            </p:stCondLst>
                            <p:childTnLst>
                              <p:par>
                                <p:cTn id="2074" presetID="35" presetClass="emph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75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076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7" fill="hold">
                      <p:stCondLst>
                        <p:cond delay="0"/>
                      </p:stCondLst>
                      <p:childTnLst>
                        <p:par>
                          <p:cTn id="2078" fill="hold">
                            <p:stCondLst>
                              <p:cond delay="0"/>
                            </p:stCondLst>
                            <p:childTnLst>
                              <p:par>
                                <p:cTn id="2079" presetID="35" presetClass="emph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0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2084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5" fill="hold">
                      <p:stCondLst>
                        <p:cond delay="0"/>
                      </p:stCondLst>
                      <p:childTnLst>
                        <p:par>
                          <p:cTn id="2086" fill="hold">
                            <p:stCondLst>
                              <p:cond delay="0"/>
                            </p:stCondLst>
                            <p:childTnLst>
                              <p:par>
                                <p:cTn id="2087" presetID="35" presetClass="emph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2089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0" fill="hold">
                      <p:stCondLst>
                        <p:cond delay="0"/>
                      </p:stCondLst>
                      <p:childTnLst>
                        <p:par>
                          <p:cTn id="2091" fill="hold">
                            <p:stCondLst>
                              <p:cond delay="0"/>
                            </p:stCondLst>
                            <p:childTnLst>
                              <p:par>
                                <p:cTn id="2092" presetID="35" presetClass="emph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3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094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5" fill="hold">
                      <p:stCondLst>
                        <p:cond delay="0"/>
                      </p:stCondLst>
                      <p:childTnLst>
                        <p:par>
                          <p:cTn id="2096" fill="hold">
                            <p:stCondLst>
                              <p:cond delay="0"/>
                            </p:stCondLst>
                            <p:childTnLst>
                              <p:par>
                                <p:cTn id="2097" presetID="35" presetClass="emph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2099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0" fill="hold">
                      <p:stCondLst>
                        <p:cond delay="0"/>
                      </p:stCondLst>
                      <p:childTnLst>
                        <p:par>
                          <p:cTn id="2101" fill="hold">
                            <p:stCondLst>
                              <p:cond delay="0"/>
                            </p:stCondLst>
                            <p:childTnLst>
                              <p:par>
                                <p:cTn id="2102" presetID="35" presetClass="emph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2107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8" fill="hold">
                      <p:stCondLst>
                        <p:cond delay="0"/>
                      </p:stCondLst>
                      <p:childTnLst>
                        <p:par>
                          <p:cTn id="2109" fill="hold">
                            <p:stCondLst>
                              <p:cond delay="0"/>
                            </p:stCondLst>
                            <p:childTnLst>
                              <p:par>
                                <p:cTn id="2110" presetID="35" presetClass="emph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1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2112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3" fill="hold">
                      <p:stCondLst>
                        <p:cond delay="0"/>
                      </p:stCondLst>
                      <p:childTnLst>
                        <p:par>
                          <p:cTn id="2114" fill="hold">
                            <p:stCondLst>
                              <p:cond delay="0"/>
                            </p:stCondLst>
                            <p:childTnLst>
                              <p:par>
                                <p:cTn id="2115" presetID="35" presetClass="emph" presetSubtype="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2117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8" fill="hold">
                      <p:stCondLst>
                        <p:cond delay="0"/>
                      </p:stCondLst>
                      <p:childTnLst>
                        <p:par>
                          <p:cTn id="2119" fill="hold">
                            <p:stCondLst>
                              <p:cond delay="0"/>
                            </p:stCondLst>
                            <p:childTnLst>
                              <p:par>
                                <p:cTn id="2120" presetID="35" presetClass="emph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1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2122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3" fill="hold">
                      <p:stCondLst>
                        <p:cond delay="0"/>
                      </p:stCondLst>
                      <p:childTnLst>
                        <p:par>
                          <p:cTn id="2124" fill="hold">
                            <p:stCondLst>
                              <p:cond delay="0"/>
                            </p:stCondLst>
                            <p:childTnLst>
                              <p:par>
                                <p:cTn id="2125" presetID="35" presetClass="emph" presetSubtype="0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6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2127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8" fill="hold">
                      <p:stCondLst>
                        <p:cond delay="0"/>
                      </p:stCondLst>
                      <p:childTnLst>
                        <p:par>
                          <p:cTn id="2129" fill="hold">
                            <p:stCondLst>
                              <p:cond delay="0"/>
                            </p:stCondLst>
                            <p:childTnLst>
                              <p:par>
                                <p:cTn id="2130" presetID="35" presetClass="emph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213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3" fill="hold">
                      <p:stCondLst>
                        <p:cond delay="0"/>
                      </p:stCondLst>
                      <p:childTnLst>
                        <p:par>
                          <p:cTn id="2134" fill="hold">
                            <p:stCondLst>
                              <p:cond delay="0"/>
                            </p:stCondLst>
                            <p:childTnLst>
                              <p:par>
                                <p:cTn id="2135" presetID="35" presetClass="emph" presetSubtype="0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6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2137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8" fill="hold">
                      <p:stCondLst>
                        <p:cond delay="0"/>
                      </p:stCondLst>
                      <p:childTnLst>
                        <p:par>
                          <p:cTn id="2139" fill="hold">
                            <p:stCondLst>
                              <p:cond delay="0"/>
                            </p:stCondLst>
                            <p:childTnLst>
                              <p:par>
                                <p:cTn id="2140" presetID="35" presetClass="emph" presetSubtype="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1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2142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3" fill="hold">
                      <p:stCondLst>
                        <p:cond delay="0"/>
                      </p:stCondLst>
                      <p:childTnLst>
                        <p:par>
                          <p:cTn id="2144" fill="hold">
                            <p:stCondLst>
                              <p:cond delay="0"/>
                            </p:stCondLst>
                            <p:childTnLst>
                              <p:par>
                                <p:cTn id="2145" presetID="35" presetClass="emph" presetSubtype="0" fill="hold" grpId="2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6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2147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8" fill="hold">
                      <p:stCondLst>
                        <p:cond delay="0"/>
                      </p:stCondLst>
                      <p:childTnLst>
                        <p:par>
                          <p:cTn id="2149" fill="hold">
                            <p:stCondLst>
                              <p:cond delay="0"/>
                            </p:stCondLst>
                            <p:childTnLst>
                              <p:par>
                                <p:cTn id="2150" presetID="35" presetClass="emph" presetSubtype="0" fill="hold" grpId="2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1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2152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3" fill="hold">
                      <p:stCondLst>
                        <p:cond delay="0"/>
                      </p:stCondLst>
                      <p:childTnLst>
                        <p:par>
                          <p:cTn id="2154" fill="hold">
                            <p:stCondLst>
                              <p:cond delay="0"/>
                            </p:stCondLst>
                            <p:childTnLst>
                              <p:par>
                                <p:cTn id="2155" presetID="35" presetClass="emph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6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2157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8" fill="hold">
                      <p:stCondLst>
                        <p:cond delay="0"/>
                      </p:stCondLst>
                      <p:childTnLst>
                        <p:par>
                          <p:cTn id="2159" fill="hold">
                            <p:stCondLst>
                              <p:cond delay="0"/>
                            </p:stCondLst>
                            <p:childTnLst>
                              <p:par>
                                <p:cTn id="2160" presetID="35" presetClass="emph" presetSubtype="0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1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2162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3" fill="hold">
                      <p:stCondLst>
                        <p:cond delay="0"/>
                      </p:stCondLst>
                      <p:childTnLst>
                        <p:par>
                          <p:cTn id="2164" fill="hold">
                            <p:stCondLst>
                              <p:cond delay="0"/>
                            </p:stCondLst>
                            <p:childTnLst>
                              <p:par>
                                <p:cTn id="2165" presetID="35" presetClass="emph" presetSubtype="0" fill="hold" grpId="3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6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2167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8" fill="hold">
                      <p:stCondLst>
                        <p:cond delay="0"/>
                      </p:stCondLst>
                      <p:childTnLst>
                        <p:par>
                          <p:cTn id="2169" fill="hold">
                            <p:stCondLst>
                              <p:cond delay="0"/>
                            </p:stCondLst>
                            <p:childTnLst>
                              <p:par>
                                <p:cTn id="2170" presetID="35" presetClass="emph" presetSubtype="0" fill="hold" grpId="3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71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217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3" fill="hold">
                      <p:stCondLst>
                        <p:cond delay="0"/>
                      </p:stCondLst>
                      <p:childTnLst>
                        <p:par>
                          <p:cTn id="2174" fill="hold">
                            <p:stCondLst>
                              <p:cond delay="0"/>
                            </p:stCondLst>
                            <p:childTnLst>
                              <p:par>
                                <p:cTn id="21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2178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9" fill="hold">
                      <p:stCondLst>
                        <p:cond delay="0"/>
                      </p:stCondLst>
                      <p:childTnLst>
                        <p:par>
                          <p:cTn id="2180" fill="hold">
                            <p:stCondLst>
                              <p:cond delay="0"/>
                            </p:stCondLst>
                            <p:childTnLst>
                              <p:par>
                                <p:cTn id="2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9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1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3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5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7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9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1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3" presetID="1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5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7" presetID="1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9" presetID="1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1" presetID="1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3" presetID="1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5" presetID="1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7" presetID="1" presetClass="exit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9" presetID="1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1" presetID="1" presetClass="exit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3" presetID="1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5" presetID="1" presetClass="exit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7" presetID="1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9" presetID="1" presetClass="exit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1" presetID="1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3" presetID="1" presetClass="exit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2257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8" fill="hold">
                      <p:stCondLst>
                        <p:cond delay="0"/>
                      </p:stCondLst>
                      <p:childTnLst>
                        <p:par>
                          <p:cTn id="2259" fill="hold">
                            <p:stCondLst>
                              <p:cond delay="0"/>
                            </p:stCondLst>
                            <p:childTnLst>
                              <p:par>
                                <p:cTn id="22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5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8" dur="2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9" presetID="9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5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3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6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4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0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371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2" fill="hold">
                      <p:stCondLst>
                        <p:cond delay="0"/>
                      </p:stCondLst>
                      <p:childTnLst>
                        <p:par>
                          <p:cTn id="2373" fill="hold">
                            <p:stCondLst>
                              <p:cond delay="0"/>
                            </p:stCondLst>
                            <p:childTnLst>
                              <p:par>
                                <p:cTn id="237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75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2376" restart="whenNotActive" fill="hold" evtFilter="cancelBubble" nodeType="interactiveSeq">
                <p:stCondLst>
                  <p:cond evt="onClick" delay="0">
                    <p:tgtEl>
                      <p:spTgt spid="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7" fill="hold">
                      <p:stCondLst>
                        <p:cond delay="0"/>
                      </p:stCondLst>
                      <p:childTnLst>
                        <p:par>
                          <p:cTn id="2378" fill="hold">
                            <p:stCondLst>
                              <p:cond delay="0"/>
                            </p:stCondLst>
                            <p:childTnLst>
                              <p:par>
                                <p:cTn id="237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8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"/>
                  </p:tgtEl>
                </p:cond>
              </p:nextCondLst>
            </p:seq>
            <p:seq concurrent="1" nextAc="seek">
              <p:cTn id="2381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2" fill="hold">
                      <p:stCondLst>
                        <p:cond delay="0"/>
                      </p:stCondLst>
                      <p:childTnLst>
                        <p:par>
                          <p:cTn id="2383" fill="hold">
                            <p:stCondLst>
                              <p:cond delay="0"/>
                            </p:stCondLst>
                            <p:childTnLst>
                              <p:par>
                                <p:cTn id="2384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85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2386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7" fill="hold">
                      <p:stCondLst>
                        <p:cond delay="0"/>
                      </p:stCondLst>
                      <p:childTnLst>
                        <p:par>
                          <p:cTn id="2388" fill="hold">
                            <p:stCondLst>
                              <p:cond delay="0"/>
                            </p:stCondLst>
                            <p:childTnLst>
                              <p:par>
                                <p:cTn id="2389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90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394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5" fill="hold">
                      <p:stCondLst>
                        <p:cond delay="0"/>
                      </p:stCondLst>
                      <p:childTnLst>
                        <p:par>
                          <p:cTn id="2396" fill="hold">
                            <p:stCondLst>
                              <p:cond delay="0"/>
                            </p:stCondLst>
                            <p:childTnLst>
                              <p:par>
                                <p:cTn id="2397" presetID="35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98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399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0" fill="hold">
                      <p:stCondLst>
                        <p:cond delay="0"/>
                      </p:stCondLst>
                      <p:childTnLst>
                        <p:par>
                          <p:cTn id="2401" fill="hold">
                            <p:stCondLst>
                              <p:cond delay="0"/>
                            </p:stCondLst>
                            <p:childTnLst>
                              <p:par>
                                <p:cTn id="2402" presetID="35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3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0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8" fill="hold">
                      <p:stCondLst>
                        <p:cond delay="0"/>
                      </p:stCondLst>
                      <p:childTnLst>
                        <p:par>
                          <p:cTn id="2409" fill="hold">
                            <p:stCondLst>
                              <p:cond delay="0"/>
                            </p:stCondLst>
                            <p:childTnLst>
                              <p:par>
                                <p:cTn id="2410" presetID="35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11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412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3" fill="hold">
                      <p:stCondLst>
                        <p:cond delay="0"/>
                      </p:stCondLst>
                      <p:childTnLst>
                        <p:par>
                          <p:cTn id="2414" fill="hold">
                            <p:stCondLst>
                              <p:cond delay="0"/>
                            </p:stCondLst>
                            <p:childTnLst>
                              <p:par>
                                <p:cTn id="2415" presetID="35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16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417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8" fill="hold">
                      <p:stCondLst>
                        <p:cond delay="0"/>
                      </p:stCondLst>
                      <p:childTnLst>
                        <p:par>
                          <p:cTn id="2419" fill="hold">
                            <p:stCondLst>
                              <p:cond delay="0"/>
                            </p:stCondLst>
                            <p:childTnLst>
                              <p:par>
                                <p:cTn id="2420" presetID="35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2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422" restart="whenNotActive" fill="hold" evtFilter="cancelBubble" nodeType="interactiveSeq">
                <p:stCondLst>
                  <p:cond evt="onClick" delay="0">
                    <p:tgtEl>
                      <p:spTgt spid="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3" fill="hold">
                      <p:stCondLst>
                        <p:cond delay="0"/>
                      </p:stCondLst>
                      <p:childTnLst>
                        <p:par>
                          <p:cTn id="2424" fill="hold">
                            <p:stCondLst>
                              <p:cond delay="0"/>
                            </p:stCondLst>
                            <p:childTnLst>
                              <p:par>
                                <p:cTn id="2425" presetID="35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26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"/>
                  </p:tgtEl>
                </p:cond>
              </p:nextCondLst>
            </p:seq>
            <p:seq concurrent="1" nextAc="seek">
              <p:cTn id="2427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8" fill="hold">
                      <p:stCondLst>
                        <p:cond delay="0"/>
                      </p:stCondLst>
                      <p:childTnLst>
                        <p:par>
                          <p:cTn id="2429" fill="hold">
                            <p:stCondLst>
                              <p:cond delay="0"/>
                            </p:stCondLst>
                            <p:childTnLst>
                              <p:par>
                                <p:cTn id="2430" presetID="35" presetClass="emph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31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2432" restart="whenNotActive" fill="hold" evtFilter="cancelBubble" nodeType="interactiveSeq">
                <p:stCondLst>
                  <p:cond evt="onClick" delay="0">
                    <p:tgtEl>
                      <p:spTgt spid="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3" fill="hold">
                      <p:stCondLst>
                        <p:cond delay="0"/>
                      </p:stCondLst>
                      <p:childTnLst>
                        <p:par>
                          <p:cTn id="2434" fill="hold">
                            <p:stCondLst>
                              <p:cond delay="0"/>
                            </p:stCondLst>
                            <p:childTnLst>
                              <p:par>
                                <p:cTn id="2435" presetID="35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36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"/>
                  </p:tgtEl>
                </p:cond>
              </p:nextCondLst>
            </p:seq>
            <p:seq concurrent="1" nextAc="seek">
              <p:cTn id="2437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8" fill="hold">
                      <p:stCondLst>
                        <p:cond delay="0"/>
                      </p:stCondLst>
                      <p:childTnLst>
                        <p:par>
                          <p:cTn id="2439" fill="hold">
                            <p:stCondLst>
                              <p:cond delay="0"/>
                            </p:stCondLst>
                            <p:childTnLst>
                              <p:par>
                                <p:cTn id="2440" presetID="35" presetClass="emph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1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244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3" fill="hold">
                      <p:stCondLst>
                        <p:cond delay="0"/>
                      </p:stCondLst>
                      <p:childTnLst>
                        <p:par>
                          <p:cTn id="2444" fill="hold">
                            <p:stCondLst>
                              <p:cond delay="0"/>
                            </p:stCondLst>
                            <p:childTnLst>
                              <p:par>
                                <p:cTn id="2445" presetID="35" presetClass="emph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450" restart="whenNotActive" fill="hold" evtFilter="cancelBubble" nodeType="interactiveSeq">
                <p:stCondLst>
                  <p:cond evt="onClick" delay="0">
                    <p:tgtEl>
                      <p:spTgt spid="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1" fill="hold">
                      <p:stCondLst>
                        <p:cond delay="0"/>
                      </p:stCondLst>
                      <p:childTnLst>
                        <p:par>
                          <p:cTn id="2452" fill="hold">
                            <p:stCondLst>
                              <p:cond delay="0"/>
                            </p:stCondLst>
                            <p:childTnLst>
                              <p:par>
                                <p:cTn id="2453" presetID="35" presetClass="emph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54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"/>
                  </p:tgtEl>
                </p:cond>
              </p:nextCondLst>
            </p:seq>
            <p:seq concurrent="1" nextAc="seek">
              <p:cTn id="2458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9" fill="hold">
                      <p:stCondLst>
                        <p:cond delay="0"/>
                      </p:stCondLst>
                      <p:childTnLst>
                        <p:par>
                          <p:cTn id="2460" fill="hold">
                            <p:stCondLst>
                              <p:cond delay="0"/>
                            </p:stCondLst>
                            <p:childTnLst>
                              <p:par>
                                <p:cTn id="2461" presetID="35" presetClass="emph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62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24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4" fill="hold">
                      <p:stCondLst>
                        <p:cond delay="0"/>
                      </p:stCondLst>
                      <p:childTnLst>
                        <p:par>
                          <p:cTn id="2465" fill="hold">
                            <p:stCondLst>
                              <p:cond delay="0"/>
                            </p:stCondLst>
                            <p:childTnLst>
                              <p:par>
                                <p:cTn id="2466" presetID="35" presetClass="emph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6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468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9" fill="hold">
                      <p:stCondLst>
                        <p:cond delay="0"/>
                      </p:stCondLst>
                      <p:childTnLst>
                        <p:par>
                          <p:cTn id="2470" fill="hold">
                            <p:stCondLst>
                              <p:cond delay="0"/>
                            </p:stCondLst>
                            <p:childTnLst>
                              <p:par>
                                <p:cTn id="2471" presetID="35" presetClass="emph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7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2473" restart="whenNotActive" fill="hold" evtFilter="cancelBubble" nodeType="interactiveSeq">
                <p:stCondLst>
                  <p:cond evt="onClick" delay="0">
                    <p:tgtEl>
                      <p:spTgt spid="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4" fill="hold">
                      <p:stCondLst>
                        <p:cond delay="0"/>
                      </p:stCondLst>
                      <p:childTnLst>
                        <p:par>
                          <p:cTn id="2475" fill="hold">
                            <p:stCondLst>
                              <p:cond delay="0"/>
                            </p:stCondLst>
                            <p:childTnLst>
                              <p:par>
                                <p:cTn id="2476" presetID="35" presetClass="emph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7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4"/>
                  </p:tgtEl>
                </p:cond>
              </p:nextCondLst>
            </p:seq>
            <p:seq concurrent="1" nextAc="seek">
              <p:cTn id="2481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2" fill="hold">
                      <p:stCondLst>
                        <p:cond delay="0"/>
                      </p:stCondLst>
                      <p:childTnLst>
                        <p:par>
                          <p:cTn id="2483" fill="hold">
                            <p:stCondLst>
                              <p:cond delay="0"/>
                            </p:stCondLst>
                            <p:childTnLst>
                              <p:par>
                                <p:cTn id="2484" presetID="35" presetClass="emph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85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2486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7" fill="hold">
                      <p:stCondLst>
                        <p:cond delay="0"/>
                      </p:stCondLst>
                      <p:childTnLst>
                        <p:par>
                          <p:cTn id="2488" fill="hold">
                            <p:stCondLst>
                              <p:cond delay="0"/>
                            </p:stCondLst>
                            <p:childTnLst>
                              <p:par>
                                <p:cTn id="2489" presetID="35" presetClass="emph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0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2491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2" fill="hold">
                      <p:stCondLst>
                        <p:cond delay="0"/>
                      </p:stCondLst>
                      <p:childTnLst>
                        <p:par>
                          <p:cTn id="2493" fill="hold">
                            <p:stCondLst>
                              <p:cond delay="0"/>
                            </p:stCondLst>
                            <p:childTnLst>
                              <p:par>
                                <p:cTn id="2494" presetID="35" presetClass="emph" presetSubtype="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5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2496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7" fill="hold">
                      <p:stCondLst>
                        <p:cond delay="0"/>
                      </p:stCondLst>
                      <p:childTnLst>
                        <p:par>
                          <p:cTn id="2498" fill="hold">
                            <p:stCondLst>
                              <p:cond delay="0"/>
                            </p:stCondLst>
                            <p:childTnLst>
                              <p:par>
                                <p:cTn id="2499" presetID="35" presetClass="emph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0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2501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2" fill="hold">
                      <p:stCondLst>
                        <p:cond delay="0"/>
                      </p:stCondLst>
                      <p:childTnLst>
                        <p:par>
                          <p:cTn id="2503" fill="hold">
                            <p:stCondLst>
                              <p:cond delay="0"/>
                            </p:stCondLst>
                            <p:childTnLst>
                              <p:par>
                                <p:cTn id="2504" presetID="35" presetClass="emph" presetSubtype="0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05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506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7" fill="hold">
                      <p:stCondLst>
                        <p:cond delay="0"/>
                      </p:stCondLst>
                      <p:childTnLst>
                        <p:par>
                          <p:cTn id="2508" fill="hold">
                            <p:stCondLst>
                              <p:cond delay="0"/>
                            </p:stCondLst>
                            <p:childTnLst>
                              <p:par>
                                <p:cTn id="2509" presetID="35" presetClass="emph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10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2511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2" fill="hold">
                      <p:stCondLst>
                        <p:cond delay="0"/>
                      </p:stCondLst>
                      <p:childTnLst>
                        <p:par>
                          <p:cTn id="2513" fill="hold">
                            <p:stCondLst>
                              <p:cond delay="0"/>
                            </p:stCondLst>
                            <p:childTnLst>
                              <p:par>
                                <p:cTn id="2514" presetID="35" presetClass="emph" presetSubtype="0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15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2516" restart="whenNotActive" fill="hold" evtFilter="cancelBubble" nodeType="interactiveSeq">
                <p:stCondLst>
                  <p:cond evt="onClick" delay="0">
                    <p:tgtEl>
                      <p:spTgt spid="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7" fill="hold">
                      <p:stCondLst>
                        <p:cond delay="0"/>
                      </p:stCondLst>
                      <p:childTnLst>
                        <p:par>
                          <p:cTn id="2518" fill="hold">
                            <p:stCondLst>
                              <p:cond delay="0"/>
                            </p:stCondLst>
                            <p:childTnLst>
                              <p:par>
                                <p:cTn id="2519" presetID="35" presetClass="emph" presetSubtype="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20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2"/>
                  </p:tgtEl>
                </p:cond>
              </p:nextCondLst>
            </p:seq>
            <p:seq concurrent="1" nextAc="seek">
              <p:cTn id="2521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2" fill="hold">
                      <p:stCondLst>
                        <p:cond delay="0"/>
                      </p:stCondLst>
                      <p:childTnLst>
                        <p:par>
                          <p:cTn id="2523" fill="hold">
                            <p:stCondLst>
                              <p:cond delay="0"/>
                            </p:stCondLst>
                            <p:childTnLst>
                              <p:par>
                                <p:cTn id="2524" presetID="35" presetClass="emph" presetSubtype="0" fill="hold" grpId="2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25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2526" restart="whenNotActive" fill="hold" evtFilter="cancelBubble" nodeType="interactiveSeq">
                <p:stCondLst>
                  <p:cond evt="onClick" delay="0">
                    <p:tgtEl>
                      <p:spTgt spid="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7" fill="hold">
                      <p:stCondLst>
                        <p:cond delay="0"/>
                      </p:stCondLst>
                      <p:childTnLst>
                        <p:par>
                          <p:cTn id="2528" fill="hold">
                            <p:stCondLst>
                              <p:cond delay="0"/>
                            </p:stCondLst>
                            <p:childTnLst>
                              <p:par>
                                <p:cTn id="2529" presetID="35" presetClass="emph" presetSubtype="0" fill="hold" grpId="2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0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"/>
                  </p:tgtEl>
                </p:cond>
              </p:nextCondLst>
            </p:seq>
            <p:seq concurrent="1" nextAc="seek">
              <p:cTn id="2531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2" fill="hold">
                      <p:stCondLst>
                        <p:cond delay="0"/>
                      </p:stCondLst>
                      <p:childTnLst>
                        <p:par>
                          <p:cTn id="2533" fill="hold">
                            <p:stCondLst>
                              <p:cond delay="0"/>
                            </p:stCondLst>
                            <p:childTnLst>
                              <p:par>
                                <p:cTn id="2534" presetID="35" presetClass="emph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5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2536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7" fill="hold">
                      <p:stCondLst>
                        <p:cond delay="0"/>
                      </p:stCondLst>
                      <p:childTnLst>
                        <p:par>
                          <p:cTn id="2538" fill="hold">
                            <p:stCondLst>
                              <p:cond delay="0"/>
                            </p:stCondLst>
                            <p:childTnLst>
                              <p:par>
                                <p:cTn id="2539" presetID="35" presetClass="emph" presetSubtype="0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4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2541" restart="whenNotActive" fill="hold" evtFilter="cancelBubble" nodeType="interactiveSeq">
                <p:stCondLst>
                  <p:cond evt="onClick" delay="0">
                    <p:tgtEl>
                      <p:spTgt spid="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2" fill="hold">
                      <p:stCondLst>
                        <p:cond delay="0"/>
                      </p:stCondLst>
                      <p:childTnLst>
                        <p:par>
                          <p:cTn id="2543" fill="hold">
                            <p:stCondLst>
                              <p:cond delay="0"/>
                            </p:stCondLst>
                            <p:childTnLst>
                              <p:par>
                                <p:cTn id="2544" presetID="35" presetClass="emph" presetSubtype="0" fill="hold" grpId="3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45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"/>
                  </p:tgtEl>
                </p:cond>
              </p:nextCondLst>
            </p:seq>
            <p:seq concurrent="1" nextAc="seek">
              <p:cTn id="2546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7" fill="hold">
                      <p:stCondLst>
                        <p:cond delay="0"/>
                      </p:stCondLst>
                      <p:childTnLst>
                        <p:par>
                          <p:cTn id="2548" fill="hold">
                            <p:stCondLst>
                              <p:cond delay="0"/>
                            </p:stCondLst>
                            <p:childTnLst>
                              <p:par>
                                <p:cTn id="2549" presetID="35" presetClass="emph" presetSubtype="0" fill="hold" grpId="3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50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2551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2" fill="hold">
                      <p:stCondLst>
                        <p:cond delay="0"/>
                      </p:stCondLst>
                      <p:childTnLst>
                        <p:par>
                          <p:cTn id="2553" fill="hold">
                            <p:stCondLst>
                              <p:cond delay="0"/>
                            </p:stCondLst>
                            <p:childTnLst>
                              <p:par>
                                <p:cTn id="25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2557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8" fill="hold">
                      <p:stCondLst>
                        <p:cond delay="0"/>
                      </p:stCondLst>
                      <p:childTnLst>
                        <p:par>
                          <p:cTn id="2559" fill="hold">
                            <p:stCondLst>
                              <p:cond delay="0"/>
                            </p:stCondLst>
                            <p:childTnLst>
                              <p:par>
                                <p:cTn id="25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8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2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4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8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0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2" presetID="1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4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6" presetID="1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8" presetID="1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0" presetID="1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2" presetID="1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4" presetID="1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6" presetID="1" presetClass="exit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8" presetID="1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0" presetID="1" presetClass="exit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2" presetID="1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4" presetID="1" presetClass="exit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6" presetID="1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8" presetID="1" presetClass="exit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0" presetID="1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2" presetID="1" presetClass="exit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2636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7" fill="hold">
                      <p:stCondLst>
                        <p:cond delay="0"/>
                      </p:stCondLst>
                      <p:childTnLst>
                        <p:par>
                          <p:cTn id="2638" fill="hold">
                            <p:stCondLst>
                              <p:cond delay="0"/>
                            </p:stCondLst>
                            <p:childTnLst>
                              <p:par>
                                <p:cTn id="26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4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7" dur="2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8" presetID="9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8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4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3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5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8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1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4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3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6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9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5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8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1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0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3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6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9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0" fill="hold">
                            <p:stCondLst>
                              <p:cond delay="1300"/>
                            </p:stCondLst>
                            <p:childTnLst>
                              <p:par>
                                <p:cTn id="27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2754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5" fill="hold">
                      <p:stCondLst>
                        <p:cond delay="0"/>
                      </p:stCondLst>
                      <p:childTnLst>
                        <p:par>
                          <p:cTn id="2756" fill="hold">
                            <p:stCondLst>
                              <p:cond delay="0"/>
                            </p:stCondLst>
                            <p:childTnLst>
                              <p:par>
                                <p:cTn id="275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58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2759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0" fill="hold">
                      <p:stCondLst>
                        <p:cond delay="0"/>
                      </p:stCondLst>
                      <p:childTnLst>
                        <p:par>
                          <p:cTn id="2761" fill="hold">
                            <p:stCondLst>
                              <p:cond delay="0"/>
                            </p:stCondLst>
                            <p:childTnLst>
                              <p:par>
                                <p:cTn id="276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3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2764" restart="whenNotActive" fill="hold" evtFilter="cancelBubble" nodeType="interactiveSeq">
                <p:stCondLst>
                  <p:cond evt="onClick" delay="0">
                    <p:tgtEl>
                      <p:spTgt spid="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5" fill="hold">
                      <p:stCondLst>
                        <p:cond delay="0"/>
                      </p:stCondLst>
                      <p:childTnLst>
                        <p:par>
                          <p:cTn id="2766" fill="hold">
                            <p:stCondLst>
                              <p:cond delay="0"/>
                            </p:stCondLst>
                            <p:childTnLst>
                              <p:par>
                                <p:cTn id="2767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8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1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2"/>
                  </p:tgtEl>
                </p:cond>
              </p:nextCondLst>
            </p:seq>
            <p:seq concurrent="1" nextAc="seek">
              <p:cTn id="2772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3" fill="hold">
                      <p:stCondLst>
                        <p:cond delay="0"/>
                      </p:stCondLst>
                      <p:childTnLst>
                        <p:par>
                          <p:cTn id="2774" fill="hold">
                            <p:stCondLst>
                              <p:cond delay="0"/>
                            </p:stCondLst>
                            <p:childTnLst>
                              <p:par>
                                <p:cTn id="2775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76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277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8" fill="hold">
                      <p:stCondLst>
                        <p:cond delay="0"/>
                      </p:stCondLst>
                      <p:childTnLst>
                        <p:par>
                          <p:cTn id="2779" fill="hold">
                            <p:stCondLst>
                              <p:cond delay="0"/>
                            </p:stCondLst>
                            <p:childTnLst>
                              <p:par>
                                <p:cTn id="2780" presetID="35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81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2782" restart="whenNotActive" fill="hold" evtFilter="cancelBubble" nodeType="interactiveSeq">
                <p:stCondLst>
                  <p:cond evt="onClick" delay="0">
                    <p:tgtEl>
                      <p:spTgt spid="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3" fill="hold">
                      <p:stCondLst>
                        <p:cond delay="0"/>
                      </p:stCondLst>
                      <p:childTnLst>
                        <p:par>
                          <p:cTn id="2784" fill="hold">
                            <p:stCondLst>
                              <p:cond delay="0"/>
                            </p:stCondLst>
                            <p:childTnLst>
                              <p:par>
                                <p:cTn id="2785" presetID="35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86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9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5"/>
                  </p:tgtEl>
                </p:cond>
              </p:nextCondLst>
            </p:seq>
            <p:seq concurrent="1" nextAc="seek">
              <p:cTn id="2790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1" fill="hold">
                      <p:stCondLst>
                        <p:cond delay="0"/>
                      </p:stCondLst>
                      <p:childTnLst>
                        <p:par>
                          <p:cTn id="2792" fill="hold">
                            <p:stCondLst>
                              <p:cond delay="0"/>
                            </p:stCondLst>
                            <p:childTnLst>
                              <p:par>
                                <p:cTn id="2793" presetID="35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94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2798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9" fill="hold">
                      <p:stCondLst>
                        <p:cond delay="0"/>
                      </p:stCondLst>
                      <p:childTnLst>
                        <p:par>
                          <p:cTn id="2800" fill="hold">
                            <p:stCondLst>
                              <p:cond delay="0"/>
                            </p:stCondLst>
                            <p:childTnLst>
                              <p:par>
                                <p:cTn id="2801" presetID="35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02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2803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4" fill="hold">
                      <p:stCondLst>
                        <p:cond delay="0"/>
                      </p:stCondLst>
                      <p:childTnLst>
                        <p:par>
                          <p:cTn id="2805" fill="hold">
                            <p:stCondLst>
                              <p:cond delay="0"/>
                            </p:stCondLst>
                            <p:childTnLst>
                              <p:par>
                                <p:cTn id="2806" presetID="35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07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2808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9" fill="hold">
                      <p:stCondLst>
                        <p:cond delay="0"/>
                      </p:stCondLst>
                      <p:childTnLst>
                        <p:par>
                          <p:cTn id="2810" fill="hold">
                            <p:stCondLst>
                              <p:cond delay="0"/>
                            </p:stCondLst>
                            <p:childTnLst>
                              <p:par>
                                <p:cTn id="2811" presetID="35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12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5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2816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7" fill="hold">
                      <p:stCondLst>
                        <p:cond delay="0"/>
                      </p:stCondLst>
                      <p:childTnLst>
                        <p:par>
                          <p:cTn id="2818" fill="hold">
                            <p:stCondLst>
                              <p:cond delay="0"/>
                            </p:stCondLst>
                            <p:childTnLst>
                              <p:par>
                                <p:cTn id="2819" presetID="35" presetClass="emph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0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2821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2" fill="hold">
                      <p:stCondLst>
                        <p:cond delay="0"/>
                      </p:stCondLst>
                      <p:childTnLst>
                        <p:par>
                          <p:cTn id="2823" fill="hold">
                            <p:stCondLst>
                              <p:cond delay="0"/>
                            </p:stCondLst>
                            <p:childTnLst>
                              <p:par>
                                <p:cTn id="2824" presetID="35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5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2826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7" fill="hold">
                      <p:stCondLst>
                        <p:cond delay="0"/>
                      </p:stCondLst>
                      <p:childTnLst>
                        <p:par>
                          <p:cTn id="2828" fill="hold">
                            <p:stCondLst>
                              <p:cond delay="0"/>
                            </p:stCondLst>
                            <p:childTnLst>
                              <p:par>
                                <p:cTn id="2829" presetID="35" presetClass="emph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30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2831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2" fill="hold">
                      <p:stCondLst>
                        <p:cond delay="0"/>
                      </p:stCondLst>
                      <p:childTnLst>
                        <p:par>
                          <p:cTn id="2833" fill="hold">
                            <p:stCondLst>
                              <p:cond delay="0"/>
                            </p:stCondLst>
                            <p:childTnLst>
                              <p:par>
                                <p:cTn id="2834" presetID="35" presetClass="emph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35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2836" restart="whenNotActive" fill="hold" evtFilter="cancelBubble" nodeType="interactiveSeq">
                <p:stCondLst>
                  <p:cond evt="onClick" delay="0">
                    <p:tgtEl>
                      <p:spTgt spid="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7" fill="hold">
                      <p:stCondLst>
                        <p:cond delay="0"/>
                      </p:stCondLst>
                      <p:childTnLst>
                        <p:par>
                          <p:cTn id="2838" fill="hold">
                            <p:stCondLst>
                              <p:cond delay="0"/>
                            </p:stCondLst>
                            <p:childTnLst>
                              <p:par>
                                <p:cTn id="2839" presetID="35" presetClass="emph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40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4"/>
                  </p:tgtEl>
                </p:cond>
              </p:nextCondLst>
            </p:seq>
            <p:seq concurrent="1" nextAc="seek">
              <p:cTn id="2841" restart="whenNotActive" fill="hold" evtFilter="cancelBubble" nodeType="interactiveSeq">
                <p:stCondLst>
                  <p:cond evt="onClick" delay="0">
                    <p:tgtEl>
                      <p:spTgt spid="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2" fill="hold">
                      <p:stCondLst>
                        <p:cond delay="0"/>
                      </p:stCondLst>
                      <p:childTnLst>
                        <p:par>
                          <p:cTn id="2843" fill="hold">
                            <p:stCondLst>
                              <p:cond delay="0"/>
                            </p:stCondLst>
                            <p:childTnLst>
                              <p:par>
                                <p:cTn id="2844" presetID="35" presetClass="emph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45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5"/>
                  </p:tgtEl>
                </p:cond>
              </p:nextCondLst>
            </p:seq>
            <p:seq concurrent="1" nextAc="seek">
              <p:cTn id="2846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7" fill="hold">
                      <p:stCondLst>
                        <p:cond delay="0"/>
                      </p:stCondLst>
                      <p:childTnLst>
                        <p:par>
                          <p:cTn id="2848" fill="hold">
                            <p:stCondLst>
                              <p:cond delay="0"/>
                            </p:stCondLst>
                            <p:childTnLst>
                              <p:par>
                                <p:cTn id="2849" presetID="35" presetClass="emph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50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2851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2" fill="hold">
                      <p:stCondLst>
                        <p:cond delay="0"/>
                      </p:stCondLst>
                      <p:childTnLst>
                        <p:par>
                          <p:cTn id="2853" fill="hold">
                            <p:stCondLst>
                              <p:cond delay="0"/>
                            </p:stCondLst>
                            <p:childTnLst>
                              <p:par>
                                <p:cTn id="2854" presetID="35" presetClass="emph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55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2859" restart="whenNotActive" fill="hold" evtFilter="cancelBubble" nodeType="interactiveSeq">
                <p:stCondLst>
                  <p:cond evt="onClick" delay="0">
                    <p:tgtEl>
                      <p:spTgt spid="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0" fill="hold">
                      <p:stCondLst>
                        <p:cond delay="0"/>
                      </p:stCondLst>
                      <p:childTnLst>
                        <p:par>
                          <p:cTn id="2861" fill="hold">
                            <p:stCondLst>
                              <p:cond delay="0"/>
                            </p:stCondLst>
                            <p:childTnLst>
                              <p:par>
                                <p:cTn id="2862" presetID="35" presetClass="emph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63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"/>
                  </p:tgtEl>
                </p:cond>
              </p:nextCondLst>
            </p:seq>
            <p:seq concurrent="1" nextAc="seek">
              <p:cTn id="2867" restart="whenNotActive" fill="hold" evtFilter="cancelBubble" nodeType="interactiveSeq">
                <p:stCondLst>
                  <p:cond evt="onClick" delay="0">
                    <p:tgtEl>
                      <p:spTgt spid="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8" fill="hold">
                      <p:stCondLst>
                        <p:cond delay="0"/>
                      </p:stCondLst>
                      <p:childTnLst>
                        <p:par>
                          <p:cTn id="2869" fill="hold">
                            <p:stCondLst>
                              <p:cond delay="0"/>
                            </p:stCondLst>
                            <p:childTnLst>
                              <p:par>
                                <p:cTn id="2870" presetID="35" presetClass="emph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1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"/>
                  </p:tgtEl>
                </p:cond>
              </p:nextCondLst>
            </p:seq>
            <p:seq concurrent="1" nextAc="seek">
              <p:cTn id="2872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3" fill="hold">
                      <p:stCondLst>
                        <p:cond delay="0"/>
                      </p:stCondLst>
                      <p:childTnLst>
                        <p:par>
                          <p:cTn id="2874" fill="hold">
                            <p:stCondLst>
                              <p:cond delay="0"/>
                            </p:stCondLst>
                            <p:childTnLst>
                              <p:par>
                                <p:cTn id="2875" presetID="35" presetClass="emph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6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2877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8" fill="hold">
                      <p:stCondLst>
                        <p:cond delay="0"/>
                      </p:stCondLst>
                      <p:childTnLst>
                        <p:par>
                          <p:cTn id="2879" fill="hold">
                            <p:stCondLst>
                              <p:cond delay="0"/>
                            </p:stCondLst>
                            <p:childTnLst>
                              <p:par>
                                <p:cTn id="2880" presetID="35" presetClass="emph" presetSubtype="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81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2882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3" fill="hold">
                      <p:stCondLst>
                        <p:cond delay="0"/>
                      </p:stCondLst>
                      <p:childTnLst>
                        <p:par>
                          <p:cTn id="2884" fill="hold">
                            <p:stCondLst>
                              <p:cond delay="0"/>
                            </p:stCondLst>
                            <p:childTnLst>
                              <p:par>
                                <p:cTn id="2885" presetID="35" presetClass="emph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86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2887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8" fill="hold">
                      <p:stCondLst>
                        <p:cond delay="0"/>
                      </p:stCondLst>
                      <p:childTnLst>
                        <p:par>
                          <p:cTn id="2889" fill="hold">
                            <p:stCondLst>
                              <p:cond delay="0"/>
                            </p:stCondLst>
                            <p:childTnLst>
                              <p:par>
                                <p:cTn id="2890" presetID="35" presetClass="emph" presetSubtype="0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91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2892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3" fill="hold">
                      <p:stCondLst>
                        <p:cond delay="0"/>
                      </p:stCondLst>
                      <p:childTnLst>
                        <p:par>
                          <p:cTn id="2894" fill="hold">
                            <p:stCondLst>
                              <p:cond delay="0"/>
                            </p:stCondLst>
                            <p:childTnLst>
                              <p:par>
                                <p:cTn id="2895" presetID="35" presetClass="emph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96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2897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8" fill="hold">
                      <p:stCondLst>
                        <p:cond delay="0"/>
                      </p:stCondLst>
                      <p:childTnLst>
                        <p:par>
                          <p:cTn id="2899" fill="hold">
                            <p:stCondLst>
                              <p:cond delay="0"/>
                            </p:stCondLst>
                            <p:childTnLst>
                              <p:par>
                                <p:cTn id="2900" presetID="35" presetClass="emph" presetSubtype="0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01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2902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3" fill="hold">
                      <p:stCondLst>
                        <p:cond delay="0"/>
                      </p:stCondLst>
                      <p:childTnLst>
                        <p:par>
                          <p:cTn id="2904" fill="hold">
                            <p:stCondLst>
                              <p:cond delay="0"/>
                            </p:stCondLst>
                            <p:childTnLst>
                              <p:par>
                                <p:cTn id="2905" presetID="35" presetClass="emph" presetSubtype="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06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2907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8" fill="hold">
                      <p:stCondLst>
                        <p:cond delay="0"/>
                      </p:stCondLst>
                      <p:childTnLst>
                        <p:par>
                          <p:cTn id="2909" fill="hold">
                            <p:stCondLst>
                              <p:cond delay="0"/>
                            </p:stCondLst>
                            <p:childTnLst>
                              <p:par>
                                <p:cTn id="2910" presetID="35" presetClass="emph" presetSubtype="0" fill="hold" grpId="2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11" dur="1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4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2915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6" fill="hold">
                      <p:stCondLst>
                        <p:cond delay="0"/>
                      </p:stCondLst>
                      <p:childTnLst>
                        <p:par>
                          <p:cTn id="2917" fill="hold">
                            <p:stCondLst>
                              <p:cond delay="0"/>
                            </p:stCondLst>
                            <p:childTnLst>
                              <p:par>
                                <p:cTn id="2918" presetID="35" presetClass="emph" presetSubtype="0" fill="hold" grpId="2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19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2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2923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4" fill="hold">
                      <p:stCondLst>
                        <p:cond delay="0"/>
                      </p:stCondLst>
                      <p:childTnLst>
                        <p:par>
                          <p:cTn id="2925" fill="hold">
                            <p:stCondLst>
                              <p:cond delay="0"/>
                            </p:stCondLst>
                            <p:childTnLst>
                              <p:par>
                                <p:cTn id="2926" presetID="35" presetClass="emph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2928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9" fill="hold">
                      <p:stCondLst>
                        <p:cond delay="0"/>
                      </p:stCondLst>
                      <p:childTnLst>
                        <p:par>
                          <p:cTn id="2930" fill="hold">
                            <p:stCondLst>
                              <p:cond delay="0"/>
                            </p:stCondLst>
                            <p:childTnLst>
                              <p:par>
                                <p:cTn id="2931" presetID="35" presetClass="emph" presetSubtype="0" fill="hold" grpId="3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32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2933" restart="whenNotActive" fill="hold" evtFilter="cancelBubble" nodeType="interactiveSeq">
                <p:stCondLst>
                  <p:cond evt="onClick" delay="0">
                    <p:tgtEl>
                      <p:spTgt spid="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4" fill="hold">
                      <p:stCondLst>
                        <p:cond delay="0"/>
                      </p:stCondLst>
                      <p:childTnLst>
                        <p:par>
                          <p:cTn id="2935" fill="hold">
                            <p:stCondLst>
                              <p:cond delay="0"/>
                            </p:stCondLst>
                            <p:childTnLst>
                              <p:par>
                                <p:cTn id="2936" presetID="35" presetClass="emph" presetSubtype="0" fill="hold" grpId="3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37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"/>
                  </p:tgtEl>
                </p:cond>
              </p:nextCondLst>
            </p:seq>
            <p:seq concurrent="1" nextAc="seek">
              <p:cTn id="2938" restart="whenNotActive" fill="hold" evtFilter="cancelBubble" nodeType="interactiveSeq">
                <p:stCondLst>
                  <p:cond evt="onClick" delay="0">
                    <p:tgtEl>
                      <p:spTgt spid="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9" fill="hold">
                      <p:stCondLst>
                        <p:cond delay="0"/>
                      </p:stCondLst>
                      <p:childTnLst>
                        <p:par>
                          <p:cTn id="2940" fill="hold">
                            <p:stCondLst>
                              <p:cond delay="0"/>
                            </p:stCondLst>
                            <p:childTnLst>
                              <p:par>
                                <p:cTn id="2941" presetID="35" presetClass="emph" presetSubtype="0" fill="hold" grpId="3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42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2"/>
                  </p:tgtEl>
                </p:cond>
              </p:nextCondLst>
            </p:seq>
            <p:seq concurrent="1" nextAc="seek">
              <p:cTn id="2943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4" fill="hold">
                      <p:stCondLst>
                        <p:cond delay="0"/>
                      </p:stCondLst>
                      <p:childTnLst>
                        <p:par>
                          <p:cTn id="2945" fill="hold">
                            <p:stCondLst>
                              <p:cond delay="0"/>
                            </p:stCondLst>
                            <p:childTnLst>
                              <p:par>
                                <p:cTn id="29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2949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0" fill="hold">
                      <p:stCondLst>
                        <p:cond delay="0"/>
                      </p:stCondLst>
                      <p:childTnLst>
                        <p:par>
                          <p:cTn id="2951" fill="hold">
                            <p:stCondLst>
                              <p:cond delay="0"/>
                            </p:stCondLst>
                            <p:childTnLst>
                              <p:par>
                                <p:cTn id="29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6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0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2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6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8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0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2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4" presetID="1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6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8" presetID="1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0" presetID="1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2" presetID="1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4" presetID="1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6" presetID="1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8" presetID="1" presetClass="exit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0" presetID="1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2" presetID="1" presetClass="exit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4" presetID="1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6" presetID="1" presetClass="exit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8" presetID="1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0" presetID="1" presetClass="exit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2" presetID="1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4" presetID="1" presetClass="exit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5" grpId="2" animBg="1"/>
      <p:bldP spid="5" grpId="0" animBg="1"/>
      <p:bldP spid="5" grpId="1" animBg="1"/>
      <p:bldP spid="157" grpId="0" animBg="1"/>
      <p:bldP spid="157" grpId="1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55" grpId="4" animBg="1"/>
      <p:bldP spid="56" grpId="0" animBg="1"/>
      <p:bldP spid="56" grpId="1" animBg="1"/>
      <p:bldP spid="56" grpId="2" animBg="1"/>
      <p:bldP spid="56" grpId="3" animBg="1"/>
      <p:bldP spid="56" grpId="4" animBg="1"/>
      <p:bldP spid="56" grpId="5" animBg="1"/>
      <p:bldP spid="57" grpId="0" animBg="1"/>
      <p:bldP spid="57" grpId="1" animBg="1"/>
      <p:bldP spid="57" grpId="2" animBg="1"/>
      <p:bldP spid="57" grpId="3" animBg="1"/>
      <p:bldP spid="57" grpId="4" animBg="1"/>
      <p:bldP spid="57" grpId="5" animBg="1"/>
      <p:bldP spid="57" grpId="6" animBg="1"/>
      <p:bldP spid="58" grpId="0" animBg="1"/>
      <p:bldP spid="58" grpId="1" animBg="1"/>
      <p:bldP spid="58" grpId="2" animBg="1"/>
      <p:bldP spid="58" grpId="3" animBg="1"/>
      <p:bldP spid="58" grpId="4" animBg="1"/>
      <p:bldP spid="58" grpId="5" animBg="1"/>
      <p:bldP spid="58" grpId="6" animBg="1"/>
      <p:bldP spid="58" grpId="7" animBg="1"/>
      <p:bldP spid="59" grpId="0" animBg="1"/>
      <p:bldP spid="59" grpId="1" animBg="1"/>
      <p:bldP spid="59" grpId="2" animBg="1"/>
      <p:bldP spid="59" grpId="3" animBg="1"/>
      <p:bldP spid="59" grpId="4" animBg="1"/>
      <p:bldP spid="59" grpId="5" animBg="1"/>
      <p:bldP spid="59" grpId="6" animBg="1"/>
      <p:bldP spid="59" grpId="7" animBg="1"/>
      <p:bldP spid="59" grpId="8" animBg="1"/>
      <p:bldP spid="60" grpId="0" animBg="1"/>
      <p:bldP spid="60" grpId="1" animBg="1"/>
      <p:bldP spid="60" grpId="2" animBg="1"/>
      <p:bldP spid="60" grpId="3" animBg="1"/>
      <p:bldP spid="60" grpId="4" animBg="1"/>
      <p:bldP spid="60" grpId="5" animBg="1"/>
      <p:bldP spid="60" grpId="6" animBg="1"/>
      <p:bldP spid="60" grpId="7" animBg="1"/>
      <p:bldP spid="60" grpId="8" animBg="1"/>
      <p:bldP spid="60" grpId="9" animBg="1"/>
      <p:bldP spid="61" grpId="0" animBg="1"/>
      <p:bldP spid="61" grpId="1" animBg="1"/>
      <p:bldP spid="61" grpId="2" animBg="1"/>
      <p:bldP spid="61" grpId="3" animBg="1"/>
      <p:bldP spid="61" grpId="4" animBg="1"/>
      <p:bldP spid="61" grpId="5" animBg="1"/>
      <p:bldP spid="61" grpId="6" animBg="1"/>
      <p:bldP spid="61" grpId="7" animBg="1"/>
      <p:bldP spid="61" grpId="8" animBg="1"/>
      <p:bldP spid="61" grpId="9" animBg="1"/>
      <p:bldP spid="61" grpId="10" animBg="1"/>
      <p:bldP spid="62" grpId="0" animBg="1"/>
      <p:bldP spid="62" grpId="1" animBg="1"/>
      <p:bldP spid="62" grpId="2" animBg="1"/>
      <p:bldP spid="62" grpId="3" animBg="1"/>
      <p:bldP spid="62" grpId="4" animBg="1"/>
      <p:bldP spid="62" grpId="5" animBg="1"/>
      <p:bldP spid="62" grpId="6" animBg="1"/>
      <p:bldP spid="62" grpId="7" animBg="1"/>
      <p:bldP spid="62" grpId="8" animBg="1"/>
      <p:bldP spid="62" grpId="9" animBg="1"/>
      <p:bldP spid="62" grpId="10" animBg="1"/>
      <p:bldP spid="62" grpId="11" animBg="1"/>
      <p:bldP spid="63" grpId="0" animBg="1"/>
      <p:bldP spid="63" grpId="1" animBg="1"/>
      <p:bldP spid="63" grpId="2" animBg="1"/>
      <p:bldP spid="63" grpId="3" animBg="1"/>
      <p:bldP spid="63" grpId="4" animBg="1"/>
      <p:bldP spid="63" grpId="5" animBg="1"/>
      <p:bldP spid="63" grpId="6" animBg="1"/>
      <p:bldP spid="63" grpId="7" animBg="1"/>
      <p:bldP spid="63" grpId="8" animBg="1"/>
      <p:bldP spid="63" grpId="9" animBg="1"/>
      <p:bldP spid="63" grpId="10" animBg="1"/>
      <p:bldP spid="63" grpId="11" animBg="1"/>
      <p:bldP spid="63" grpId="12" animBg="1"/>
      <p:bldP spid="65" grpId="0" animBg="1"/>
      <p:bldP spid="65" grpId="1" animBg="1"/>
      <p:bldP spid="65" grpId="2" animBg="1"/>
      <p:bldP spid="65" grpId="3" animBg="1"/>
      <p:bldP spid="65" grpId="4" animBg="1"/>
      <p:bldP spid="65" grpId="5" animBg="1"/>
      <p:bldP spid="65" grpId="6" animBg="1"/>
      <p:bldP spid="65" grpId="7" animBg="1"/>
      <p:bldP spid="65" grpId="8" animBg="1"/>
      <p:bldP spid="65" grpId="9" animBg="1"/>
      <p:bldP spid="65" grpId="10" animBg="1"/>
      <p:bldP spid="65" grpId="11" animBg="1"/>
      <p:bldP spid="65" grpId="12" animBg="1"/>
      <p:bldP spid="65" grpId="13" animBg="1"/>
      <p:bldP spid="66" grpId="0" animBg="1"/>
      <p:bldP spid="66" grpId="1" animBg="1"/>
      <p:bldP spid="66" grpId="2" animBg="1"/>
      <p:bldP spid="66" grpId="3" animBg="1"/>
      <p:bldP spid="66" grpId="4" animBg="1"/>
      <p:bldP spid="66" grpId="5" animBg="1"/>
      <p:bldP spid="66" grpId="6" animBg="1"/>
      <p:bldP spid="66" grpId="7" animBg="1"/>
      <p:bldP spid="66" grpId="8" animBg="1"/>
      <p:bldP spid="66" grpId="9" animBg="1"/>
      <p:bldP spid="66" grpId="10" animBg="1"/>
      <p:bldP spid="66" grpId="11" animBg="1"/>
      <p:bldP spid="66" grpId="12" animBg="1"/>
      <p:bldP spid="66" grpId="13" animBg="1"/>
      <p:bldP spid="66" grpId="14" animBg="1"/>
      <p:bldP spid="67" grpId="0" animBg="1"/>
      <p:bldP spid="67" grpId="1" animBg="1"/>
      <p:bldP spid="67" grpId="2" animBg="1"/>
      <p:bldP spid="67" grpId="3" animBg="1"/>
      <p:bldP spid="67" grpId="4" animBg="1"/>
      <p:bldP spid="67" grpId="5" animBg="1"/>
      <p:bldP spid="67" grpId="6" animBg="1"/>
      <p:bldP spid="67" grpId="7" animBg="1"/>
      <p:bldP spid="67" grpId="8" animBg="1"/>
      <p:bldP spid="67" grpId="9" animBg="1"/>
      <p:bldP spid="67" grpId="10" animBg="1"/>
      <p:bldP spid="67" grpId="11" animBg="1"/>
      <p:bldP spid="67" grpId="12" animBg="1"/>
      <p:bldP spid="67" grpId="13" animBg="1"/>
      <p:bldP spid="67" grpId="14" animBg="1"/>
      <p:bldP spid="67" grpId="15" animBg="1"/>
      <p:bldP spid="68" grpId="0" animBg="1"/>
      <p:bldP spid="68" grpId="1" animBg="1"/>
      <p:bldP spid="68" grpId="2" animBg="1"/>
      <p:bldP spid="68" grpId="3" animBg="1"/>
      <p:bldP spid="68" grpId="4" animBg="1"/>
      <p:bldP spid="68" grpId="5" animBg="1"/>
      <p:bldP spid="68" grpId="6" animBg="1"/>
      <p:bldP spid="68" grpId="7" animBg="1"/>
      <p:bldP spid="68" grpId="8" animBg="1"/>
      <p:bldP spid="68" grpId="9" animBg="1"/>
      <p:bldP spid="68" grpId="10" animBg="1"/>
      <p:bldP spid="68" grpId="11" animBg="1"/>
      <p:bldP spid="68" grpId="12" animBg="1"/>
      <p:bldP spid="68" grpId="13" animBg="1"/>
      <p:bldP spid="68" grpId="14" animBg="1"/>
      <p:bldP spid="68" grpId="15" animBg="1"/>
      <p:bldP spid="68" grpId="16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69" grpId="6" animBg="1"/>
      <p:bldP spid="69" grpId="7" animBg="1"/>
      <p:bldP spid="69" grpId="8" animBg="1"/>
      <p:bldP spid="69" grpId="9" animBg="1"/>
      <p:bldP spid="69" grpId="10" animBg="1"/>
      <p:bldP spid="69" grpId="11" animBg="1"/>
      <p:bldP spid="69" grpId="12" animBg="1"/>
      <p:bldP spid="69" grpId="13" animBg="1"/>
      <p:bldP spid="69" grpId="14" animBg="1"/>
      <p:bldP spid="69" grpId="15" animBg="1"/>
      <p:bldP spid="69" grpId="16" animBg="1"/>
      <p:bldP spid="69" grpId="17" animBg="1"/>
      <p:bldP spid="70" grpId="0" animBg="1"/>
      <p:bldP spid="70" grpId="1" animBg="1"/>
      <p:bldP spid="70" grpId="2" animBg="1"/>
      <p:bldP spid="70" grpId="3" animBg="1"/>
      <p:bldP spid="70" grpId="4" animBg="1"/>
      <p:bldP spid="70" grpId="5" animBg="1"/>
      <p:bldP spid="70" grpId="6" animBg="1"/>
      <p:bldP spid="70" grpId="7" animBg="1"/>
      <p:bldP spid="70" grpId="8" animBg="1"/>
      <p:bldP spid="70" grpId="9" animBg="1"/>
      <p:bldP spid="70" grpId="10" animBg="1"/>
      <p:bldP spid="70" grpId="11" animBg="1"/>
      <p:bldP spid="70" grpId="12" animBg="1"/>
      <p:bldP spid="70" grpId="13" animBg="1"/>
      <p:bldP spid="70" grpId="14" animBg="1"/>
      <p:bldP spid="70" grpId="15" animBg="1"/>
      <p:bldP spid="70" grpId="16" animBg="1"/>
      <p:bldP spid="70" grpId="17" animBg="1"/>
      <p:bldP spid="70" grpId="18" animBg="1"/>
      <p:bldP spid="71" grpId="0" animBg="1"/>
      <p:bldP spid="71" grpId="1" animBg="1"/>
      <p:bldP spid="71" grpId="2" animBg="1"/>
      <p:bldP spid="71" grpId="3" animBg="1"/>
      <p:bldP spid="71" grpId="4" animBg="1"/>
      <p:bldP spid="71" grpId="5" animBg="1"/>
      <p:bldP spid="71" grpId="6" animBg="1"/>
      <p:bldP spid="71" grpId="7" animBg="1"/>
      <p:bldP spid="71" grpId="8" animBg="1"/>
      <p:bldP spid="71" grpId="9" animBg="1"/>
      <p:bldP spid="71" grpId="10" animBg="1"/>
      <p:bldP spid="71" grpId="11" animBg="1"/>
      <p:bldP spid="71" grpId="12" animBg="1"/>
      <p:bldP spid="71" grpId="13" animBg="1"/>
      <p:bldP spid="71" grpId="14" animBg="1"/>
      <p:bldP spid="71" grpId="15" animBg="1"/>
      <p:bldP spid="71" grpId="16" animBg="1"/>
      <p:bldP spid="71" grpId="17" animBg="1"/>
      <p:bldP spid="71" grpId="18" animBg="1"/>
      <p:bldP spid="71" grpId="19" animBg="1"/>
      <p:bldP spid="72" grpId="0" animBg="1"/>
      <p:bldP spid="72" grpId="1" animBg="1"/>
      <p:bldP spid="72" grpId="2" animBg="1"/>
      <p:bldP spid="72" grpId="3" animBg="1"/>
      <p:bldP spid="72" grpId="4" animBg="1"/>
      <p:bldP spid="72" grpId="5" animBg="1"/>
      <p:bldP spid="72" grpId="6" animBg="1"/>
      <p:bldP spid="72" grpId="7" animBg="1"/>
      <p:bldP spid="72" grpId="8" animBg="1"/>
      <p:bldP spid="72" grpId="9" animBg="1"/>
      <p:bldP spid="72" grpId="10" animBg="1"/>
      <p:bldP spid="72" grpId="11" animBg="1"/>
      <p:bldP spid="72" grpId="12" animBg="1"/>
      <p:bldP spid="72" grpId="13" animBg="1"/>
      <p:bldP spid="72" grpId="14" animBg="1"/>
      <p:bldP spid="72" grpId="15" animBg="1"/>
      <p:bldP spid="72" grpId="16" animBg="1"/>
      <p:bldP spid="72" grpId="17" animBg="1"/>
      <p:bldP spid="72" grpId="18" animBg="1"/>
      <p:bldP spid="72" grpId="19" animBg="1"/>
      <p:bldP spid="72" grpId="20" animBg="1"/>
      <p:bldP spid="73" grpId="0" animBg="1"/>
      <p:bldP spid="73" grpId="1" animBg="1"/>
      <p:bldP spid="73" grpId="2" animBg="1"/>
      <p:bldP spid="73" grpId="3" animBg="1"/>
      <p:bldP spid="73" grpId="4" animBg="1"/>
      <p:bldP spid="73" grpId="5" animBg="1"/>
      <p:bldP spid="73" grpId="6" animBg="1"/>
      <p:bldP spid="73" grpId="7" animBg="1"/>
      <p:bldP spid="73" grpId="8" animBg="1"/>
      <p:bldP spid="73" grpId="9" animBg="1"/>
      <p:bldP spid="73" grpId="10" animBg="1"/>
      <p:bldP spid="73" grpId="11" animBg="1"/>
      <p:bldP spid="73" grpId="12" animBg="1"/>
      <p:bldP spid="73" grpId="13" animBg="1"/>
      <p:bldP spid="73" grpId="14" animBg="1"/>
      <p:bldP spid="73" grpId="15" animBg="1"/>
      <p:bldP spid="73" grpId="16" animBg="1"/>
      <p:bldP spid="73" grpId="17" animBg="1"/>
      <p:bldP spid="73" grpId="18" animBg="1"/>
      <p:bldP spid="73" grpId="19" animBg="1"/>
      <p:bldP spid="73" grpId="20" animBg="1"/>
      <p:bldP spid="73" grpId="21" animBg="1"/>
      <p:bldP spid="74" grpId="0" animBg="1"/>
      <p:bldP spid="74" grpId="1" animBg="1"/>
      <p:bldP spid="74" grpId="2" animBg="1"/>
      <p:bldP spid="74" grpId="3" animBg="1"/>
      <p:bldP spid="74" grpId="4" animBg="1"/>
      <p:bldP spid="74" grpId="5" animBg="1"/>
      <p:bldP spid="74" grpId="6" animBg="1"/>
      <p:bldP spid="74" grpId="7" animBg="1"/>
      <p:bldP spid="74" grpId="8" animBg="1"/>
      <p:bldP spid="74" grpId="9" animBg="1"/>
      <p:bldP spid="74" grpId="10" animBg="1"/>
      <p:bldP spid="74" grpId="11" animBg="1"/>
      <p:bldP spid="74" grpId="12" animBg="1"/>
      <p:bldP spid="74" grpId="13" animBg="1"/>
      <p:bldP spid="74" grpId="14" animBg="1"/>
      <p:bldP spid="74" grpId="15" animBg="1"/>
      <p:bldP spid="74" grpId="16" animBg="1"/>
      <p:bldP spid="74" grpId="17" animBg="1"/>
      <p:bldP spid="74" grpId="18" animBg="1"/>
      <p:bldP spid="74" grpId="19" animBg="1"/>
      <p:bldP spid="74" grpId="20" animBg="1"/>
      <p:bldP spid="74" grpId="21" animBg="1"/>
      <p:bldP spid="74" grpId="22" animBg="1"/>
      <p:bldP spid="76" grpId="0" animBg="1"/>
      <p:bldP spid="76" grpId="1" animBg="1"/>
      <p:bldP spid="76" grpId="2" animBg="1"/>
      <p:bldP spid="76" grpId="3" animBg="1"/>
      <p:bldP spid="76" grpId="4" animBg="1"/>
      <p:bldP spid="76" grpId="5" animBg="1"/>
      <p:bldP spid="76" grpId="6" animBg="1"/>
      <p:bldP spid="76" grpId="7" animBg="1"/>
      <p:bldP spid="76" grpId="8" animBg="1"/>
      <p:bldP spid="76" grpId="9" animBg="1"/>
      <p:bldP spid="76" grpId="10" animBg="1"/>
      <p:bldP spid="76" grpId="11" animBg="1"/>
      <p:bldP spid="76" grpId="12" animBg="1"/>
      <p:bldP spid="76" grpId="13" animBg="1"/>
      <p:bldP spid="76" grpId="14" animBg="1"/>
      <p:bldP spid="76" grpId="15" animBg="1"/>
      <p:bldP spid="76" grpId="16" animBg="1"/>
      <p:bldP spid="76" grpId="17" animBg="1"/>
      <p:bldP spid="76" grpId="18" animBg="1"/>
      <p:bldP spid="76" grpId="19" animBg="1"/>
      <p:bldP spid="76" grpId="20" animBg="1"/>
      <p:bldP spid="76" grpId="21" animBg="1"/>
      <p:bldP spid="76" grpId="22" animBg="1"/>
      <p:bldP spid="76" grpId="23" animBg="1"/>
      <p:bldP spid="77" grpId="0" animBg="1"/>
      <p:bldP spid="77" grpId="1" animBg="1"/>
      <p:bldP spid="77" grpId="2" animBg="1"/>
      <p:bldP spid="77" grpId="3" animBg="1"/>
      <p:bldP spid="77" grpId="4" animBg="1"/>
      <p:bldP spid="77" grpId="5" animBg="1"/>
      <p:bldP spid="77" grpId="6" animBg="1"/>
      <p:bldP spid="77" grpId="7" animBg="1"/>
      <p:bldP spid="77" grpId="8" animBg="1"/>
      <p:bldP spid="77" grpId="9" animBg="1"/>
      <p:bldP spid="77" grpId="10" animBg="1"/>
      <p:bldP spid="77" grpId="11" animBg="1"/>
      <p:bldP spid="77" grpId="12" animBg="1"/>
      <p:bldP spid="77" grpId="13" animBg="1"/>
      <p:bldP spid="77" grpId="14" animBg="1"/>
      <p:bldP spid="77" grpId="15" animBg="1"/>
      <p:bldP spid="77" grpId="16" animBg="1"/>
      <p:bldP spid="77" grpId="17" animBg="1"/>
      <p:bldP spid="77" grpId="18" animBg="1"/>
      <p:bldP spid="77" grpId="19" animBg="1"/>
      <p:bldP spid="77" grpId="20" animBg="1"/>
      <p:bldP spid="77" grpId="21" animBg="1"/>
      <p:bldP spid="77" grpId="22" animBg="1"/>
      <p:bldP spid="77" grpId="23" animBg="1"/>
      <p:bldP spid="77" grpId="24" animBg="1"/>
      <p:bldP spid="78" grpId="0" animBg="1"/>
      <p:bldP spid="78" grpId="1" animBg="1"/>
      <p:bldP spid="78" grpId="2" animBg="1"/>
      <p:bldP spid="78" grpId="3" animBg="1"/>
      <p:bldP spid="78" grpId="4" animBg="1"/>
      <p:bldP spid="78" grpId="5" animBg="1"/>
      <p:bldP spid="78" grpId="6" animBg="1"/>
      <p:bldP spid="78" grpId="7" animBg="1"/>
      <p:bldP spid="78" grpId="8" animBg="1"/>
      <p:bldP spid="78" grpId="9" animBg="1"/>
      <p:bldP spid="78" grpId="10" animBg="1"/>
      <p:bldP spid="78" grpId="11" animBg="1"/>
      <p:bldP spid="78" grpId="12" animBg="1"/>
      <p:bldP spid="78" grpId="13" animBg="1"/>
      <p:bldP spid="78" grpId="14" animBg="1"/>
      <p:bldP spid="78" grpId="15" animBg="1"/>
      <p:bldP spid="78" grpId="16" animBg="1"/>
      <p:bldP spid="78" grpId="17" animBg="1"/>
      <p:bldP spid="78" grpId="18" animBg="1"/>
      <p:bldP spid="78" grpId="19" animBg="1"/>
      <p:bldP spid="78" grpId="20" animBg="1"/>
      <p:bldP spid="78" grpId="21" animBg="1"/>
      <p:bldP spid="78" grpId="22" animBg="1"/>
      <p:bldP spid="78" grpId="23" animBg="1"/>
      <p:bldP spid="78" grpId="24" animBg="1"/>
      <p:bldP spid="78" grpId="25" animBg="1"/>
      <p:bldP spid="79" grpId="0" animBg="1"/>
      <p:bldP spid="79" grpId="1" animBg="1"/>
      <p:bldP spid="79" grpId="2" animBg="1"/>
      <p:bldP spid="79" grpId="3" animBg="1"/>
      <p:bldP spid="79" grpId="4" animBg="1"/>
      <p:bldP spid="79" grpId="5" animBg="1"/>
      <p:bldP spid="79" grpId="6" animBg="1"/>
      <p:bldP spid="79" grpId="7" animBg="1"/>
      <p:bldP spid="79" grpId="8" animBg="1"/>
      <p:bldP spid="79" grpId="9" animBg="1"/>
      <p:bldP spid="79" grpId="10" animBg="1"/>
      <p:bldP spid="79" grpId="11" animBg="1"/>
      <p:bldP spid="79" grpId="12" animBg="1"/>
      <p:bldP spid="79" grpId="13" animBg="1"/>
      <p:bldP spid="79" grpId="14" animBg="1"/>
      <p:bldP spid="79" grpId="15" animBg="1"/>
      <p:bldP spid="79" grpId="16" animBg="1"/>
      <p:bldP spid="79" grpId="17" animBg="1"/>
      <p:bldP spid="79" grpId="18" animBg="1"/>
      <p:bldP spid="79" grpId="19" animBg="1"/>
      <p:bldP spid="79" grpId="20" animBg="1"/>
      <p:bldP spid="79" grpId="21" animBg="1"/>
      <p:bldP spid="79" grpId="22" animBg="1"/>
      <p:bldP spid="79" grpId="23" animBg="1"/>
      <p:bldP spid="79" grpId="24" animBg="1"/>
      <p:bldP spid="79" grpId="25" animBg="1"/>
      <p:bldP spid="79" grpId="26" animBg="1"/>
      <p:bldP spid="80" grpId="0" animBg="1"/>
      <p:bldP spid="80" grpId="1" animBg="1"/>
      <p:bldP spid="80" grpId="2" animBg="1"/>
      <p:bldP spid="80" grpId="3" animBg="1"/>
      <p:bldP spid="80" grpId="4" animBg="1"/>
      <p:bldP spid="80" grpId="5" animBg="1"/>
      <p:bldP spid="80" grpId="6" animBg="1"/>
      <p:bldP spid="80" grpId="7" animBg="1"/>
      <p:bldP spid="80" grpId="8" animBg="1"/>
      <p:bldP spid="80" grpId="9" animBg="1"/>
      <p:bldP spid="80" grpId="10" animBg="1"/>
      <p:bldP spid="80" grpId="11" animBg="1"/>
      <p:bldP spid="80" grpId="12" animBg="1"/>
      <p:bldP spid="80" grpId="13" animBg="1"/>
      <p:bldP spid="80" grpId="14" animBg="1"/>
      <p:bldP spid="80" grpId="15" animBg="1"/>
      <p:bldP spid="80" grpId="16" animBg="1"/>
      <p:bldP spid="80" grpId="17" animBg="1"/>
      <p:bldP spid="80" grpId="18" animBg="1"/>
      <p:bldP spid="80" grpId="19" animBg="1"/>
      <p:bldP spid="80" grpId="20" animBg="1"/>
      <p:bldP spid="80" grpId="21" animBg="1"/>
      <p:bldP spid="80" grpId="22" animBg="1"/>
      <p:bldP spid="80" grpId="23" animBg="1"/>
      <p:bldP spid="80" grpId="24" animBg="1"/>
      <p:bldP spid="80" grpId="25" animBg="1"/>
      <p:bldP spid="80" grpId="26" animBg="1"/>
      <p:bldP spid="80" grpId="27" animBg="1"/>
      <p:bldP spid="81" grpId="0" animBg="1"/>
      <p:bldP spid="81" grpId="1" animBg="1"/>
      <p:bldP spid="81" grpId="2" animBg="1"/>
      <p:bldP spid="81" grpId="3" animBg="1"/>
      <p:bldP spid="81" grpId="4" animBg="1"/>
      <p:bldP spid="81" grpId="5" animBg="1"/>
      <p:bldP spid="81" grpId="6" animBg="1"/>
      <p:bldP spid="81" grpId="7" animBg="1"/>
      <p:bldP spid="81" grpId="8" animBg="1"/>
      <p:bldP spid="81" grpId="9" animBg="1"/>
      <p:bldP spid="81" grpId="10" animBg="1"/>
      <p:bldP spid="81" grpId="11" animBg="1"/>
      <p:bldP spid="81" grpId="12" animBg="1"/>
      <p:bldP spid="81" grpId="13" animBg="1"/>
      <p:bldP spid="81" grpId="14" animBg="1"/>
      <p:bldP spid="81" grpId="15" animBg="1"/>
      <p:bldP spid="81" grpId="16" animBg="1"/>
      <p:bldP spid="81" grpId="17" animBg="1"/>
      <p:bldP spid="81" grpId="18" animBg="1"/>
      <p:bldP spid="81" grpId="19" animBg="1"/>
      <p:bldP spid="81" grpId="20" animBg="1"/>
      <p:bldP spid="81" grpId="21" animBg="1"/>
      <p:bldP spid="81" grpId="22" animBg="1"/>
      <p:bldP spid="81" grpId="23" animBg="1"/>
      <p:bldP spid="81" grpId="24" animBg="1"/>
      <p:bldP spid="81" grpId="25" animBg="1"/>
      <p:bldP spid="81" grpId="26" animBg="1"/>
      <p:bldP spid="81" grpId="27" animBg="1"/>
      <p:bldP spid="81" grpId="28" animBg="1"/>
      <p:bldP spid="82" grpId="0" animBg="1"/>
      <p:bldP spid="82" grpId="1" animBg="1"/>
      <p:bldP spid="82" grpId="2" animBg="1"/>
      <p:bldP spid="82" grpId="3" animBg="1"/>
      <p:bldP spid="82" grpId="4" animBg="1"/>
      <p:bldP spid="82" grpId="5" animBg="1"/>
      <p:bldP spid="82" grpId="6" animBg="1"/>
      <p:bldP spid="82" grpId="7" animBg="1"/>
      <p:bldP spid="82" grpId="8" animBg="1"/>
      <p:bldP spid="82" grpId="9" animBg="1"/>
      <p:bldP spid="82" grpId="10" animBg="1"/>
      <p:bldP spid="82" grpId="11" animBg="1"/>
      <p:bldP spid="82" grpId="12" animBg="1"/>
      <p:bldP spid="82" grpId="13" animBg="1"/>
      <p:bldP spid="82" grpId="14" animBg="1"/>
      <p:bldP spid="82" grpId="15" animBg="1"/>
      <p:bldP spid="82" grpId="16" animBg="1"/>
      <p:bldP spid="82" grpId="17" animBg="1"/>
      <p:bldP spid="82" grpId="18" animBg="1"/>
      <p:bldP spid="82" grpId="19" animBg="1"/>
      <p:bldP spid="82" grpId="20" animBg="1"/>
      <p:bldP spid="82" grpId="21" animBg="1"/>
      <p:bldP spid="82" grpId="22" animBg="1"/>
      <p:bldP spid="82" grpId="23" animBg="1"/>
      <p:bldP spid="82" grpId="24" animBg="1"/>
      <p:bldP spid="82" grpId="25" animBg="1"/>
      <p:bldP spid="82" grpId="26" animBg="1"/>
      <p:bldP spid="82" grpId="27" animBg="1"/>
      <p:bldP spid="82" grpId="28" animBg="1"/>
      <p:bldP spid="82" grpId="29" animBg="1"/>
      <p:bldP spid="83" grpId="0" animBg="1"/>
      <p:bldP spid="83" grpId="1" animBg="1"/>
      <p:bldP spid="83" grpId="2" animBg="1"/>
      <p:bldP spid="83" grpId="3" animBg="1"/>
      <p:bldP spid="83" grpId="4" animBg="1"/>
      <p:bldP spid="83" grpId="5" animBg="1"/>
      <p:bldP spid="83" grpId="6" animBg="1"/>
      <p:bldP spid="83" grpId="7" animBg="1"/>
      <p:bldP spid="83" grpId="8" animBg="1"/>
      <p:bldP spid="83" grpId="9" animBg="1"/>
      <p:bldP spid="83" grpId="10" animBg="1"/>
      <p:bldP spid="83" grpId="11" animBg="1"/>
      <p:bldP spid="83" grpId="12" animBg="1"/>
      <p:bldP spid="83" grpId="13" animBg="1"/>
      <p:bldP spid="83" grpId="14" animBg="1"/>
      <p:bldP spid="83" grpId="15" animBg="1"/>
      <p:bldP spid="83" grpId="16" animBg="1"/>
      <p:bldP spid="83" grpId="17" animBg="1"/>
      <p:bldP spid="83" grpId="18" animBg="1"/>
      <p:bldP spid="83" grpId="19" animBg="1"/>
      <p:bldP spid="83" grpId="20" animBg="1"/>
      <p:bldP spid="83" grpId="21" animBg="1"/>
      <p:bldP spid="83" grpId="22" animBg="1"/>
      <p:bldP spid="83" grpId="23" animBg="1"/>
      <p:bldP spid="83" grpId="24" animBg="1"/>
      <p:bldP spid="83" grpId="25" animBg="1"/>
      <p:bldP spid="83" grpId="26" animBg="1"/>
      <p:bldP spid="83" grpId="27" animBg="1"/>
      <p:bldP spid="83" grpId="28" animBg="1"/>
      <p:bldP spid="83" grpId="29" animBg="1"/>
      <p:bldP spid="83" grpId="30" animBg="1"/>
      <p:bldP spid="84" grpId="0" animBg="1"/>
      <p:bldP spid="84" grpId="1" animBg="1"/>
      <p:bldP spid="84" grpId="2" animBg="1"/>
      <p:bldP spid="84" grpId="3" animBg="1"/>
      <p:bldP spid="84" grpId="4" animBg="1"/>
      <p:bldP spid="84" grpId="5" animBg="1"/>
      <p:bldP spid="84" grpId="6" animBg="1"/>
      <p:bldP spid="84" grpId="7" animBg="1"/>
      <p:bldP spid="84" grpId="8" animBg="1"/>
      <p:bldP spid="84" grpId="9" animBg="1"/>
      <p:bldP spid="84" grpId="10" animBg="1"/>
      <p:bldP spid="84" grpId="11" animBg="1"/>
      <p:bldP spid="84" grpId="12" animBg="1"/>
      <p:bldP spid="84" grpId="13" animBg="1"/>
      <p:bldP spid="84" grpId="14" animBg="1"/>
      <p:bldP spid="84" grpId="15" animBg="1"/>
      <p:bldP spid="84" grpId="16" animBg="1"/>
      <p:bldP spid="84" grpId="17" animBg="1"/>
      <p:bldP spid="84" grpId="18" animBg="1"/>
      <p:bldP spid="84" grpId="19" animBg="1"/>
      <p:bldP spid="84" grpId="20" animBg="1"/>
      <p:bldP spid="84" grpId="21" animBg="1"/>
      <p:bldP spid="84" grpId="22" animBg="1"/>
      <p:bldP spid="84" grpId="23" animBg="1"/>
      <p:bldP spid="84" grpId="24" animBg="1"/>
      <p:bldP spid="84" grpId="25" animBg="1"/>
      <p:bldP spid="84" grpId="26" animBg="1"/>
      <p:bldP spid="84" grpId="27" animBg="1"/>
      <p:bldP spid="84" grpId="28" animBg="1"/>
      <p:bldP spid="84" grpId="29" animBg="1"/>
      <p:bldP spid="84" grpId="30" animBg="1"/>
      <p:bldP spid="84" grpId="31" animBg="1"/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85" grpId="6" animBg="1"/>
      <p:bldP spid="85" grpId="7" animBg="1"/>
      <p:bldP spid="85" grpId="8" animBg="1"/>
      <p:bldP spid="85" grpId="9" animBg="1"/>
      <p:bldP spid="85" grpId="10" animBg="1"/>
      <p:bldP spid="85" grpId="11" animBg="1"/>
      <p:bldP spid="85" grpId="12" animBg="1"/>
      <p:bldP spid="85" grpId="13" animBg="1"/>
      <p:bldP spid="85" grpId="14" animBg="1"/>
      <p:bldP spid="85" grpId="15" animBg="1"/>
      <p:bldP spid="85" grpId="16" animBg="1"/>
      <p:bldP spid="85" grpId="17" animBg="1"/>
      <p:bldP spid="85" grpId="18" animBg="1"/>
      <p:bldP spid="85" grpId="19" animBg="1"/>
      <p:bldP spid="85" grpId="20" animBg="1"/>
      <p:bldP spid="85" grpId="21" animBg="1"/>
      <p:bldP spid="85" grpId="22" animBg="1"/>
      <p:bldP spid="85" grpId="23" animBg="1"/>
      <p:bldP spid="85" grpId="24" animBg="1"/>
      <p:bldP spid="85" grpId="25" animBg="1"/>
      <p:bldP spid="85" grpId="26" animBg="1"/>
      <p:bldP spid="85" grpId="27" animBg="1"/>
      <p:bldP spid="85" grpId="28" animBg="1"/>
      <p:bldP spid="85" grpId="29" animBg="1"/>
      <p:bldP spid="85" grpId="30" animBg="1"/>
      <p:bldP spid="85" grpId="31" animBg="1"/>
      <p:bldP spid="85" grpId="32" animBg="1"/>
      <p:bldP spid="86" grpId="0" animBg="1"/>
      <p:bldP spid="86" grpId="1" animBg="1"/>
      <p:bldP spid="86" grpId="2" animBg="1"/>
      <p:bldP spid="86" grpId="3" animBg="1"/>
      <p:bldP spid="86" grpId="4" animBg="1"/>
      <p:bldP spid="86" grpId="5" animBg="1"/>
      <p:bldP spid="86" grpId="6" animBg="1"/>
      <p:bldP spid="86" grpId="7" animBg="1"/>
      <p:bldP spid="86" grpId="8" animBg="1"/>
      <p:bldP spid="86" grpId="9" animBg="1"/>
      <p:bldP spid="86" grpId="10" animBg="1"/>
      <p:bldP spid="86" grpId="11" animBg="1"/>
      <p:bldP spid="86" grpId="12" animBg="1"/>
      <p:bldP spid="86" grpId="13" animBg="1"/>
      <p:bldP spid="86" grpId="14" animBg="1"/>
      <p:bldP spid="86" grpId="15" animBg="1"/>
      <p:bldP spid="86" grpId="16" animBg="1"/>
      <p:bldP spid="86" grpId="17" animBg="1"/>
      <p:bldP spid="86" grpId="18" animBg="1"/>
      <p:bldP spid="86" grpId="19" animBg="1"/>
      <p:bldP spid="86" grpId="20" animBg="1"/>
      <p:bldP spid="86" grpId="21" animBg="1"/>
      <p:bldP spid="86" grpId="22" animBg="1"/>
      <p:bldP spid="86" grpId="23" animBg="1"/>
      <p:bldP spid="86" grpId="24" animBg="1"/>
      <p:bldP spid="86" grpId="25" animBg="1"/>
      <p:bldP spid="86" grpId="26" animBg="1"/>
      <p:bldP spid="86" grpId="27" animBg="1"/>
      <p:bldP spid="86" grpId="28" animBg="1"/>
      <p:bldP spid="86" grpId="29" animBg="1"/>
      <p:bldP spid="86" grpId="30" animBg="1"/>
      <p:bldP spid="86" grpId="31" animBg="1"/>
      <p:bldP spid="86" grpId="32" animBg="1"/>
      <p:bldP spid="86" grpId="33" animBg="1"/>
      <p:bldP spid="51" grpId="0" animBg="1"/>
      <p:bldP spid="51" grpId="1" animBg="1"/>
      <p:bldP spid="51" grpId="2" animBg="1"/>
      <p:bldP spid="89" grpId="0" animBg="1"/>
      <p:bldP spid="89" grpId="1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1" grpId="3" animBg="1"/>
      <p:bldP spid="92" grpId="0" animBg="1"/>
      <p:bldP spid="92" grpId="1" animBg="1"/>
      <p:bldP spid="92" grpId="2" animBg="1"/>
      <p:bldP spid="92" grpId="3" animBg="1"/>
      <p:bldP spid="92" grpId="4" animBg="1"/>
      <p:bldP spid="93" grpId="0" animBg="1"/>
      <p:bldP spid="93" grpId="1" animBg="1"/>
      <p:bldP spid="93" grpId="2" animBg="1"/>
      <p:bldP spid="93" grpId="3" animBg="1"/>
      <p:bldP spid="93" grpId="4" animBg="1"/>
      <p:bldP spid="93" grpId="5" animBg="1"/>
      <p:bldP spid="94" grpId="0" animBg="1"/>
      <p:bldP spid="94" grpId="1" animBg="1"/>
      <p:bldP spid="94" grpId="2" animBg="1"/>
      <p:bldP spid="94" grpId="3" animBg="1"/>
      <p:bldP spid="94" grpId="4" animBg="1"/>
      <p:bldP spid="94" grpId="5" animBg="1"/>
      <p:bldP spid="94" grpId="6" animBg="1"/>
      <p:bldP spid="95" grpId="0" animBg="1"/>
      <p:bldP spid="95" grpId="1" animBg="1"/>
      <p:bldP spid="95" grpId="2" animBg="1"/>
      <p:bldP spid="95" grpId="3" animBg="1"/>
      <p:bldP spid="95" grpId="4" animBg="1"/>
      <p:bldP spid="95" grpId="5" animBg="1"/>
      <p:bldP spid="95" grpId="6" animBg="1"/>
      <p:bldP spid="95" grpId="7" animBg="1"/>
      <p:bldP spid="96" grpId="0" animBg="1"/>
      <p:bldP spid="96" grpId="1" animBg="1"/>
      <p:bldP spid="96" grpId="2" animBg="1"/>
      <p:bldP spid="96" grpId="3" animBg="1"/>
      <p:bldP spid="96" grpId="4" animBg="1"/>
      <p:bldP spid="96" grpId="5" animBg="1"/>
      <p:bldP spid="96" grpId="6" animBg="1"/>
      <p:bldP spid="96" grpId="7" animBg="1"/>
      <p:bldP spid="96" grpId="8" animBg="1"/>
      <p:bldP spid="97" grpId="0" animBg="1"/>
      <p:bldP spid="97" grpId="1" animBg="1"/>
      <p:bldP spid="97" grpId="2" animBg="1"/>
      <p:bldP spid="97" grpId="3" animBg="1"/>
      <p:bldP spid="97" grpId="4" animBg="1"/>
      <p:bldP spid="97" grpId="5" animBg="1"/>
      <p:bldP spid="97" grpId="6" animBg="1"/>
      <p:bldP spid="97" grpId="7" animBg="1"/>
      <p:bldP spid="97" grpId="8" animBg="1"/>
      <p:bldP spid="97" grpId="9" animBg="1"/>
      <p:bldP spid="98" grpId="0" animBg="1"/>
      <p:bldP spid="98" grpId="1" animBg="1"/>
      <p:bldP spid="98" grpId="2" animBg="1"/>
      <p:bldP spid="98" grpId="3" animBg="1"/>
      <p:bldP spid="98" grpId="4" animBg="1"/>
      <p:bldP spid="98" grpId="5" animBg="1"/>
      <p:bldP spid="98" grpId="6" animBg="1"/>
      <p:bldP spid="98" grpId="7" animBg="1"/>
      <p:bldP spid="98" grpId="8" animBg="1"/>
      <p:bldP spid="98" grpId="9" animBg="1"/>
      <p:bldP spid="98" grpId="10" animBg="1"/>
      <p:bldP spid="99" grpId="0" animBg="1"/>
      <p:bldP spid="99" grpId="1" animBg="1"/>
      <p:bldP spid="99" grpId="2" animBg="1"/>
      <p:bldP spid="99" grpId="3" animBg="1"/>
      <p:bldP spid="99" grpId="4" animBg="1"/>
      <p:bldP spid="99" grpId="5" animBg="1"/>
      <p:bldP spid="99" grpId="6" animBg="1"/>
      <p:bldP spid="99" grpId="7" animBg="1"/>
      <p:bldP spid="99" grpId="8" animBg="1"/>
      <p:bldP spid="99" grpId="9" animBg="1"/>
      <p:bldP spid="99" grpId="10" animBg="1"/>
      <p:bldP spid="99" grpId="11" animBg="1"/>
      <p:bldP spid="100" grpId="0" animBg="1"/>
      <p:bldP spid="100" grpId="1" animBg="1"/>
      <p:bldP spid="100" grpId="2" animBg="1"/>
      <p:bldP spid="100" grpId="3" animBg="1"/>
      <p:bldP spid="100" grpId="4" animBg="1"/>
      <p:bldP spid="100" grpId="5" animBg="1"/>
      <p:bldP spid="100" grpId="6" animBg="1"/>
      <p:bldP spid="100" grpId="7" animBg="1"/>
      <p:bldP spid="100" grpId="8" animBg="1"/>
      <p:bldP spid="100" grpId="9" animBg="1"/>
      <p:bldP spid="100" grpId="10" animBg="1"/>
      <p:bldP spid="100" grpId="11" animBg="1"/>
      <p:bldP spid="100" grpId="12" animBg="1"/>
      <p:bldP spid="101" grpId="0" animBg="1"/>
      <p:bldP spid="101" grpId="1" animBg="1"/>
      <p:bldP spid="101" grpId="2" animBg="1"/>
      <p:bldP spid="101" grpId="3" animBg="1"/>
      <p:bldP spid="101" grpId="4" animBg="1"/>
      <p:bldP spid="101" grpId="5" animBg="1"/>
      <p:bldP spid="101" grpId="6" animBg="1"/>
      <p:bldP spid="101" grpId="7" animBg="1"/>
      <p:bldP spid="101" grpId="8" animBg="1"/>
      <p:bldP spid="101" grpId="9" animBg="1"/>
      <p:bldP spid="101" grpId="10" animBg="1"/>
      <p:bldP spid="101" grpId="11" animBg="1"/>
      <p:bldP spid="101" grpId="12" animBg="1"/>
      <p:bldP spid="101" grpId="13" animBg="1"/>
      <p:bldP spid="102" grpId="0" animBg="1"/>
      <p:bldP spid="102" grpId="1" animBg="1"/>
      <p:bldP spid="102" grpId="2" animBg="1"/>
      <p:bldP spid="102" grpId="3" animBg="1"/>
      <p:bldP spid="102" grpId="4" animBg="1"/>
      <p:bldP spid="102" grpId="5" animBg="1"/>
      <p:bldP spid="102" grpId="6" animBg="1"/>
      <p:bldP spid="102" grpId="7" animBg="1"/>
      <p:bldP spid="102" grpId="8" animBg="1"/>
      <p:bldP spid="102" grpId="9" animBg="1"/>
      <p:bldP spid="102" grpId="10" animBg="1"/>
      <p:bldP spid="102" grpId="11" animBg="1"/>
      <p:bldP spid="102" grpId="12" animBg="1"/>
      <p:bldP spid="102" grpId="13" animBg="1"/>
      <p:bldP spid="102" grpId="14" animBg="1"/>
      <p:bldP spid="103" grpId="0" animBg="1"/>
      <p:bldP spid="103" grpId="1" animBg="1"/>
      <p:bldP spid="103" grpId="2" animBg="1"/>
      <p:bldP spid="103" grpId="3" animBg="1"/>
      <p:bldP spid="103" grpId="4" animBg="1"/>
      <p:bldP spid="103" grpId="5" animBg="1"/>
      <p:bldP spid="103" grpId="6" animBg="1"/>
      <p:bldP spid="103" grpId="7" animBg="1"/>
      <p:bldP spid="103" grpId="8" animBg="1"/>
      <p:bldP spid="103" grpId="9" animBg="1"/>
      <p:bldP spid="103" grpId="10" animBg="1"/>
      <p:bldP spid="103" grpId="11" animBg="1"/>
      <p:bldP spid="103" grpId="12" animBg="1"/>
      <p:bldP spid="103" grpId="13" animBg="1"/>
      <p:bldP spid="103" grpId="14" animBg="1"/>
      <p:bldP spid="103" grpId="15" animBg="1"/>
      <p:bldP spid="104" grpId="0" animBg="1"/>
      <p:bldP spid="104" grpId="1" animBg="1"/>
      <p:bldP spid="104" grpId="2" animBg="1"/>
      <p:bldP spid="104" grpId="3" animBg="1"/>
      <p:bldP spid="104" grpId="4" animBg="1"/>
      <p:bldP spid="104" grpId="5" animBg="1"/>
      <p:bldP spid="104" grpId="6" animBg="1"/>
      <p:bldP spid="104" grpId="7" animBg="1"/>
      <p:bldP spid="104" grpId="8" animBg="1"/>
      <p:bldP spid="104" grpId="9" animBg="1"/>
      <p:bldP spid="104" grpId="10" animBg="1"/>
      <p:bldP spid="104" grpId="11" animBg="1"/>
      <p:bldP spid="104" grpId="12" animBg="1"/>
      <p:bldP spid="104" grpId="13" animBg="1"/>
      <p:bldP spid="104" grpId="14" animBg="1"/>
      <p:bldP spid="104" grpId="15" animBg="1"/>
      <p:bldP spid="104" grpId="16" animBg="1"/>
      <p:bldP spid="105" grpId="0" animBg="1"/>
      <p:bldP spid="105" grpId="1" animBg="1"/>
      <p:bldP spid="105" grpId="2" animBg="1"/>
      <p:bldP spid="105" grpId="3" animBg="1"/>
      <p:bldP spid="105" grpId="4" animBg="1"/>
      <p:bldP spid="105" grpId="5" animBg="1"/>
      <p:bldP spid="105" grpId="6" animBg="1"/>
      <p:bldP spid="105" grpId="7" animBg="1"/>
      <p:bldP spid="105" grpId="8" animBg="1"/>
      <p:bldP spid="105" grpId="9" animBg="1"/>
      <p:bldP spid="105" grpId="10" animBg="1"/>
      <p:bldP spid="105" grpId="11" animBg="1"/>
      <p:bldP spid="105" grpId="12" animBg="1"/>
      <p:bldP spid="105" grpId="13" animBg="1"/>
      <p:bldP spid="105" grpId="14" animBg="1"/>
      <p:bldP spid="105" grpId="15" animBg="1"/>
      <p:bldP spid="105" grpId="16" animBg="1"/>
      <p:bldP spid="105" grpId="17" animBg="1"/>
      <p:bldP spid="106" grpId="0" animBg="1"/>
      <p:bldP spid="106" grpId="1" animBg="1"/>
      <p:bldP spid="106" grpId="2" animBg="1"/>
      <p:bldP spid="106" grpId="3" animBg="1"/>
      <p:bldP spid="106" grpId="4" animBg="1"/>
      <p:bldP spid="106" grpId="5" animBg="1"/>
      <p:bldP spid="106" grpId="6" animBg="1"/>
      <p:bldP spid="106" grpId="7" animBg="1"/>
      <p:bldP spid="106" grpId="8" animBg="1"/>
      <p:bldP spid="106" grpId="9" animBg="1"/>
      <p:bldP spid="106" grpId="10" animBg="1"/>
      <p:bldP spid="106" grpId="11" animBg="1"/>
      <p:bldP spid="106" grpId="12" animBg="1"/>
      <p:bldP spid="106" grpId="13" animBg="1"/>
      <p:bldP spid="106" grpId="14" animBg="1"/>
      <p:bldP spid="106" grpId="15" animBg="1"/>
      <p:bldP spid="106" grpId="16" animBg="1"/>
      <p:bldP spid="106" grpId="17" animBg="1"/>
      <p:bldP spid="106" grpId="18" animBg="1"/>
      <p:bldP spid="107" grpId="0" animBg="1"/>
      <p:bldP spid="107" grpId="1" animBg="1"/>
      <p:bldP spid="107" grpId="2" animBg="1"/>
      <p:bldP spid="107" grpId="3" animBg="1"/>
      <p:bldP spid="107" grpId="4" animBg="1"/>
      <p:bldP spid="107" grpId="5" animBg="1"/>
      <p:bldP spid="107" grpId="6" animBg="1"/>
      <p:bldP spid="107" grpId="7" animBg="1"/>
      <p:bldP spid="107" grpId="8" animBg="1"/>
      <p:bldP spid="107" grpId="9" animBg="1"/>
      <p:bldP spid="107" grpId="10" animBg="1"/>
      <p:bldP spid="107" grpId="11" animBg="1"/>
      <p:bldP spid="107" grpId="12" animBg="1"/>
      <p:bldP spid="107" grpId="13" animBg="1"/>
      <p:bldP spid="107" grpId="14" animBg="1"/>
      <p:bldP spid="107" grpId="15" animBg="1"/>
      <p:bldP spid="107" grpId="16" animBg="1"/>
      <p:bldP spid="107" grpId="17" animBg="1"/>
      <p:bldP spid="107" grpId="18" animBg="1"/>
      <p:bldP spid="107" grpId="19" animBg="1"/>
      <p:bldP spid="108" grpId="0" animBg="1"/>
      <p:bldP spid="108" grpId="1" animBg="1"/>
      <p:bldP spid="108" grpId="2" animBg="1"/>
      <p:bldP spid="108" grpId="3" animBg="1"/>
      <p:bldP spid="108" grpId="4" animBg="1"/>
      <p:bldP spid="108" grpId="5" animBg="1"/>
      <p:bldP spid="108" grpId="6" animBg="1"/>
      <p:bldP spid="108" grpId="7" animBg="1"/>
      <p:bldP spid="108" grpId="8" animBg="1"/>
      <p:bldP spid="108" grpId="9" animBg="1"/>
      <p:bldP spid="108" grpId="10" animBg="1"/>
      <p:bldP spid="108" grpId="11" animBg="1"/>
      <p:bldP spid="108" grpId="12" animBg="1"/>
      <p:bldP spid="108" grpId="13" animBg="1"/>
      <p:bldP spid="108" grpId="14" animBg="1"/>
      <p:bldP spid="108" grpId="15" animBg="1"/>
      <p:bldP spid="108" grpId="16" animBg="1"/>
      <p:bldP spid="108" grpId="17" animBg="1"/>
      <p:bldP spid="108" grpId="18" animBg="1"/>
      <p:bldP spid="108" grpId="19" animBg="1"/>
      <p:bldP spid="108" grpId="2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  <p:bldP spid="109" grpId="6" animBg="1"/>
      <p:bldP spid="109" grpId="7" animBg="1"/>
      <p:bldP spid="109" grpId="8" animBg="1"/>
      <p:bldP spid="109" grpId="9" animBg="1"/>
      <p:bldP spid="109" grpId="10" animBg="1"/>
      <p:bldP spid="109" grpId="11" animBg="1"/>
      <p:bldP spid="109" grpId="12" animBg="1"/>
      <p:bldP spid="109" grpId="13" animBg="1"/>
      <p:bldP spid="109" grpId="14" animBg="1"/>
      <p:bldP spid="109" grpId="15" animBg="1"/>
      <p:bldP spid="109" grpId="16" animBg="1"/>
      <p:bldP spid="109" grpId="17" animBg="1"/>
      <p:bldP spid="109" grpId="18" animBg="1"/>
      <p:bldP spid="109" grpId="19" animBg="1"/>
      <p:bldP spid="109" grpId="20" animBg="1"/>
      <p:bldP spid="109" grpId="21" animBg="1"/>
      <p:bldP spid="110" grpId="0" animBg="1"/>
      <p:bldP spid="110" grpId="1" animBg="1"/>
      <p:bldP spid="110" grpId="2" animBg="1"/>
      <p:bldP spid="110" grpId="3" animBg="1"/>
      <p:bldP spid="110" grpId="4" animBg="1"/>
      <p:bldP spid="110" grpId="5" animBg="1"/>
      <p:bldP spid="110" grpId="6" animBg="1"/>
      <p:bldP spid="110" grpId="7" animBg="1"/>
      <p:bldP spid="110" grpId="8" animBg="1"/>
      <p:bldP spid="110" grpId="9" animBg="1"/>
      <p:bldP spid="110" grpId="10" animBg="1"/>
      <p:bldP spid="110" grpId="11" animBg="1"/>
      <p:bldP spid="110" grpId="12" animBg="1"/>
      <p:bldP spid="110" grpId="13" animBg="1"/>
      <p:bldP spid="110" grpId="14" animBg="1"/>
      <p:bldP spid="110" grpId="15" animBg="1"/>
      <p:bldP spid="110" grpId="16" animBg="1"/>
      <p:bldP spid="110" grpId="17" animBg="1"/>
      <p:bldP spid="110" grpId="18" animBg="1"/>
      <p:bldP spid="110" grpId="19" animBg="1"/>
      <p:bldP spid="110" grpId="20" animBg="1"/>
      <p:bldP spid="110" grpId="21" animBg="1"/>
      <p:bldP spid="110" grpId="22" animBg="1"/>
      <p:bldP spid="111" grpId="0" animBg="1"/>
      <p:bldP spid="111" grpId="1" animBg="1"/>
      <p:bldP spid="111" grpId="2" animBg="1"/>
      <p:bldP spid="111" grpId="3" animBg="1"/>
      <p:bldP spid="111" grpId="4" animBg="1"/>
      <p:bldP spid="111" grpId="5" animBg="1"/>
      <p:bldP spid="111" grpId="6" animBg="1"/>
      <p:bldP spid="111" grpId="7" animBg="1"/>
      <p:bldP spid="111" grpId="8" animBg="1"/>
      <p:bldP spid="111" grpId="9" animBg="1"/>
      <p:bldP spid="111" grpId="10" animBg="1"/>
      <p:bldP spid="111" grpId="11" animBg="1"/>
      <p:bldP spid="111" grpId="12" animBg="1"/>
      <p:bldP spid="111" grpId="13" animBg="1"/>
      <p:bldP spid="111" grpId="14" animBg="1"/>
      <p:bldP spid="111" grpId="15" animBg="1"/>
      <p:bldP spid="111" grpId="16" animBg="1"/>
      <p:bldP spid="111" grpId="17" animBg="1"/>
      <p:bldP spid="111" grpId="18" animBg="1"/>
      <p:bldP spid="111" grpId="19" animBg="1"/>
      <p:bldP spid="111" grpId="20" animBg="1"/>
      <p:bldP spid="111" grpId="21" animBg="1"/>
      <p:bldP spid="111" grpId="22" animBg="1"/>
      <p:bldP spid="111" grpId="23" animBg="1"/>
      <p:bldP spid="112" grpId="0" animBg="1"/>
      <p:bldP spid="112" grpId="1" animBg="1"/>
      <p:bldP spid="112" grpId="2" animBg="1"/>
      <p:bldP spid="112" grpId="3" animBg="1"/>
      <p:bldP spid="112" grpId="4" animBg="1"/>
      <p:bldP spid="112" grpId="5" animBg="1"/>
      <p:bldP spid="112" grpId="6" animBg="1"/>
      <p:bldP spid="112" grpId="7" animBg="1"/>
      <p:bldP spid="112" grpId="8" animBg="1"/>
      <p:bldP spid="112" grpId="9" animBg="1"/>
      <p:bldP spid="112" grpId="10" animBg="1"/>
      <p:bldP spid="112" grpId="11" animBg="1"/>
      <p:bldP spid="112" grpId="12" animBg="1"/>
      <p:bldP spid="112" grpId="13" animBg="1"/>
      <p:bldP spid="112" grpId="14" animBg="1"/>
      <p:bldP spid="112" grpId="15" animBg="1"/>
      <p:bldP spid="112" grpId="16" animBg="1"/>
      <p:bldP spid="112" grpId="17" animBg="1"/>
      <p:bldP spid="112" grpId="18" animBg="1"/>
      <p:bldP spid="112" grpId="19" animBg="1"/>
      <p:bldP spid="112" grpId="20" animBg="1"/>
      <p:bldP spid="112" grpId="21" animBg="1"/>
      <p:bldP spid="112" grpId="22" animBg="1"/>
      <p:bldP spid="112" grpId="23" animBg="1"/>
      <p:bldP spid="112" grpId="24" animBg="1"/>
      <p:bldP spid="113" grpId="0" animBg="1"/>
      <p:bldP spid="113" grpId="1" animBg="1"/>
      <p:bldP spid="113" grpId="2" animBg="1"/>
      <p:bldP spid="113" grpId="3" animBg="1"/>
      <p:bldP spid="113" grpId="4" animBg="1"/>
      <p:bldP spid="113" grpId="5" animBg="1"/>
      <p:bldP spid="113" grpId="6" animBg="1"/>
      <p:bldP spid="113" grpId="7" animBg="1"/>
      <p:bldP spid="113" grpId="8" animBg="1"/>
      <p:bldP spid="113" grpId="9" animBg="1"/>
      <p:bldP spid="113" grpId="10" animBg="1"/>
      <p:bldP spid="113" grpId="11" animBg="1"/>
      <p:bldP spid="113" grpId="12" animBg="1"/>
      <p:bldP spid="113" grpId="13" animBg="1"/>
      <p:bldP spid="113" grpId="14" animBg="1"/>
      <p:bldP spid="113" grpId="15" animBg="1"/>
      <p:bldP spid="113" grpId="16" animBg="1"/>
      <p:bldP spid="113" grpId="17" animBg="1"/>
      <p:bldP spid="113" grpId="18" animBg="1"/>
      <p:bldP spid="113" grpId="19" animBg="1"/>
      <p:bldP spid="113" grpId="20" animBg="1"/>
      <p:bldP spid="113" grpId="21" animBg="1"/>
      <p:bldP spid="113" grpId="22" animBg="1"/>
      <p:bldP spid="113" grpId="23" animBg="1"/>
      <p:bldP spid="113" grpId="24" animBg="1"/>
      <p:bldP spid="113" grpId="25" animBg="1"/>
      <p:bldP spid="114" grpId="0" animBg="1"/>
      <p:bldP spid="114" grpId="1" animBg="1"/>
      <p:bldP spid="114" grpId="2" animBg="1"/>
      <p:bldP spid="114" grpId="3" animBg="1"/>
      <p:bldP spid="114" grpId="4" animBg="1"/>
      <p:bldP spid="114" grpId="5" animBg="1"/>
      <p:bldP spid="114" grpId="6" animBg="1"/>
      <p:bldP spid="114" grpId="7" animBg="1"/>
      <p:bldP spid="114" grpId="8" animBg="1"/>
      <p:bldP spid="114" grpId="9" animBg="1"/>
      <p:bldP spid="114" grpId="10" animBg="1"/>
      <p:bldP spid="114" grpId="11" animBg="1"/>
      <p:bldP spid="114" grpId="12" animBg="1"/>
      <p:bldP spid="114" grpId="13" animBg="1"/>
      <p:bldP spid="114" grpId="14" animBg="1"/>
      <p:bldP spid="114" grpId="15" animBg="1"/>
      <p:bldP spid="114" grpId="16" animBg="1"/>
      <p:bldP spid="114" grpId="17" animBg="1"/>
      <p:bldP spid="114" grpId="18" animBg="1"/>
      <p:bldP spid="114" grpId="19" animBg="1"/>
      <p:bldP spid="114" grpId="20" animBg="1"/>
      <p:bldP spid="114" grpId="21" animBg="1"/>
      <p:bldP spid="114" grpId="22" animBg="1"/>
      <p:bldP spid="114" grpId="23" animBg="1"/>
      <p:bldP spid="114" grpId="24" animBg="1"/>
      <p:bldP spid="114" grpId="25" animBg="1"/>
      <p:bldP spid="114" grpId="26" animBg="1"/>
      <p:bldP spid="115" grpId="0" animBg="1"/>
      <p:bldP spid="115" grpId="1" animBg="1"/>
      <p:bldP spid="115" grpId="2" animBg="1"/>
      <p:bldP spid="115" grpId="3" animBg="1"/>
      <p:bldP spid="115" grpId="4" animBg="1"/>
      <p:bldP spid="115" grpId="5" animBg="1"/>
      <p:bldP spid="115" grpId="6" animBg="1"/>
      <p:bldP spid="115" grpId="7" animBg="1"/>
      <p:bldP spid="115" grpId="8" animBg="1"/>
      <p:bldP spid="115" grpId="9" animBg="1"/>
      <p:bldP spid="115" grpId="10" animBg="1"/>
      <p:bldP spid="115" grpId="11" animBg="1"/>
      <p:bldP spid="115" grpId="12" animBg="1"/>
      <p:bldP spid="115" grpId="13" animBg="1"/>
      <p:bldP spid="115" grpId="14" animBg="1"/>
      <p:bldP spid="115" grpId="15" animBg="1"/>
      <p:bldP spid="115" grpId="16" animBg="1"/>
      <p:bldP spid="115" grpId="17" animBg="1"/>
      <p:bldP spid="115" grpId="18" animBg="1"/>
      <p:bldP spid="115" grpId="19" animBg="1"/>
      <p:bldP spid="115" grpId="20" animBg="1"/>
      <p:bldP spid="115" grpId="21" animBg="1"/>
      <p:bldP spid="115" grpId="22" animBg="1"/>
      <p:bldP spid="115" grpId="23" animBg="1"/>
      <p:bldP spid="115" grpId="24" animBg="1"/>
      <p:bldP spid="115" grpId="25" animBg="1"/>
      <p:bldP spid="115" grpId="26" animBg="1"/>
      <p:bldP spid="115" grpId="27" animBg="1"/>
      <p:bldP spid="116" grpId="0" animBg="1"/>
      <p:bldP spid="116" grpId="1" animBg="1"/>
      <p:bldP spid="116" grpId="2" animBg="1"/>
      <p:bldP spid="116" grpId="3" animBg="1"/>
      <p:bldP spid="116" grpId="4" animBg="1"/>
      <p:bldP spid="116" grpId="5" animBg="1"/>
      <p:bldP spid="116" grpId="6" animBg="1"/>
      <p:bldP spid="116" grpId="7" animBg="1"/>
      <p:bldP spid="116" grpId="8" animBg="1"/>
      <p:bldP spid="116" grpId="9" animBg="1"/>
      <p:bldP spid="116" grpId="10" animBg="1"/>
      <p:bldP spid="116" grpId="11" animBg="1"/>
      <p:bldP spid="116" grpId="12" animBg="1"/>
      <p:bldP spid="116" grpId="13" animBg="1"/>
      <p:bldP spid="116" grpId="14" animBg="1"/>
      <p:bldP spid="116" grpId="15" animBg="1"/>
      <p:bldP spid="116" grpId="16" animBg="1"/>
      <p:bldP spid="116" grpId="17" animBg="1"/>
      <p:bldP spid="116" grpId="18" animBg="1"/>
      <p:bldP spid="116" grpId="19" animBg="1"/>
      <p:bldP spid="116" grpId="20" animBg="1"/>
      <p:bldP spid="116" grpId="21" animBg="1"/>
      <p:bldP spid="116" grpId="22" animBg="1"/>
      <p:bldP spid="116" grpId="23" animBg="1"/>
      <p:bldP spid="116" grpId="24" animBg="1"/>
      <p:bldP spid="116" grpId="25" animBg="1"/>
      <p:bldP spid="116" grpId="26" animBg="1"/>
      <p:bldP spid="116" grpId="27" animBg="1"/>
      <p:bldP spid="116" grpId="28" animBg="1"/>
      <p:bldP spid="117" grpId="0" animBg="1"/>
      <p:bldP spid="117" grpId="1" animBg="1"/>
      <p:bldP spid="117" grpId="2" animBg="1"/>
      <p:bldP spid="117" grpId="3" animBg="1"/>
      <p:bldP spid="117" grpId="4" animBg="1"/>
      <p:bldP spid="117" grpId="5" animBg="1"/>
      <p:bldP spid="117" grpId="6" animBg="1"/>
      <p:bldP spid="117" grpId="7" animBg="1"/>
      <p:bldP spid="117" grpId="8" animBg="1"/>
      <p:bldP spid="117" grpId="9" animBg="1"/>
      <p:bldP spid="117" grpId="10" animBg="1"/>
      <p:bldP spid="117" grpId="11" animBg="1"/>
      <p:bldP spid="117" grpId="12" animBg="1"/>
      <p:bldP spid="117" grpId="13" animBg="1"/>
      <p:bldP spid="117" grpId="14" animBg="1"/>
      <p:bldP spid="117" grpId="15" animBg="1"/>
      <p:bldP spid="117" grpId="16" animBg="1"/>
      <p:bldP spid="117" grpId="17" animBg="1"/>
      <p:bldP spid="117" grpId="18" animBg="1"/>
      <p:bldP spid="117" grpId="19" animBg="1"/>
      <p:bldP spid="117" grpId="20" animBg="1"/>
      <p:bldP spid="117" grpId="21" animBg="1"/>
      <p:bldP spid="117" grpId="22" animBg="1"/>
      <p:bldP spid="117" grpId="23" animBg="1"/>
      <p:bldP spid="117" grpId="24" animBg="1"/>
      <p:bldP spid="117" grpId="25" animBg="1"/>
      <p:bldP spid="117" grpId="26" animBg="1"/>
      <p:bldP spid="117" grpId="27" animBg="1"/>
      <p:bldP spid="117" grpId="28" animBg="1"/>
      <p:bldP spid="117" grpId="29" animBg="1"/>
      <p:bldP spid="118" grpId="0" animBg="1"/>
      <p:bldP spid="118" grpId="1" animBg="1"/>
      <p:bldP spid="118" grpId="2" animBg="1"/>
      <p:bldP spid="118" grpId="3" animBg="1"/>
      <p:bldP spid="118" grpId="4" animBg="1"/>
      <p:bldP spid="118" grpId="5" animBg="1"/>
      <p:bldP spid="118" grpId="6" animBg="1"/>
      <p:bldP spid="118" grpId="7" animBg="1"/>
      <p:bldP spid="118" grpId="8" animBg="1"/>
      <p:bldP spid="118" grpId="9" animBg="1"/>
      <p:bldP spid="118" grpId="10" animBg="1"/>
      <p:bldP spid="118" grpId="11" animBg="1"/>
      <p:bldP spid="118" grpId="12" animBg="1"/>
      <p:bldP spid="118" grpId="13" animBg="1"/>
      <p:bldP spid="118" grpId="14" animBg="1"/>
      <p:bldP spid="118" grpId="15" animBg="1"/>
      <p:bldP spid="118" grpId="16" animBg="1"/>
      <p:bldP spid="118" grpId="17" animBg="1"/>
      <p:bldP spid="118" grpId="18" animBg="1"/>
      <p:bldP spid="118" grpId="19" animBg="1"/>
      <p:bldP spid="118" grpId="20" animBg="1"/>
      <p:bldP spid="118" grpId="21" animBg="1"/>
      <p:bldP spid="118" grpId="22" animBg="1"/>
      <p:bldP spid="118" grpId="23" animBg="1"/>
      <p:bldP spid="118" grpId="24" animBg="1"/>
      <p:bldP spid="118" grpId="25" animBg="1"/>
      <p:bldP spid="118" grpId="26" animBg="1"/>
      <p:bldP spid="118" grpId="27" animBg="1"/>
      <p:bldP spid="118" grpId="28" animBg="1"/>
      <p:bldP spid="118" grpId="29" animBg="1"/>
      <p:bldP spid="118" grpId="30" animBg="1"/>
      <p:bldP spid="119" grpId="0" animBg="1"/>
      <p:bldP spid="119" grpId="1" animBg="1"/>
      <p:bldP spid="119" grpId="2" animBg="1"/>
      <p:bldP spid="119" grpId="3" animBg="1"/>
      <p:bldP spid="119" grpId="4" animBg="1"/>
      <p:bldP spid="119" grpId="5" animBg="1"/>
      <p:bldP spid="119" grpId="6" animBg="1"/>
      <p:bldP spid="119" grpId="7" animBg="1"/>
      <p:bldP spid="119" grpId="8" animBg="1"/>
      <p:bldP spid="119" grpId="9" animBg="1"/>
      <p:bldP spid="119" grpId="10" animBg="1"/>
      <p:bldP spid="119" grpId="11" animBg="1"/>
      <p:bldP spid="119" grpId="12" animBg="1"/>
      <p:bldP spid="119" grpId="13" animBg="1"/>
      <p:bldP spid="119" grpId="14" animBg="1"/>
      <p:bldP spid="119" grpId="15" animBg="1"/>
      <p:bldP spid="119" grpId="16" animBg="1"/>
      <p:bldP spid="119" grpId="17" animBg="1"/>
      <p:bldP spid="119" grpId="18" animBg="1"/>
      <p:bldP spid="119" grpId="19" animBg="1"/>
      <p:bldP spid="119" grpId="20" animBg="1"/>
      <p:bldP spid="119" grpId="21" animBg="1"/>
      <p:bldP spid="119" grpId="22" animBg="1"/>
      <p:bldP spid="119" grpId="23" animBg="1"/>
      <p:bldP spid="119" grpId="24" animBg="1"/>
      <p:bldP spid="119" grpId="25" animBg="1"/>
      <p:bldP spid="119" grpId="26" animBg="1"/>
      <p:bldP spid="119" grpId="27" animBg="1"/>
      <p:bldP spid="119" grpId="28" animBg="1"/>
      <p:bldP spid="119" grpId="29" animBg="1"/>
      <p:bldP spid="119" grpId="30" animBg="1"/>
      <p:bldP spid="119" grpId="31" animBg="1"/>
      <p:bldP spid="120" grpId="0" animBg="1"/>
      <p:bldP spid="120" grpId="1" animBg="1"/>
      <p:bldP spid="120" grpId="2" animBg="1"/>
      <p:bldP spid="120" grpId="3" animBg="1"/>
      <p:bldP spid="120" grpId="4" animBg="1"/>
      <p:bldP spid="120" grpId="5" animBg="1"/>
      <p:bldP spid="120" grpId="6" animBg="1"/>
      <p:bldP spid="120" grpId="7" animBg="1"/>
      <p:bldP spid="120" grpId="8" animBg="1"/>
      <p:bldP spid="120" grpId="9" animBg="1"/>
      <p:bldP spid="120" grpId="10" animBg="1"/>
      <p:bldP spid="120" grpId="11" animBg="1"/>
      <p:bldP spid="120" grpId="12" animBg="1"/>
      <p:bldP spid="120" grpId="13" animBg="1"/>
      <p:bldP spid="120" grpId="14" animBg="1"/>
      <p:bldP spid="120" grpId="15" animBg="1"/>
      <p:bldP spid="120" grpId="16" animBg="1"/>
      <p:bldP spid="120" grpId="17" animBg="1"/>
      <p:bldP spid="120" grpId="18" animBg="1"/>
      <p:bldP spid="120" grpId="19" animBg="1"/>
      <p:bldP spid="120" grpId="20" animBg="1"/>
      <p:bldP spid="120" grpId="21" animBg="1"/>
      <p:bldP spid="120" grpId="22" animBg="1"/>
      <p:bldP spid="120" grpId="23" animBg="1"/>
      <p:bldP spid="120" grpId="24" animBg="1"/>
      <p:bldP spid="120" grpId="25" animBg="1"/>
      <p:bldP spid="120" grpId="26" animBg="1"/>
      <p:bldP spid="120" grpId="27" animBg="1"/>
      <p:bldP spid="120" grpId="28" animBg="1"/>
      <p:bldP spid="120" grpId="29" animBg="1"/>
      <p:bldP spid="120" grpId="30" animBg="1"/>
      <p:bldP spid="120" grpId="31" animBg="1"/>
      <p:bldP spid="120" grpId="32" animBg="1"/>
      <p:bldP spid="121" grpId="0" animBg="1"/>
      <p:bldP spid="121" grpId="1" animBg="1"/>
      <p:bldP spid="121" grpId="2" animBg="1"/>
      <p:bldP spid="121" grpId="3" animBg="1"/>
      <p:bldP spid="121" grpId="4" animBg="1"/>
      <p:bldP spid="121" grpId="5" animBg="1"/>
      <p:bldP spid="121" grpId="6" animBg="1"/>
      <p:bldP spid="121" grpId="7" animBg="1"/>
      <p:bldP spid="121" grpId="8" animBg="1"/>
      <p:bldP spid="121" grpId="9" animBg="1"/>
      <p:bldP spid="121" grpId="10" animBg="1"/>
      <p:bldP spid="121" grpId="11" animBg="1"/>
      <p:bldP spid="121" grpId="12" animBg="1"/>
      <p:bldP spid="121" grpId="13" animBg="1"/>
      <p:bldP spid="121" grpId="14" animBg="1"/>
      <p:bldP spid="121" grpId="15" animBg="1"/>
      <p:bldP spid="121" grpId="16" animBg="1"/>
      <p:bldP spid="121" grpId="17" animBg="1"/>
      <p:bldP spid="121" grpId="18" animBg="1"/>
      <p:bldP spid="121" grpId="19" animBg="1"/>
      <p:bldP spid="121" grpId="20" animBg="1"/>
      <p:bldP spid="121" grpId="21" animBg="1"/>
      <p:bldP spid="121" grpId="22" animBg="1"/>
      <p:bldP spid="121" grpId="23" animBg="1"/>
      <p:bldP spid="121" grpId="24" animBg="1"/>
      <p:bldP spid="121" grpId="25" animBg="1"/>
      <p:bldP spid="121" grpId="26" animBg="1"/>
      <p:bldP spid="121" grpId="27" animBg="1"/>
      <p:bldP spid="121" grpId="28" animBg="1"/>
      <p:bldP spid="121" grpId="29" animBg="1"/>
      <p:bldP spid="121" grpId="30" animBg="1"/>
      <p:bldP spid="121" grpId="31" animBg="1"/>
      <p:bldP spid="121" grpId="32" animBg="1"/>
      <p:bldP spid="121" grpId="33" animBg="1"/>
      <p:bldP spid="123" grpId="0" animBg="1"/>
      <p:bldP spid="123" grpId="1" animBg="1"/>
      <p:bldP spid="123" grpId="2" animBg="1"/>
      <p:bldP spid="125" grpId="0" animBg="1"/>
      <p:bldP spid="125" grpId="1" animBg="1"/>
      <p:bldP spid="128" grpId="0" animBg="1"/>
      <p:bldP spid="128" grpId="1" animBg="1"/>
      <p:bldP spid="133" grpId="0" animBg="1"/>
      <p:bldP spid="133" grpId="1" animBg="1"/>
      <p:bldP spid="133" grpId="2" animBg="1"/>
      <p:bldP spid="134" grpId="0" animBg="1"/>
      <p:bldP spid="134" grpId="1" animBg="1"/>
      <p:bldP spid="134" grpId="2" animBg="1"/>
      <p:bldP spid="134" grpId="3" animBg="1"/>
      <p:bldP spid="135" grpId="0" animBg="1"/>
      <p:bldP spid="135" grpId="1" animBg="1"/>
      <p:bldP spid="135" grpId="2" animBg="1"/>
      <p:bldP spid="135" grpId="3" animBg="1"/>
      <p:bldP spid="135" grpId="4" animBg="1"/>
      <p:bldP spid="136" grpId="0" animBg="1"/>
      <p:bldP spid="136" grpId="1" animBg="1"/>
      <p:bldP spid="136" grpId="2" animBg="1"/>
      <p:bldP spid="136" grpId="3" animBg="1"/>
      <p:bldP spid="136" grpId="4" animBg="1"/>
      <p:bldP spid="136" grpId="5" animBg="1"/>
      <p:bldP spid="137" grpId="0" animBg="1"/>
      <p:bldP spid="137" grpId="1" animBg="1"/>
      <p:bldP spid="137" grpId="2" animBg="1"/>
      <p:bldP spid="137" grpId="3" animBg="1"/>
      <p:bldP spid="137" grpId="4" animBg="1"/>
      <p:bldP spid="137" grpId="5" animBg="1"/>
      <p:bldP spid="137" grpId="6" animBg="1"/>
      <p:bldP spid="138" grpId="0" animBg="1"/>
      <p:bldP spid="138" grpId="1" animBg="1"/>
      <p:bldP spid="138" grpId="2" animBg="1"/>
      <p:bldP spid="138" grpId="3" animBg="1"/>
      <p:bldP spid="138" grpId="4" animBg="1"/>
      <p:bldP spid="138" grpId="5" animBg="1"/>
      <p:bldP spid="138" grpId="6" animBg="1"/>
      <p:bldP spid="138" grpId="7" animBg="1"/>
      <p:bldP spid="139" grpId="0" animBg="1"/>
      <p:bldP spid="139" grpId="1" animBg="1"/>
      <p:bldP spid="139" grpId="2" animBg="1"/>
      <p:bldP spid="139" grpId="3" animBg="1"/>
      <p:bldP spid="139" grpId="4" animBg="1"/>
      <p:bldP spid="139" grpId="5" animBg="1"/>
      <p:bldP spid="139" grpId="6" animBg="1"/>
      <p:bldP spid="139" grpId="7" animBg="1"/>
      <p:bldP spid="139" grpId="8" animBg="1"/>
      <p:bldP spid="140" grpId="0" animBg="1"/>
      <p:bldP spid="140" grpId="1" animBg="1"/>
      <p:bldP spid="140" grpId="2" animBg="1"/>
      <p:bldP spid="140" grpId="3" animBg="1"/>
      <p:bldP spid="140" grpId="4" animBg="1"/>
      <p:bldP spid="140" grpId="5" animBg="1"/>
      <p:bldP spid="140" grpId="6" animBg="1"/>
      <p:bldP spid="140" grpId="7" animBg="1"/>
      <p:bldP spid="140" grpId="8" animBg="1"/>
      <p:bldP spid="140" grpId="9" animBg="1"/>
      <p:bldP spid="141" grpId="0" animBg="1"/>
      <p:bldP spid="141" grpId="1" animBg="1"/>
      <p:bldP spid="141" grpId="2" animBg="1"/>
      <p:bldP spid="141" grpId="3" animBg="1"/>
      <p:bldP spid="141" grpId="4" animBg="1"/>
      <p:bldP spid="141" grpId="5" animBg="1"/>
      <p:bldP spid="141" grpId="6" animBg="1"/>
      <p:bldP spid="141" grpId="7" animBg="1"/>
      <p:bldP spid="141" grpId="8" animBg="1"/>
      <p:bldP spid="141" grpId="9" animBg="1"/>
      <p:bldP spid="141" grpId="10" animBg="1"/>
      <p:bldP spid="142" grpId="0" animBg="1"/>
      <p:bldP spid="142" grpId="1" animBg="1"/>
      <p:bldP spid="142" grpId="2" animBg="1"/>
      <p:bldP spid="142" grpId="3" animBg="1"/>
      <p:bldP spid="142" grpId="4" animBg="1"/>
      <p:bldP spid="142" grpId="5" animBg="1"/>
      <p:bldP spid="142" grpId="6" animBg="1"/>
      <p:bldP spid="142" grpId="7" animBg="1"/>
      <p:bldP spid="142" grpId="8" animBg="1"/>
      <p:bldP spid="142" grpId="9" animBg="1"/>
      <p:bldP spid="142" grpId="10" animBg="1"/>
      <p:bldP spid="142" grpId="11" animBg="1"/>
      <p:bldP spid="143" grpId="0" animBg="1"/>
      <p:bldP spid="143" grpId="1" animBg="1"/>
      <p:bldP spid="143" grpId="2" animBg="1"/>
      <p:bldP spid="143" grpId="3" animBg="1"/>
      <p:bldP spid="143" grpId="4" animBg="1"/>
      <p:bldP spid="143" grpId="5" animBg="1"/>
      <p:bldP spid="143" grpId="6" animBg="1"/>
      <p:bldP spid="143" grpId="7" animBg="1"/>
      <p:bldP spid="143" grpId="8" animBg="1"/>
      <p:bldP spid="143" grpId="9" animBg="1"/>
      <p:bldP spid="143" grpId="10" animBg="1"/>
      <p:bldP spid="143" grpId="11" animBg="1"/>
      <p:bldP spid="143" grpId="12" animBg="1"/>
      <p:bldP spid="144" grpId="0" animBg="1"/>
      <p:bldP spid="144" grpId="1" animBg="1"/>
      <p:bldP spid="144" grpId="2" animBg="1"/>
      <p:bldP spid="144" grpId="3" animBg="1"/>
      <p:bldP spid="144" grpId="4" animBg="1"/>
      <p:bldP spid="144" grpId="5" animBg="1"/>
      <p:bldP spid="144" grpId="6" animBg="1"/>
      <p:bldP spid="144" grpId="7" animBg="1"/>
      <p:bldP spid="144" grpId="8" animBg="1"/>
      <p:bldP spid="144" grpId="9" animBg="1"/>
      <p:bldP spid="144" grpId="10" animBg="1"/>
      <p:bldP spid="144" grpId="11" animBg="1"/>
      <p:bldP spid="144" grpId="12" animBg="1"/>
      <p:bldP spid="144" grpId="13" animBg="1"/>
      <p:bldP spid="145" grpId="0" animBg="1"/>
      <p:bldP spid="145" grpId="1" animBg="1"/>
      <p:bldP spid="145" grpId="2" animBg="1"/>
      <p:bldP spid="145" grpId="3" animBg="1"/>
      <p:bldP spid="145" grpId="4" animBg="1"/>
      <p:bldP spid="145" grpId="5" animBg="1"/>
      <p:bldP spid="145" grpId="6" animBg="1"/>
      <p:bldP spid="145" grpId="7" animBg="1"/>
      <p:bldP spid="145" grpId="8" animBg="1"/>
      <p:bldP spid="145" grpId="9" animBg="1"/>
      <p:bldP spid="145" grpId="10" animBg="1"/>
      <p:bldP spid="145" grpId="11" animBg="1"/>
      <p:bldP spid="145" grpId="12" animBg="1"/>
      <p:bldP spid="145" grpId="13" animBg="1"/>
      <p:bldP spid="145" grpId="14" animBg="1"/>
      <p:bldP spid="146" grpId="0" animBg="1"/>
      <p:bldP spid="146" grpId="1" animBg="1"/>
      <p:bldP spid="146" grpId="2" animBg="1"/>
      <p:bldP spid="146" grpId="3" animBg="1"/>
      <p:bldP spid="146" grpId="4" animBg="1"/>
      <p:bldP spid="146" grpId="5" animBg="1"/>
      <p:bldP spid="146" grpId="6" animBg="1"/>
      <p:bldP spid="146" grpId="7" animBg="1"/>
      <p:bldP spid="146" grpId="8" animBg="1"/>
      <p:bldP spid="146" grpId="9" animBg="1"/>
      <p:bldP spid="146" grpId="10" animBg="1"/>
      <p:bldP spid="146" grpId="11" animBg="1"/>
      <p:bldP spid="146" grpId="12" animBg="1"/>
      <p:bldP spid="146" grpId="13" animBg="1"/>
      <p:bldP spid="146" grpId="14" animBg="1"/>
      <p:bldP spid="146" grpId="15" animBg="1"/>
      <p:bldP spid="147" grpId="0" animBg="1"/>
      <p:bldP spid="147" grpId="1" animBg="1"/>
      <p:bldP spid="147" grpId="2" animBg="1"/>
      <p:bldP spid="147" grpId="3" animBg="1"/>
      <p:bldP spid="147" grpId="4" animBg="1"/>
      <p:bldP spid="147" grpId="5" animBg="1"/>
      <p:bldP spid="147" grpId="6" animBg="1"/>
      <p:bldP spid="147" grpId="7" animBg="1"/>
      <p:bldP spid="147" grpId="8" animBg="1"/>
      <p:bldP spid="147" grpId="9" animBg="1"/>
      <p:bldP spid="147" grpId="10" animBg="1"/>
      <p:bldP spid="147" grpId="11" animBg="1"/>
      <p:bldP spid="147" grpId="12" animBg="1"/>
      <p:bldP spid="147" grpId="13" animBg="1"/>
      <p:bldP spid="147" grpId="14" animBg="1"/>
      <p:bldP spid="147" grpId="15" animBg="1"/>
      <p:bldP spid="147" grpId="16" animBg="1"/>
      <p:bldP spid="148" grpId="0" animBg="1"/>
      <p:bldP spid="148" grpId="1" animBg="1"/>
      <p:bldP spid="148" grpId="2" animBg="1"/>
      <p:bldP spid="148" grpId="3" animBg="1"/>
      <p:bldP spid="148" grpId="4" animBg="1"/>
      <p:bldP spid="148" grpId="5" animBg="1"/>
      <p:bldP spid="148" grpId="6" animBg="1"/>
      <p:bldP spid="148" grpId="7" animBg="1"/>
      <p:bldP spid="148" grpId="8" animBg="1"/>
      <p:bldP spid="148" grpId="9" animBg="1"/>
      <p:bldP spid="148" grpId="10" animBg="1"/>
      <p:bldP spid="148" grpId="11" animBg="1"/>
      <p:bldP spid="148" grpId="12" animBg="1"/>
      <p:bldP spid="148" grpId="13" animBg="1"/>
      <p:bldP spid="148" grpId="14" animBg="1"/>
      <p:bldP spid="148" grpId="15" animBg="1"/>
      <p:bldP spid="148" grpId="16" animBg="1"/>
      <p:bldP spid="148" grpId="17" animBg="1"/>
      <p:bldP spid="149" grpId="0" animBg="1"/>
      <p:bldP spid="149" grpId="1" animBg="1"/>
      <p:bldP spid="149" grpId="2" animBg="1"/>
      <p:bldP spid="149" grpId="3" animBg="1"/>
      <p:bldP spid="149" grpId="4" animBg="1"/>
      <p:bldP spid="149" grpId="5" animBg="1"/>
      <p:bldP spid="149" grpId="6" animBg="1"/>
      <p:bldP spid="149" grpId="7" animBg="1"/>
      <p:bldP spid="149" grpId="8" animBg="1"/>
      <p:bldP spid="149" grpId="9" animBg="1"/>
      <p:bldP spid="149" grpId="10" animBg="1"/>
      <p:bldP spid="149" grpId="11" animBg="1"/>
      <p:bldP spid="149" grpId="12" animBg="1"/>
      <p:bldP spid="149" grpId="13" animBg="1"/>
      <p:bldP spid="149" grpId="14" animBg="1"/>
      <p:bldP spid="149" grpId="15" animBg="1"/>
      <p:bldP spid="149" grpId="16" animBg="1"/>
      <p:bldP spid="149" grpId="17" animBg="1"/>
      <p:bldP spid="149" grpId="18" animBg="1"/>
      <p:bldP spid="150" grpId="0" animBg="1"/>
      <p:bldP spid="150" grpId="1" animBg="1"/>
      <p:bldP spid="150" grpId="2" animBg="1"/>
      <p:bldP spid="150" grpId="3" animBg="1"/>
      <p:bldP spid="150" grpId="4" animBg="1"/>
      <p:bldP spid="150" grpId="5" animBg="1"/>
      <p:bldP spid="150" grpId="6" animBg="1"/>
      <p:bldP spid="150" grpId="7" animBg="1"/>
      <p:bldP spid="150" grpId="8" animBg="1"/>
      <p:bldP spid="150" grpId="9" animBg="1"/>
      <p:bldP spid="150" grpId="10" animBg="1"/>
      <p:bldP spid="150" grpId="11" animBg="1"/>
      <p:bldP spid="150" grpId="12" animBg="1"/>
      <p:bldP spid="150" grpId="13" animBg="1"/>
      <p:bldP spid="150" grpId="14" animBg="1"/>
      <p:bldP spid="150" grpId="15" animBg="1"/>
      <p:bldP spid="150" grpId="16" animBg="1"/>
      <p:bldP spid="150" grpId="17" animBg="1"/>
      <p:bldP spid="150" grpId="18" animBg="1"/>
      <p:bldP spid="150" grpId="19" animBg="1"/>
      <p:bldP spid="152" grpId="0" animBg="1"/>
      <p:bldP spid="152" grpId="1" animBg="1"/>
      <p:bldP spid="152" grpId="2" animBg="1"/>
      <p:bldP spid="152" grpId="3" animBg="1"/>
      <p:bldP spid="152" grpId="4" animBg="1"/>
      <p:bldP spid="152" grpId="5" animBg="1"/>
      <p:bldP spid="152" grpId="6" animBg="1"/>
      <p:bldP spid="152" grpId="7" animBg="1"/>
      <p:bldP spid="152" grpId="8" animBg="1"/>
      <p:bldP spid="152" grpId="9" animBg="1"/>
      <p:bldP spid="152" grpId="10" animBg="1"/>
      <p:bldP spid="152" grpId="11" animBg="1"/>
      <p:bldP spid="152" grpId="12" animBg="1"/>
      <p:bldP spid="152" grpId="13" animBg="1"/>
      <p:bldP spid="152" grpId="14" animBg="1"/>
      <p:bldP spid="152" grpId="15" animBg="1"/>
      <p:bldP spid="152" grpId="16" animBg="1"/>
      <p:bldP spid="152" grpId="17" animBg="1"/>
      <p:bldP spid="152" grpId="18" animBg="1"/>
      <p:bldP spid="152" grpId="19" animBg="1"/>
      <p:bldP spid="152" grpId="20" animBg="1"/>
      <p:bldP spid="153" grpId="0" animBg="1"/>
      <p:bldP spid="153" grpId="1" animBg="1"/>
      <p:bldP spid="153" grpId="2" animBg="1"/>
      <p:bldP spid="153" grpId="3" animBg="1"/>
      <p:bldP spid="153" grpId="4" animBg="1"/>
      <p:bldP spid="153" grpId="5" animBg="1"/>
      <p:bldP spid="153" grpId="6" animBg="1"/>
      <p:bldP spid="153" grpId="7" animBg="1"/>
      <p:bldP spid="153" grpId="8" animBg="1"/>
      <p:bldP spid="153" grpId="9" animBg="1"/>
      <p:bldP spid="153" grpId="10" animBg="1"/>
      <p:bldP spid="153" grpId="11" animBg="1"/>
      <p:bldP spid="153" grpId="12" animBg="1"/>
      <p:bldP spid="153" grpId="13" animBg="1"/>
      <p:bldP spid="153" grpId="14" animBg="1"/>
      <p:bldP spid="153" grpId="15" animBg="1"/>
      <p:bldP spid="153" grpId="16" animBg="1"/>
      <p:bldP spid="153" grpId="17" animBg="1"/>
      <p:bldP spid="153" grpId="18" animBg="1"/>
      <p:bldP spid="153" grpId="19" animBg="1"/>
      <p:bldP spid="153" grpId="20" animBg="1"/>
      <p:bldP spid="153" grpId="21" animBg="1"/>
      <p:bldP spid="154" grpId="0" animBg="1"/>
      <p:bldP spid="154" grpId="1" animBg="1"/>
      <p:bldP spid="154" grpId="2" animBg="1"/>
      <p:bldP spid="154" grpId="3" animBg="1"/>
      <p:bldP spid="154" grpId="4" animBg="1"/>
      <p:bldP spid="154" grpId="5" animBg="1"/>
      <p:bldP spid="154" grpId="6" animBg="1"/>
      <p:bldP spid="154" grpId="7" animBg="1"/>
      <p:bldP spid="154" grpId="8" animBg="1"/>
      <p:bldP spid="154" grpId="9" animBg="1"/>
      <p:bldP spid="154" grpId="10" animBg="1"/>
      <p:bldP spid="154" grpId="11" animBg="1"/>
      <p:bldP spid="154" grpId="12" animBg="1"/>
      <p:bldP spid="154" grpId="13" animBg="1"/>
      <p:bldP spid="154" grpId="14" animBg="1"/>
      <p:bldP spid="154" grpId="15" animBg="1"/>
      <p:bldP spid="154" grpId="16" animBg="1"/>
      <p:bldP spid="154" grpId="17" animBg="1"/>
      <p:bldP spid="154" grpId="18" animBg="1"/>
      <p:bldP spid="154" grpId="19" animBg="1"/>
      <p:bldP spid="154" grpId="20" animBg="1"/>
      <p:bldP spid="154" grpId="21" animBg="1"/>
      <p:bldP spid="154" grpId="22" animBg="1"/>
      <p:bldP spid="155" grpId="0" animBg="1"/>
      <p:bldP spid="155" grpId="1" animBg="1"/>
      <p:bldP spid="155" grpId="2" animBg="1"/>
      <p:bldP spid="155" grpId="3" animBg="1"/>
      <p:bldP spid="155" grpId="4" animBg="1"/>
      <p:bldP spid="155" grpId="5" animBg="1"/>
      <p:bldP spid="155" grpId="6" animBg="1"/>
      <p:bldP spid="155" grpId="7" animBg="1"/>
      <p:bldP spid="155" grpId="8" animBg="1"/>
      <p:bldP spid="155" grpId="9" animBg="1"/>
      <p:bldP spid="155" grpId="10" animBg="1"/>
      <p:bldP spid="155" grpId="11" animBg="1"/>
      <p:bldP spid="155" grpId="12" animBg="1"/>
      <p:bldP spid="155" grpId="13" animBg="1"/>
      <p:bldP spid="155" grpId="14" animBg="1"/>
      <p:bldP spid="155" grpId="15" animBg="1"/>
      <p:bldP spid="155" grpId="16" animBg="1"/>
      <p:bldP spid="155" grpId="17" animBg="1"/>
      <p:bldP spid="155" grpId="18" animBg="1"/>
      <p:bldP spid="155" grpId="19" animBg="1"/>
      <p:bldP spid="155" grpId="20" animBg="1"/>
      <p:bldP spid="155" grpId="21" animBg="1"/>
      <p:bldP spid="155" grpId="22" animBg="1"/>
      <p:bldP spid="155" grpId="23" animBg="1"/>
      <p:bldP spid="156" grpId="0" animBg="1"/>
      <p:bldP spid="156" grpId="1" animBg="1"/>
      <p:bldP spid="156" grpId="2" animBg="1"/>
      <p:bldP spid="156" grpId="3" animBg="1"/>
      <p:bldP spid="156" grpId="4" animBg="1"/>
      <p:bldP spid="156" grpId="5" animBg="1"/>
      <p:bldP spid="156" grpId="6" animBg="1"/>
      <p:bldP spid="156" grpId="7" animBg="1"/>
      <p:bldP spid="156" grpId="8" animBg="1"/>
      <p:bldP spid="156" grpId="9" animBg="1"/>
      <p:bldP spid="156" grpId="10" animBg="1"/>
      <p:bldP spid="156" grpId="11" animBg="1"/>
      <p:bldP spid="156" grpId="12" animBg="1"/>
      <p:bldP spid="156" grpId="13" animBg="1"/>
      <p:bldP spid="156" grpId="14" animBg="1"/>
      <p:bldP spid="156" grpId="15" animBg="1"/>
      <p:bldP spid="156" grpId="16" animBg="1"/>
      <p:bldP spid="156" grpId="17" animBg="1"/>
      <p:bldP spid="156" grpId="18" animBg="1"/>
      <p:bldP spid="156" grpId="19" animBg="1"/>
      <p:bldP spid="156" grpId="20" animBg="1"/>
      <p:bldP spid="156" grpId="21" animBg="1"/>
      <p:bldP spid="156" grpId="22" animBg="1"/>
      <p:bldP spid="156" grpId="23" animBg="1"/>
      <p:bldP spid="156" grpId="24" animBg="1"/>
      <p:bldP spid="158" grpId="0" animBg="1"/>
      <p:bldP spid="158" grpId="1" animBg="1"/>
      <p:bldP spid="158" grpId="2" animBg="1"/>
      <p:bldP spid="158" grpId="3" animBg="1"/>
      <p:bldP spid="158" grpId="4" animBg="1"/>
      <p:bldP spid="158" grpId="5" animBg="1"/>
      <p:bldP spid="158" grpId="6" animBg="1"/>
      <p:bldP spid="158" grpId="7" animBg="1"/>
      <p:bldP spid="158" grpId="8" animBg="1"/>
      <p:bldP spid="158" grpId="9" animBg="1"/>
      <p:bldP spid="158" grpId="10" animBg="1"/>
      <p:bldP spid="158" grpId="11" animBg="1"/>
      <p:bldP spid="158" grpId="12" animBg="1"/>
      <p:bldP spid="158" grpId="13" animBg="1"/>
      <p:bldP spid="158" grpId="14" animBg="1"/>
      <p:bldP spid="158" grpId="15" animBg="1"/>
      <p:bldP spid="158" grpId="16" animBg="1"/>
      <p:bldP spid="158" grpId="17" animBg="1"/>
      <p:bldP spid="158" grpId="18" animBg="1"/>
      <p:bldP spid="158" grpId="19" animBg="1"/>
      <p:bldP spid="158" grpId="20" animBg="1"/>
      <p:bldP spid="158" grpId="21" animBg="1"/>
      <p:bldP spid="158" grpId="22" animBg="1"/>
      <p:bldP spid="158" grpId="23" animBg="1"/>
      <p:bldP spid="158" grpId="24" animBg="1"/>
      <p:bldP spid="158" grpId="25" animBg="1"/>
      <p:bldP spid="159" grpId="0" animBg="1"/>
      <p:bldP spid="159" grpId="1" animBg="1"/>
      <p:bldP spid="159" grpId="2" animBg="1"/>
      <p:bldP spid="159" grpId="3" animBg="1"/>
      <p:bldP spid="159" grpId="4" animBg="1"/>
      <p:bldP spid="159" grpId="5" animBg="1"/>
      <p:bldP spid="159" grpId="6" animBg="1"/>
      <p:bldP spid="159" grpId="7" animBg="1"/>
      <p:bldP spid="159" grpId="8" animBg="1"/>
      <p:bldP spid="159" grpId="9" animBg="1"/>
      <p:bldP spid="159" grpId="10" animBg="1"/>
      <p:bldP spid="159" grpId="11" animBg="1"/>
      <p:bldP spid="159" grpId="12" animBg="1"/>
      <p:bldP spid="159" grpId="13" animBg="1"/>
      <p:bldP spid="159" grpId="14" animBg="1"/>
      <p:bldP spid="159" grpId="15" animBg="1"/>
      <p:bldP spid="159" grpId="16" animBg="1"/>
      <p:bldP spid="159" grpId="17" animBg="1"/>
      <p:bldP spid="159" grpId="18" animBg="1"/>
      <p:bldP spid="159" grpId="19" animBg="1"/>
      <p:bldP spid="159" grpId="20" animBg="1"/>
      <p:bldP spid="159" grpId="21" animBg="1"/>
      <p:bldP spid="159" grpId="22" animBg="1"/>
      <p:bldP spid="159" grpId="23" animBg="1"/>
      <p:bldP spid="159" grpId="24" animBg="1"/>
      <p:bldP spid="159" grpId="25" animBg="1"/>
      <p:bldP spid="159" grpId="26" animBg="1"/>
      <p:bldP spid="163" grpId="0" animBg="1"/>
      <p:bldP spid="163" grpId="1" animBg="1"/>
      <p:bldP spid="163" grpId="2" animBg="1"/>
      <p:bldP spid="163" grpId="3" animBg="1"/>
      <p:bldP spid="163" grpId="4" animBg="1"/>
      <p:bldP spid="163" grpId="5" animBg="1"/>
      <p:bldP spid="163" grpId="6" animBg="1"/>
      <p:bldP spid="163" grpId="7" animBg="1"/>
      <p:bldP spid="163" grpId="8" animBg="1"/>
      <p:bldP spid="163" grpId="9" animBg="1"/>
      <p:bldP spid="163" grpId="10" animBg="1"/>
      <p:bldP spid="163" grpId="11" animBg="1"/>
      <p:bldP spid="163" grpId="12" animBg="1"/>
      <p:bldP spid="163" grpId="13" animBg="1"/>
      <p:bldP spid="163" grpId="14" animBg="1"/>
      <p:bldP spid="163" grpId="15" animBg="1"/>
      <p:bldP spid="163" grpId="16" animBg="1"/>
      <p:bldP spid="163" grpId="17" animBg="1"/>
      <p:bldP spid="163" grpId="18" animBg="1"/>
      <p:bldP spid="163" grpId="19" animBg="1"/>
      <p:bldP spid="163" grpId="20" animBg="1"/>
      <p:bldP spid="163" grpId="21" animBg="1"/>
      <p:bldP spid="163" grpId="22" animBg="1"/>
      <p:bldP spid="163" grpId="23" animBg="1"/>
      <p:bldP spid="163" grpId="24" animBg="1"/>
      <p:bldP spid="163" grpId="25" animBg="1"/>
      <p:bldP spid="163" grpId="26" animBg="1"/>
      <p:bldP spid="163" grpId="27" animBg="1"/>
      <p:bldP spid="164" grpId="0" animBg="1"/>
      <p:bldP spid="164" grpId="1" animBg="1"/>
      <p:bldP spid="164" grpId="2" animBg="1"/>
      <p:bldP spid="164" grpId="3" animBg="1"/>
      <p:bldP spid="164" grpId="4" animBg="1"/>
      <p:bldP spid="164" grpId="5" animBg="1"/>
      <p:bldP spid="164" grpId="6" animBg="1"/>
      <p:bldP spid="164" grpId="7" animBg="1"/>
      <p:bldP spid="164" grpId="8" animBg="1"/>
      <p:bldP spid="164" grpId="9" animBg="1"/>
      <p:bldP spid="164" grpId="10" animBg="1"/>
      <p:bldP spid="164" grpId="11" animBg="1"/>
      <p:bldP spid="164" grpId="12" animBg="1"/>
      <p:bldP spid="164" grpId="13" animBg="1"/>
      <p:bldP spid="164" grpId="14" animBg="1"/>
      <p:bldP spid="164" grpId="15" animBg="1"/>
      <p:bldP spid="164" grpId="16" animBg="1"/>
      <p:bldP spid="164" grpId="17" animBg="1"/>
      <p:bldP spid="164" grpId="18" animBg="1"/>
      <p:bldP spid="164" grpId="19" animBg="1"/>
      <p:bldP spid="164" grpId="20" animBg="1"/>
      <p:bldP spid="164" grpId="21" animBg="1"/>
      <p:bldP spid="164" grpId="22" animBg="1"/>
      <p:bldP spid="164" grpId="23" animBg="1"/>
      <p:bldP spid="164" grpId="24" animBg="1"/>
      <p:bldP spid="164" grpId="25" animBg="1"/>
      <p:bldP spid="164" grpId="26" animBg="1"/>
      <p:bldP spid="164" grpId="27" animBg="1"/>
      <p:bldP spid="164" grpId="28" animBg="1"/>
      <p:bldP spid="165" grpId="0" animBg="1"/>
      <p:bldP spid="165" grpId="1" animBg="1"/>
      <p:bldP spid="165" grpId="2" animBg="1"/>
      <p:bldP spid="165" grpId="3" animBg="1"/>
      <p:bldP spid="165" grpId="4" animBg="1"/>
      <p:bldP spid="165" grpId="5" animBg="1"/>
      <p:bldP spid="165" grpId="6" animBg="1"/>
      <p:bldP spid="165" grpId="7" animBg="1"/>
      <p:bldP spid="165" grpId="8" animBg="1"/>
      <p:bldP spid="165" grpId="9" animBg="1"/>
      <p:bldP spid="165" grpId="10" animBg="1"/>
      <p:bldP spid="165" grpId="11" animBg="1"/>
      <p:bldP spid="165" grpId="12" animBg="1"/>
      <p:bldP spid="165" grpId="13" animBg="1"/>
      <p:bldP spid="165" grpId="14" animBg="1"/>
      <p:bldP spid="165" grpId="15" animBg="1"/>
      <p:bldP spid="165" grpId="16" animBg="1"/>
      <p:bldP spid="165" grpId="17" animBg="1"/>
      <p:bldP spid="165" grpId="18" animBg="1"/>
      <p:bldP spid="165" grpId="19" animBg="1"/>
      <p:bldP spid="165" grpId="20" animBg="1"/>
      <p:bldP spid="165" grpId="21" animBg="1"/>
      <p:bldP spid="165" grpId="22" animBg="1"/>
      <p:bldP spid="165" grpId="23" animBg="1"/>
      <p:bldP spid="165" grpId="24" animBg="1"/>
      <p:bldP spid="165" grpId="25" animBg="1"/>
      <p:bldP spid="165" grpId="26" animBg="1"/>
      <p:bldP spid="165" grpId="27" animBg="1"/>
      <p:bldP spid="165" grpId="28" animBg="1"/>
      <p:bldP spid="165" grpId="29" animBg="1"/>
      <p:bldP spid="166" grpId="0" animBg="1"/>
      <p:bldP spid="166" grpId="1" animBg="1"/>
      <p:bldP spid="166" grpId="2" animBg="1"/>
      <p:bldP spid="166" grpId="3" animBg="1"/>
      <p:bldP spid="166" grpId="4" animBg="1"/>
      <p:bldP spid="166" grpId="5" animBg="1"/>
      <p:bldP spid="166" grpId="6" animBg="1"/>
      <p:bldP spid="166" grpId="7" animBg="1"/>
      <p:bldP spid="166" grpId="8" animBg="1"/>
      <p:bldP spid="166" grpId="9" animBg="1"/>
      <p:bldP spid="166" grpId="10" animBg="1"/>
      <p:bldP spid="166" grpId="11" animBg="1"/>
      <p:bldP spid="166" grpId="12" animBg="1"/>
      <p:bldP spid="166" grpId="13" animBg="1"/>
      <p:bldP spid="166" grpId="14" animBg="1"/>
      <p:bldP spid="166" grpId="15" animBg="1"/>
      <p:bldP spid="166" grpId="16" animBg="1"/>
      <p:bldP spid="166" grpId="17" animBg="1"/>
      <p:bldP spid="166" grpId="18" animBg="1"/>
      <p:bldP spid="166" grpId="19" animBg="1"/>
      <p:bldP spid="166" grpId="20" animBg="1"/>
      <p:bldP spid="166" grpId="21" animBg="1"/>
      <p:bldP spid="166" grpId="22" animBg="1"/>
      <p:bldP spid="166" grpId="23" animBg="1"/>
      <p:bldP spid="166" grpId="24" animBg="1"/>
      <p:bldP spid="166" grpId="25" animBg="1"/>
      <p:bldP spid="166" grpId="26" animBg="1"/>
      <p:bldP spid="166" grpId="27" animBg="1"/>
      <p:bldP spid="166" grpId="28" animBg="1"/>
      <p:bldP spid="166" grpId="29" animBg="1"/>
      <p:bldP spid="166" grpId="30" animBg="1"/>
      <p:bldP spid="167" grpId="0" animBg="1"/>
      <p:bldP spid="167" grpId="1" animBg="1"/>
      <p:bldP spid="167" grpId="2" animBg="1"/>
      <p:bldP spid="167" grpId="3" animBg="1"/>
      <p:bldP spid="167" grpId="4" animBg="1"/>
      <p:bldP spid="167" grpId="5" animBg="1"/>
      <p:bldP spid="167" grpId="6" animBg="1"/>
      <p:bldP spid="167" grpId="7" animBg="1"/>
      <p:bldP spid="167" grpId="8" animBg="1"/>
      <p:bldP spid="167" grpId="9" animBg="1"/>
      <p:bldP spid="167" grpId="10" animBg="1"/>
      <p:bldP spid="167" grpId="11" animBg="1"/>
      <p:bldP spid="167" grpId="12" animBg="1"/>
      <p:bldP spid="167" grpId="13" animBg="1"/>
      <p:bldP spid="167" grpId="14" animBg="1"/>
      <p:bldP spid="167" grpId="15" animBg="1"/>
      <p:bldP spid="167" grpId="16" animBg="1"/>
      <p:bldP spid="167" grpId="17" animBg="1"/>
      <p:bldP spid="167" grpId="18" animBg="1"/>
      <p:bldP spid="167" grpId="19" animBg="1"/>
      <p:bldP spid="167" grpId="20" animBg="1"/>
      <p:bldP spid="167" grpId="21" animBg="1"/>
      <p:bldP spid="167" grpId="22" animBg="1"/>
      <p:bldP spid="167" grpId="23" animBg="1"/>
      <p:bldP spid="167" grpId="24" animBg="1"/>
      <p:bldP spid="167" grpId="25" animBg="1"/>
      <p:bldP spid="167" grpId="26" animBg="1"/>
      <p:bldP spid="167" grpId="27" animBg="1"/>
      <p:bldP spid="167" grpId="28" animBg="1"/>
      <p:bldP spid="167" grpId="29" animBg="1"/>
      <p:bldP spid="167" grpId="30" animBg="1"/>
      <p:bldP spid="167" grpId="31" animBg="1"/>
      <p:bldP spid="168" grpId="0" animBg="1"/>
      <p:bldP spid="168" grpId="1" animBg="1"/>
      <p:bldP spid="168" grpId="2" animBg="1"/>
      <p:bldP spid="168" grpId="3" animBg="1"/>
      <p:bldP spid="168" grpId="4" animBg="1"/>
      <p:bldP spid="168" grpId="5" animBg="1"/>
      <p:bldP spid="168" grpId="6" animBg="1"/>
      <p:bldP spid="168" grpId="7" animBg="1"/>
      <p:bldP spid="168" grpId="8" animBg="1"/>
      <p:bldP spid="168" grpId="9" animBg="1"/>
      <p:bldP spid="168" grpId="10" animBg="1"/>
      <p:bldP spid="168" grpId="11" animBg="1"/>
      <p:bldP spid="168" grpId="12" animBg="1"/>
      <p:bldP spid="168" grpId="13" animBg="1"/>
      <p:bldP spid="168" grpId="14" animBg="1"/>
      <p:bldP spid="168" grpId="15" animBg="1"/>
      <p:bldP spid="168" grpId="16" animBg="1"/>
      <p:bldP spid="168" grpId="17" animBg="1"/>
      <p:bldP spid="168" grpId="18" animBg="1"/>
      <p:bldP spid="168" grpId="19" animBg="1"/>
      <p:bldP spid="168" grpId="20" animBg="1"/>
      <p:bldP spid="168" grpId="21" animBg="1"/>
      <p:bldP spid="168" grpId="22" animBg="1"/>
      <p:bldP spid="168" grpId="23" animBg="1"/>
      <p:bldP spid="168" grpId="24" animBg="1"/>
      <p:bldP spid="168" grpId="25" animBg="1"/>
      <p:bldP spid="168" grpId="26" animBg="1"/>
      <p:bldP spid="168" grpId="27" animBg="1"/>
      <p:bldP spid="168" grpId="28" animBg="1"/>
      <p:bldP spid="168" grpId="29" animBg="1"/>
      <p:bldP spid="168" grpId="30" animBg="1"/>
      <p:bldP spid="168" grpId="31" animBg="1"/>
      <p:bldP spid="168" grpId="32" animBg="1"/>
      <p:bldP spid="169" grpId="0" animBg="1"/>
      <p:bldP spid="169" grpId="1" animBg="1"/>
      <p:bldP spid="169" grpId="2" animBg="1"/>
      <p:bldP spid="169" grpId="3" animBg="1"/>
      <p:bldP spid="169" grpId="4" animBg="1"/>
      <p:bldP spid="169" grpId="5" animBg="1"/>
      <p:bldP spid="169" grpId="6" animBg="1"/>
      <p:bldP spid="169" grpId="7" animBg="1"/>
      <p:bldP spid="169" grpId="8" animBg="1"/>
      <p:bldP spid="169" grpId="9" animBg="1"/>
      <p:bldP spid="169" grpId="10" animBg="1"/>
      <p:bldP spid="169" grpId="11" animBg="1"/>
      <p:bldP spid="169" grpId="12" animBg="1"/>
      <p:bldP spid="169" grpId="13" animBg="1"/>
      <p:bldP spid="169" grpId="14" animBg="1"/>
      <p:bldP spid="169" grpId="15" animBg="1"/>
      <p:bldP spid="169" grpId="16" animBg="1"/>
      <p:bldP spid="169" grpId="17" animBg="1"/>
      <p:bldP spid="169" grpId="18" animBg="1"/>
      <p:bldP spid="169" grpId="19" animBg="1"/>
      <p:bldP spid="169" grpId="20" animBg="1"/>
      <p:bldP spid="169" grpId="21" animBg="1"/>
      <p:bldP spid="169" grpId="22" animBg="1"/>
      <p:bldP spid="169" grpId="23" animBg="1"/>
      <p:bldP spid="169" grpId="24" animBg="1"/>
      <p:bldP spid="169" grpId="25" animBg="1"/>
      <p:bldP spid="169" grpId="26" animBg="1"/>
      <p:bldP spid="169" grpId="27" animBg="1"/>
      <p:bldP spid="169" grpId="28" animBg="1"/>
      <p:bldP spid="169" grpId="29" animBg="1"/>
      <p:bldP spid="169" grpId="30" animBg="1"/>
      <p:bldP spid="169" grpId="31" animBg="1"/>
      <p:bldP spid="169" grpId="32" animBg="1"/>
      <p:bldP spid="169" grpId="33" animBg="1"/>
      <p:bldP spid="173" grpId="0" animBg="1"/>
      <p:bldP spid="173" grpId="1" animBg="1"/>
      <p:bldP spid="173" grpId="2" animBg="1"/>
      <p:bldP spid="175" grpId="0" animBg="1"/>
      <p:bldP spid="175" grpId="1" animBg="1"/>
      <p:bldP spid="178" grpId="0" animBg="1"/>
      <p:bldP spid="178" grpId="1" animBg="1"/>
      <p:bldP spid="182" grpId="0" animBg="1"/>
      <p:bldP spid="182" grpId="1" animBg="1"/>
      <p:bldP spid="182" grpId="2" animBg="1"/>
      <p:bldP spid="183" grpId="0" animBg="1"/>
      <p:bldP spid="183" grpId="1" animBg="1"/>
      <p:bldP spid="183" grpId="2" animBg="1"/>
      <p:bldP spid="183" grpId="3" animBg="1"/>
      <p:bldP spid="184" grpId="0" animBg="1"/>
      <p:bldP spid="184" grpId="1" animBg="1"/>
      <p:bldP spid="184" grpId="2" animBg="1"/>
      <p:bldP spid="184" grpId="3" animBg="1"/>
      <p:bldP spid="184" grpId="4" animBg="1"/>
      <p:bldP spid="185" grpId="0" animBg="1"/>
      <p:bldP spid="185" grpId="1" animBg="1"/>
      <p:bldP spid="185" grpId="2" animBg="1"/>
      <p:bldP spid="185" grpId="3" animBg="1"/>
      <p:bldP spid="185" grpId="4" animBg="1"/>
      <p:bldP spid="185" grpId="5" animBg="1"/>
      <p:bldP spid="186" grpId="0" animBg="1"/>
      <p:bldP spid="186" grpId="1" animBg="1"/>
      <p:bldP spid="186" grpId="2" animBg="1"/>
      <p:bldP spid="186" grpId="3" animBg="1"/>
      <p:bldP spid="186" grpId="4" animBg="1"/>
      <p:bldP spid="186" grpId="5" animBg="1"/>
      <p:bldP spid="186" grpId="6" animBg="1"/>
      <p:bldP spid="187" grpId="0" animBg="1"/>
      <p:bldP spid="187" grpId="1" animBg="1"/>
      <p:bldP spid="187" grpId="2" animBg="1"/>
      <p:bldP spid="187" grpId="3" animBg="1"/>
      <p:bldP spid="187" grpId="4" animBg="1"/>
      <p:bldP spid="187" grpId="5" animBg="1"/>
      <p:bldP spid="187" grpId="6" animBg="1"/>
      <p:bldP spid="187" grpId="7" animBg="1"/>
      <p:bldP spid="188" grpId="0" animBg="1"/>
      <p:bldP spid="188" grpId="1" animBg="1"/>
      <p:bldP spid="188" grpId="2" animBg="1"/>
      <p:bldP spid="188" grpId="3" animBg="1"/>
      <p:bldP spid="188" grpId="4" animBg="1"/>
      <p:bldP spid="188" grpId="5" animBg="1"/>
      <p:bldP spid="188" grpId="6" animBg="1"/>
      <p:bldP spid="188" grpId="7" animBg="1"/>
      <p:bldP spid="188" grpId="8" animBg="1"/>
      <p:bldP spid="189" grpId="0" animBg="1"/>
      <p:bldP spid="189" grpId="1" animBg="1"/>
      <p:bldP spid="189" grpId="2" animBg="1"/>
      <p:bldP spid="189" grpId="3" animBg="1"/>
      <p:bldP spid="189" grpId="4" animBg="1"/>
      <p:bldP spid="189" grpId="5" animBg="1"/>
      <p:bldP spid="189" grpId="6" animBg="1"/>
      <p:bldP spid="189" grpId="7" animBg="1"/>
      <p:bldP spid="189" grpId="8" animBg="1"/>
      <p:bldP spid="189" grpId="9" animBg="1"/>
      <p:bldP spid="190" grpId="0" animBg="1"/>
      <p:bldP spid="190" grpId="1" animBg="1"/>
      <p:bldP spid="190" grpId="2" animBg="1"/>
      <p:bldP spid="190" grpId="3" animBg="1"/>
      <p:bldP spid="190" grpId="4" animBg="1"/>
      <p:bldP spid="190" grpId="5" animBg="1"/>
      <p:bldP spid="190" grpId="6" animBg="1"/>
      <p:bldP spid="190" grpId="7" animBg="1"/>
      <p:bldP spid="190" grpId="8" animBg="1"/>
      <p:bldP spid="190" grpId="9" animBg="1"/>
      <p:bldP spid="190" grpId="10" animBg="1"/>
      <p:bldP spid="191" grpId="0" animBg="1"/>
      <p:bldP spid="191" grpId="1" animBg="1"/>
      <p:bldP spid="191" grpId="2" animBg="1"/>
      <p:bldP spid="191" grpId="3" animBg="1"/>
      <p:bldP spid="191" grpId="4" animBg="1"/>
      <p:bldP spid="191" grpId="5" animBg="1"/>
      <p:bldP spid="191" grpId="6" animBg="1"/>
      <p:bldP spid="191" grpId="7" animBg="1"/>
      <p:bldP spid="191" grpId="8" animBg="1"/>
      <p:bldP spid="191" grpId="9" animBg="1"/>
      <p:bldP spid="191" grpId="10" animBg="1"/>
      <p:bldP spid="191" grpId="11" animBg="1"/>
      <p:bldP spid="192" grpId="0" animBg="1"/>
      <p:bldP spid="192" grpId="1" animBg="1"/>
      <p:bldP spid="192" grpId="2" animBg="1"/>
      <p:bldP spid="192" grpId="3" animBg="1"/>
      <p:bldP spid="192" grpId="4" animBg="1"/>
      <p:bldP spid="192" grpId="5" animBg="1"/>
      <p:bldP spid="192" grpId="6" animBg="1"/>
      <p:bldP spid="192" grpId="7" animBg="1"/>
      <p:bldP spid="192" grpId="8" animBg="1"/>
      <p:bldP spid="192" grpId="9" animBg="1"/>
      <p:bldP spid="192" grpId="10" animBg="1"/>
      <p:bldP spid="192" grpId="11" animBg="1"/>
      <p:bldP spid="192" grpId="12" animBg="1"/>
      <p:bldP spid="193" grpId="0" animBg="1"/>
      <p:bldP spid="193" grpId="1" animBg="1"/>
      <p:bldP spid="193" grpId="2" animBg="1"/>
      <p:bldP spid="193" grpId="3" animBg="1"/>
      <p:bldP spid="193" grpId="4" animBg="1"/>
      <p:bldP spid="193" grpId="5" animBg="1"/>
      <p:bldP spid="193" grpId="6" animBg="1"/>
      <p:bldP spid="193" grpId="7" animBg="1"/>
      <p:bldP spid="193" grpId="8" animBg="1"/>
      <p:bldP spid="193" grpId="9" animBg="1"/>
      <p:bldP spid="193" grpId="10" animBg="1"/>
      <p:bldP spid="193" grpId="11" animBg="1"/>
      <p:bldP spid="193" grpId="12" animBg="1"/>
      <p:bldP spid="193" grpId="13" animBg="1"/>
      <p:bldP spid="194" grpId="0" animBg="1"/>
      <p:bldP spid="194" grpId="1" animBg="1"/>
      <p:bldP spid="194" grpId="2" animBg="1"/>
      <p:bldP spid="194" grpId="3" animBg="1"/>
      <p:bldP spid="194" grpId="4" animBg="1"/>
      <p:bldP spid="194" grpId="5" animBg="1"/>
      <p:bldP spid="194" grpId="6" animBg="1"/>
      <p:bldP spid="194" grpId="7" animBg="1"/>
      <p:bldP spid="194" grpId="8" animBg="1"/>
      <p:bldP spid="194" grpId="9" animBg="1"/>
      <p:bldP spid="194" grpId="10" animBg="1"/>
      <p:bldP spid="194" grpId="11" animBg="1"/>
      <p:bldP spid="194" grpId="12" animBg="1"/>
      <p:bldP spid="194" grpId="13" animBg="1"/>
      <p:bldP spid="194" grpId="14" animBg="1"/>
      <p:bldP spid="195" grpId="0" animBg="1"/>
      <p:bldP spid="195" grpId="1" animBg="1"/>
      <p:bldP spid="195" grpId="2" animBg="1"/>
      <p:bldP spid="195" grpId="3" animBg="1"/>
      <p:bldP spid="195" grpId="4" animBg="1"/>
      <p:bldP spid="195" grpId="5" animBg="1"/>
      <p:bldP spid="195" grpId="6" animBg="1"/>
      <p:bldP spid="195" grpId="7" animBg="1"/>
      <p:bldP spid="195" grpId="8" animBg="1"/>
      <p:bldP spid="195" grpId="9" animBg="1"/>
      <p:bldP spid="195" grpId="10" animBg="1"/>
      <p:bldP spid="195" grpId="11" animBg="1"/>
      <p:bldP spid="195" grpId="12" animBg="1"/>
      <p:bldP spid="195" grpId="13" animBg="1"/>
      <p:bldP spid="195" grpId="14" animBg="1"/>
      <p:bldP spid="195" grpId="15" animBg="1"/>
      <p:bldP spid="196" grpId="0" animBg="1"/>
      <p:bldP spid="196" grpId="1" animBg="1"/>
      <p:bldP spid="196" grpId="2" animBg="1"/>
      <p:bldP spid="196" grpId="3" animBg="1"/>
      <p:bldP spid="196" grpId="4" animBg="1"/>
      <p:bldP spid="196" grpId="5" animBg="1"/>
      <p:bldP spid="196" grpId="6" animBg="1"/>
      <p:bldP spid="196" grpId="7" animBg="1"/>
      <p:bldP spid="196" grpId="8" animBg="1"/>
      <p:bldP spid="196" grpId="9" animBg="1"/>
      <p:bldP spid="196" grpId="10" animBg="1"/>
      <p:bldP spid="196" grpId="11" animBg="1"/>
      <p:bldP spid="196" grpId="12" animBg="1"/>
      <p:bldP spid="196" grpId="13" animBg="1"/>
      <p:bldP spid="196" grpId="14" animBg="1"/>
      <p:bldP spid="196" grpId="15" animBg="1"/>
      <p:bldP spid="196" grpId="16" animBg="1"/>
      <p:bldP spid="197" grpId="0" animBg="1"/>
      <p:bldP spid="197" grpId="1" animBg="1"/>
      <p:bldP spid="197" grpId="2" animBg="1"/>
      <p:bldP spid="197" grpId="3" animBg="1"/>
      <p:bldP spid="197" grpId="4" animBg="1"/>
      <p:bldP spid="197" grpId="5" animBg="1"/>
      <p:bldP spid="197" grpId="6" animBg="1"/>
      <p:bldP spid="197" grpId="7" animBg="1"/>
      <p:bldP spid="197" grpId="8" animBg="1"/>
      <p:bldP spid="197" grpId="9" animBg="1"/>
      <p:bldP spid="197" grpId="10" animBg="1"/>
      <p:bldP spid="197" grpId="11" animBg="1"/>
      <p:bldP spid="197" grpId="12" animBg="1"/>
      <p:bldP spid="197" grpId="13" animBg="1"/>
      <p:bldP spid="197" grpId="14" animBg="1"/>
      <p:bldP spid="197" grpId="15" animBg="1"/>
      <p:bldP spid="197" grpId="16" animBg="1"/>
      <p:bldP spid="197" grpId="17" animBg="1"/>
      <p:bldP spid="198" grpId="0" animBg="1"/>
      <p:bldP spid="198" grpId="1" animBg="1"/>
      <p:bldP spid="198" grpId="2" animBg="1"/>
      <p:bldP spid="198" grpId="3" animBg="1"/>
      <p:bldP spid="198" grpId="4" animBg="1"/>
      <p:bldP spid="198" grpId="5" animBg="1"/>
      <p:bldP spid="198" grpId="6" animBg="1"/>
      <p:bldP spid="198" grpId="7" animBg="1"/>
      <p:bldP spid="198" grpId="8" animBg="1"/>
      <p:bldP spid="198" grpId="9" animBg="1"/>
      <p:bldP spid="198" grpId="10" animBg="1"/>
      <p:bldP spid="198" grpId="11" animBg="1"/>
      <p:bldP spid="198" grpId="12" animBg="1"/>
      <p:bldP spid="198" grpId="13" animBg="1"/>
      <p:bldP spid="198" grpId="14" animBg="1"/>
      <p:bldP spid="198" grpId="15" animBg="1"/>
      <p:bldP spid="198" grpId="16" animBg="1"/>
      <p:bldP spid="198" grpId="17" animBg="1"/>
      <p:bldP spid="198" grpId="18" animBg="1"/>
      <p:bldP spid="199" grpId="0" animBg="1"/>
      <p:bldP spid="199" grpId="1" animBg="1"/>
      <p:bldP spid="199" grpId="2" animBg="1"/>
      <p:bldP spid="199" grpId="3" animBg="1"/>
      <p:bldP spid="199" grpId="4" animBg="1"/>
      <p:bldP spid="199" grpId="5" animBg="1"/>
      <p:bldP spid="199" grpId="6" animBg="1"/>
      <p:bldP spid="199" grpId="7" animBg="1"/>
      <p:bldP spid="199" grpId="8" animBg="1"/>
      <p:bldP spid="199" grpId="9" animBg="1"/>
      <p:bldP spid="199" grpId="10" animBg="1"/>
      <p:bldP spid="199" grpId="11" animBg="1"/>
      <p:bldP spid="199" grpId="12" animBg="1"/>
      <p:bldP spid="199" grpId="13" animBg="1"/>
      <p:bldP spid="199" grpId="14" animBg="1"/>
      <p:bldP spid="199" grpId="15" animBg="1"/>
      <p:bldP spid="199" grpId="16" animBg="1"/>
      <p:bldP spid="199" grpId="17" animBg="1"/>
      <p:bldP spid="199" grpId="18" animBg="1"/>
      <p:bldP spid="199" grpId="19" animBg="1"/>
      <p:bldP spid="200" grpId="0" animBg="1"/>
      <p:bldP spid="200" grpId="1" animBg="1"/>
      <p:bldP spid="200" grpId="2" animBg="1"/>
      <p:bldP spid="200" grpId="3" animBg="1"/>
      <p:bldP spid="200" grpId="4" animBg="1"/>
      <p:bldP spid="200" grpId="5" animBg="1"/>
      <p:bldP spid="200" grpId="6" animBg="1"/>
      <p:bldP spid="200" grpId="7" animBg="1"/>
      <p:bldP spid="200" grpId="8" animBg="1"/>
      <p:bldP spid="200" grpId="9" animBg="1"/>
      <p:bldP spid="200" grpId="10" animBg="1"/>
      <p:bldP spid="200" grpId="11" animBg="1"/>
      <p:bldP spid="200" grpId="12" animBg="1"/>
      <p:bldP spid="200" grpId="13" animBg="1"/>
      <p:bldP spid="200" grpId="14" animBg="1"/>
      <p:bldP spid="200" grpId="15" animBg="1"/>
      <p:bldP spid="200" grpId="16" animBg="1"/>
      <p:bldP spid="200" grpId="17" animBg="1"/>
      <p:bldP spid="200" grpId="18" animBg="1"/>
      <p:bldP spid="200" grpId="19" animBg="1"/>
      <p:bldP spid="200" grpId="20" animBg="1"/>
      <p:bldP spid="201" grpId="0" animBg="1"/>
      <p:bldP spid="201" grpId="1" animBg="1"/>
      <p:bldP spid="201" grpId="2" animBg="1"/>
      <p:bldP spid="201" grpId="3" animBg="1"/>
      <p:bldP spid="201" grpId="4" animBg="1"/>
      <p:bldP spid="201" grpId="5" animBg="1"/>
      <p:bldP spid="201" grpId="6" animBg="1"/>
      <p:bldP spid="201" grpId="7" animBg="1"/>
      <p:bldP spid="201" grpId="8" animBg="1"/>
      <p:bldP spid="201" grpId="9" animBg="1"/>
      <p:bldP spid="201" grpId="10" animBg="1"/>
      <p:bldP spid="201" grpId="11" animBg="1"/>
      <p:bldP spid="201" grpId="12" animBg="1"/>
      <p:bldP spid="201" grpId="13" animBg="1"/>
      <p:bldP spid="201" grpId="14" animBg="1"/>
      <p:bldP spid="201" grpId="15" animBg="1"/>
      <p:bldP spid="201" grpId="16" animBg="1"/>
      <p:bldP spid="201" grpId="17" animBg="1"/>
      <p:bldP spid="201" grpId="18" animBg="1"/>
      <p:bldP spid="201" grpId="19" animBg="1"/>
      <p:bldP spid="201" grpId="20" animBg="1"/>
      <p:bldP spid="201" grpId="21" animBg="1"/>
      <p:bldP spid="202" grpId="0" animBg="1"/>
      <p:bldP spid="202" grpId="1" animBg="1"/>
      <p:bldP spid="202" grpId="2" animBg="1"/>
      <p:bldP spid="202" grpId="3" animBg="1"/>
      <p:bldP spid="202" grpId="4" animBg="1"/>
      <p:bldP spid="202" grpId="5" animBg="1"/>
      <p:bldP spid="202" grpId="6" animBg="1"/>
      <p:bldP spid="202" grpId="7" animBg="1"/>
      <p:bldP spid="202" grpId="8" animBg="1"/>
      <p:bldP spid="202" grpId="9" animBg="1"/>
      <p:bldP spid="202" grpId="10" animBg="1"/>
      <p:bldP spid="202" grpId="11" animBg="1"/>
      <p:bldP spid="202" grpId="12" animBg="1"/>
      <p:bldP spid="202" grpId="13" animBg="1"/>
      <p:bldP spid="202" grpId="14" animBg="1"/>
      <p:bldP spid="202" grpId="15" animBg="1"/>
      <p:bldP spid="202" grpId="16" animBg="1"/>
      <p:bldP spid="202" grpId="17" animBg="1"/>
      <p:bldP spid="202" grpId="18" animBg="1"/>
      <p:bldP spid="202" grpId="19" animBg="1"/>
      <p:bldP spid="202" grpId="20" animBg="1"/>
      <p:bldP spid="202" grpId="21" animBg="1"/>
      <p:bldP spid="202" grpId="22" animBg="1"/>
      <p:bldP spid="203" grpId="0" animBg="1"/>
      <p:bldP spid="203" grpId="1" animBg="1"/>
      <p:bldP spid="203" grpId="2" animBg="1"/>
      <p:bldP spid="203" grpId="3" animBg="1"/>
      <p:bldP spid="203" grpId="4" animBg="1"/>
      <p:bldP spid="203" grpId="5" animBg="1"/>
      <p:bldP spid="203" grpId="6" animBg="1"/>
      <p:bldP spid="203" grpId="7" animBg="1"/>
      <p:bldP spid="203" grpId="8" animBg="1"/>
      <p:bldP spid="203" grpId="9" animBg="1"/>
      <p:bldP spid="203" grpId="10" animBg="1"/>
      <p:bldP spid="203" grpId="11" animBg="1"/>
      <p:bldP spid="203" grpId="12" animBg="1"/>
      <p:bldP spid="203" grpId="13" animBg="1"/>
      <p:bldP spid="203" grpId="14" animBg="1"/>
      <p:bldP spid="203" grpId="15" animBg="1"/>
      <p:bldP spid="203" grpId="16" animBg="1"/>
      <p:bldP spid="203" grpId="17" animBg="1"/>
      <p:bldP spid="203" grpId="18" animBg="1"/>
      <p:bldP spid="203" grpId="19" animBg="1"/>
      <p:bldP spid="203" grpId="20" animBg="1"/>
      <p:bldP spid="203" grpId="21" animBg="1"/>
      <p:bldP spid="203" grpId="22" animBg="1"/>
      <p:bldP spid="203" grpId="23" animBg="1"/>
      <p:bldP spid="204" grpId="0" animBg="1"/>
      <p:bldP spid="204" grpId="1" animBg="1"/>
      <p:bldP spid="204" grpId="2" animBg="1"/>
      <p:bldP spid="204" grpId="3" animBg="1"/>
      <p:bldP spid="204" grpId="4" animBg="1"/>
      <p:bldP spid="204" grpId="5" animBg="1"/>
      <p:bldP spid="204" grpId="6" animBg="1"/>
      <p:bldP spid="204" grpId="7" animBg="1"/>
      <p:bldP spid="204" grpId="8" animBg="1"/>
      <p:bldP spid="204" grpId="9" animBg="1"/>
      <p:bldP spid="204" grpId="10" animBg="1"/>
      <p:bldP spid="204" grpId="11" animBg="1"/>
      <p:bldP spid="204" grpId="12" animBg="1"/>
      <p:bldP spid="204" grpId="13" animBg="1"/>
      <p:bldP spid="204" grpId="14" animBg="1"/>
      <p:bldP spid="204" grpId="15" animBg="1"/>
      <p:bldP spid="204" grpId="16" animBg="1"/>
      <p:bldP spid="204" grpId="17" animBg="1"/>
      <p:bldP spid="204" grpId="18" animBg="1"/>
      <p:bldP spid="204" grpId="19" animBg="1"/>
      <p:bldP spid="204" grpId="20" animBg="1"/>
      <p:bldP spid="204" grpId="21" animBg="1"/>
      <p:bldP spid="204" grpId="22" animBg="1"/>
      <p:bldP spid="204" grpId="23" animBg="1"/>
      <p:bldP spid="204" grpId="24" animBg="1"/>
      <p:bldP spid="205" grpId="0" animBg="1"/>
      <p:bldP spid="205" grpId="1" animBg="1"/>
      <p:bldP spid="205" grpId="2" animBg="1"/>
      <p:bldP spid="205" grpId="3" animBg="1"/>
      <p:bldP spid="205" grpId="4" animBg="1"/>
      <p:bldP spid="205" grpId="5" animBg="1"/>
      <p:bldP spid="205" grpId="6" animBg="1"/>
      <p:bldP spid="205" grpId="7" animBg="1"/>
      <p:bldP spid="205" grpId="8" animBg="1"/>
      <p:bldP spid="205" grpId="9" animBg="1"/>
      <p:bldP spid="205" grpId="10" animBg="1"/>
      <p:bldP spid="205" grpId="11" animBg="1"/>
      <p:bldP spid="205" grpId="12" animBg="1"/>
      <p:bldP spid="205" grpId="13" animBg="1"/>
      <p:bldP spid="205" grpId="14" animBg="1"/>
      <p:bldP spid="205" grpId="15" animBg="1"/>
      <p:bldP spid="205" grpId="16" animBg="1"/>
      <p:bldP spid="205" grpId="17" animBg="1"/>
      <p:bldP spid="205" grpId="18" animBg="1"/>
      <p:bldP spid="205" grpId="19" animBg="1"/>
      <p:bldP spid="205" grpId="20" animBg="1"/>
      <p:bldP spid="205" grpId="21" animBg="1"/>
      <p:bldP spid="205" grpId="22" animBg="1"/>
      <p:bldP spid="205" grpId="23" animBg="1"/>
      <p:bldP spid="205" grpId="24" animBg="1"/>
      <p:bldP spid="205" grpId="25" animBg="1"/>
      <p:bldP spid="206" grpId="0" animBg="1"/>
      <p:bldP spid="206" grpId="1" animBg="1"/>
      <p:bldP spid="206" grpId="2" animBg="1"/>
      <p:bldP spid="206" grpId="3" animBg="1"/>
      <p:bldP spid="206" grpId="4" animBg="1"/>
      <p:bldP spid="206" grpId="5" animBg="1"/>
      <p:bldP spid="206" grpId="6" animBg="1"/>
      <p:bldP spid="206" grpId="7" animBg="1"/>
      <p:bldP spid="206" grpId="8" animBg="1"/>
      <p:bldP spid="206" grpId="9" animBg="1"/>
      <p:bldP spid="206" grpId="10" animBg="1"/>
      <p:bldP spid="206" grpId="11" animBg="1"/>
      <p:bldP spid="206" grpId="12" animBg="1"/>
      <p:bldP spid="206" grpId="13" animBg="1"/>
      <p:bldP spid="206" grpId="14" animBg="1"/>
      <p:bldP spid="206" grpId="15" animBg="1"/>
      <p:bldP spid="206" grpId="16" animBg="1"/>
      <p:bldP spid="206" grpId="17" animBg="1"/>
      <p:bldP spid="206" grpId="18" animBg="1"/>
      <p:bldP spid="206" grpId="19" animBg="1"/>
      <p:bldP spid="206" grpId="20" animBg="1"/>
      <p:bldP spid="206" grpId="21" animBg="1"/>
      <p:bldP spid="206" grpId="22" animBg="1"/>
      <p:bldP spid="206" grpId="23" animBg="1"/>
      <p:bldP spid="206" grpId="24" animBg="1"/>
      <p:bldP spid="206" grpId="25" animBg="1"/>
      <p:bldP spid="206" grpId="26" animBg="1"/>
      <p:bldP spid="207" grpId="0" animBg="1"/>
      <p:bldP spid="207" grpId="1" animBg="1"/>
      <p:bldP spid="207" grpId="2" animBg="1"/>
      <p:bldP spid="207" grpId="3" animBg="1"/>
      <p:bldP spid="207" grpId="4" animBg="1"/>
      <p:bldP spid="207" grpId="5" animBg="1"/>
      <p:bldP spid="207" grpId="6" animBg="1"/>
      <p:bldP spid="207" grpId="7" animBg="1"/>
      <p:bldP spid="207" grpId="8" animBg="1"/>
      <p:bldP spid="207" grpId="9" animBg="1"/>
      <p:bldP spid="207" grpId="10" animBg="1"/>
      <p:bldP spid="207" grpId="11" animBg="1"/>
      <p:bldP spid="207" grpId="12" animBg="1"/>
      <p:bldP spid="207" grpId="13" animBg="1"/>
      <p:bldP spid="207" grpId="14" animBg="1"/>
      <p:bldP spid="207" grpId="15" animBg="1"/>
      <p:bldP spid="207" grpId="16" animBg="1"/>
      <p:bldP spid="207" grpId="17" animBg="1"/>
      <p:bldP spid="207" grpId="18" animBg="1"/>
      <p:bldP spid="207" grpId="19" animBg="1"/>
      <p:bldP spid="207" grpId="20" animBg="1"/>
      <p:bldP spid="207" grpId="21" animBg="1"/>
      <p:bldP spid="207" grpId="22" animBg="1"/>
      <p:bldP spid="207" grpId="23" animBg="1"/>
      <p:bldP spid="207" grpId="24" animBg="1"/>
      <p:bldP spid="207" grpId="25" animBg="1"/>
      <p:bldP spid="207" grpId="26" animBg="1"/>
      <p:bldP spid="207" grpId="27" animBg="1"/>
      <p:bldP spid="208" grpId="0" animBg="1"/>
      <p:bldP spid="208" grpId="1" animBg="1"/>
      <p:bldP spid="208" grpId="2" animBg="1"/>
      <p:bldP spid="208" grpId="3" animBg="1"/>
      <p:bldP spid="208" grpId="4" animBg="1"/>
      <p:bldP spid="208" grpId="5" animBg="1"/>
      <p:bldP spid="208" grpId="6" animBg="1"/>
      <p:bldP spid="208" grpId="7" animBg="1"/>
      <p:bldP spid="208" grpId="8" animBg="1"/>
      <p:bldP spid="208" grpId="9" animBg="1"/>
      <p:bldP spid="208" grpId="10" animBg="1"/>
      <p:bldP spid="208" grpId="11" animBg="1"/>
      <p:bldP spid="208" grpId="12" animBg="1"/>
      <p:bldP spid="208" grpId="13" animBg="1"/>
      <p:bldP spid="208" grpId="14" animBg="1"/>
      <p:bldP spid="208" grpId="15" animBg="1"/>
      <p:bldP spid="208" grpId="16" animBg="1"/>
      <p:bldP spid="208" grpId="17" animBg="1"/>
      <p:bldP spid="208" grpId="18" animBg="1"/>
      <p:bldP spid="208" grpId="19" animBg="1"/>
      <p:bldP spid="208" grpId="20" animBg="1"/>
      <p:bldP spid="208" grpId="21" animBg="1"/>
      <p:bldP spid="208" grpId="22" animBg="1"/>
      <p:bldP spid="208" grpId="23" animBg="1"/>
      <p:bldP spid="208" grpId="24" animBg="1"/>
      <p:bldP spid="208" grpId="25" animBg="1"/>
      <p:bldP spid="208" grpId="26" animBg="1"/>
      <p:bldP spid="208" grpId="27" animBg="1"/>
      <p:bldP spid="208" grpId="28" animBg="1"/>
      <p:bldP spid="209" grpId="0" animBg="1"/>
      <p:bldP spid="209" grpId="1" animBg="1"/>
      <p:bldP spid="209" grpId="2" animBg="1"/>
      <p:bldP spid="209" grpId="3" animBg="1"/>
      <p:bldP spid="209" grpId="4" animBg="1"/>
      <p:bldP spid="209" grpId="5" animBg="1"/>
      <p:bldP spid="209" grpId="6" animBg="1"/>
      <p:bldP spid="209" grpId="7" animBg="1"/>
      <p:bldP spid="209" grpId="8" animBg="1"/>
      <p:bldP spid="209" grpId="9" animBg="1"/>
      <p:bldP spid="209" grpId="10" animBg="1"/>
      <p:bldP spid="209" grpId="11" animBg="1"/>
      <p:bldP spid="209" grpId="12" animBg="1"/>
      <p:bldP spid="209" grpId="13" animBg="1"/>
      <p:bldP spid="209" grpId="14" animBg="1"/>
      <p:bldP spid="209" grpId="15" animBg="1"/>
      <p:bldP spid="209" grpId="16" animBg="1"/>
      <p:bldP spid="209" grpId="17" animBg="1"/>
      <p:bldP spid="209" grpId="18" animBg="1"/>
      <p:bldP spid="209" grpId="19" animBg="1"/>
      <p:bldP spid="209" grpId="20" animBg="1"/>
      <p:bldP spid="209" grpId="21" animBg="1"/>
      <p:bldP spid="209" grpId="22" animBg="1"/>
      <p:bldP spid="209" grpId="23" animBg="1"/>
      <p:bldP spid="209" grpId="24" animBg="1"/>
      <p:bldP spid="209" grpId="25" animBg="1"/>
      <p:bldP spid="209" grpId="26" animBg="1"/>
      <p:bldP spid="209" grpId="27" animBg="1"/>
      <p:bldP spid="209" grpId="28" animBg="1"/>
      <p:bldP spid="209" grpId="29" animBg="1"/>
      <p:bldP spid="210" grpId="0" animBg="1"/>
      <p:bldP spid="210" grpId="1" animBg="1"/>
      <p:bldP spid="210" grpId="2" animBg="1"/>
      <p:bldP spid="210" grpId="3" animBg="1"/>
      <p:bldP spid="210" grpId="4" animBg="1"/>
      <p:bldP spid="210" grpId="5" animBg="1"/>
      <p:bldP spid="210" grpId="6" animBg="1"/>
      <p:bldP spid="210" grpId="7" animBg="1"/>
      <p:bldP spid="210" grpId="8" animBg="1"/>
      <p:bldP spid="210" grpId="9" animBg="1"/>
      <p:bldP spid="210" grpId="10" animBg="1"/>
      <p:bldP spid="210" grpId="11" animBg="1"/>
      <p:bldP spid="210" grpId="12" animBg="1"/>
      <p:bldP spid="210" grpId="13" animBg="1"/>
      <p:bldP spid="210" grpId="14" animBg="1"/>
      <p:bldP spid="210" grpId="15" animBg="1"/>
      <p:bldP spid="210" grpId="16" animBg="1"/>
      <p:bldP spid="210" grpId="17" animBg="1"/>
      <p:bldP spid="210" grpId="18" animBg="1"/>
      <p:bldP spid="210" grpId="19" animBg="1"/>
      <p:bldP spid="210" grpId="20" animBg="1"/>
      <p:bldP spid="210" grpId="21" animBg="1"/>
      <p:bldP spid="210" grpId="22" animBg="1"/>
      <p:bldP spid="210" grpId="23" animBg="1"/>
      <p:bldP spid="210" grpId="24" animBg="1"/>
      <p:bldP spid="210" grpId="25" animBg="1"/>
      <p:bldP spid="210" grpId="26" animBg="1"/>
      <p:bldP spid="210" grpId="27" animBg="1"/>
      <p:bldP spid="210" grpId="28" animBg="1"/>
      <p:bldP spid="210" grpId="29" animBg="1"/>
      <p:bldP spid="210" grpId="30" animBg="1"/>
      <p:bldP spid="211" grpId="0" animBg="1"/>
      <p:bldP spid="211" grpId="1" animBg="1"/>
      <p:bldP spid="211" grpId="2" animBg="1"/>
      <p:bldP spid="211" grpId="3" animBg="1"/>
      <p:bldP spid="211" grpId="4" animBg="1"/>
      <p:bldP spid="211" grpId="5" animBg="1"/>
      <p:bldP spid="211" grpId="6" animBg="1"/>
      <p:bldP spid="211" grpId="7" animBg="1"/>
      <p:bldP spid="211" grpId="8" animBg="1"/>
      <p:bldP spid="211" grpId="9" animBg="1"/>
      <p:bldP spid="211" grpId="10" animBg="1"/>
      <p:bldP spid="211" grpId="11" animBg="1"/>
      <p:bldP spid="211" grpId="12" animBg="1"/>
      <p:bldP spid="211" grpId="13" animBg="1"/>
      <p:bldP spid="211" grpId="14" animBg="1"/>
      <p:bldP spid="211" grpId="15" animBg="1"/>
      <p:bldP spid="211" grpId="16" animBg="1"/>
      <p:bldP spid="211" grpId="17" animBg="1"/>
      <p:bldP spid="211" grpId="18" animBg="1"/>
      <p:bldP spid="211" grpId="19" animBg="1"/>
      <p:bldP spid="211" grpId="20" animBg="1"/>
      <p:bldP spid="211" grpId="21" animBg="1"/>
      <p:bldP spid="211" grpId="22" animBg="1"/>
      <p:bldP spid="211" grpId="23" animBg="1"/>
      <p:bldP spid="211" grpId="24" animBg="1"/>
      <p:bldP spid="211" grpId="25" animBg="1"/>
      <p:bldP spid="211" grpId="26" animBg="1"/>
      <p:bldP spid="211" grpId="27" animBg="1"/>
      <p:bldP spid="211" grpId="28" animBg="1"/>
      <p:bldP spid="211" grpId="29" animBg="1"/>
      <p:bldP spid="211" grpId="30" animBg="1"/>
      <p:bldP spid="211" grpId="31" animBg="1"/>
      <p:bldP spid="212" grpId="0" animBg="1"/>
      <p:bldP spid="212" grpId="1" animBg="1"/>
      <p:bldP spid="212" grpId="2" animBg="1"/>
      <p:bldP spid="212" grpId="3" animBg="1"/>
      <p:bldP spid="212" grpId="4" animBg="1"/>
      <p:bldP spid="212" grpId="5" animBg="1"/>
      <p:bldP spid="212" grpId="6" animBg="1"/>
      <p:bldP spid="212" grpId="7" animBg="1"/>
      <p:bldP spid="212" grpId="8" animBg="1"/>
      <p:bldP spid="212" grpId="9" animBg="1"/>
      <p:bldP spid="212" grpId="10" animBg="1"/>
      <p:bldP spid="212" grpId="11" animBg="1"/>
      <p:bldP spid="212" grpId="12" animBg="1"/>
      <p:bldP spid="212" grpId="13" animBg="1"/>
      <p:bldP spid="212" grpId="14" animBg="1"/>
      <p:bldP spid="212" grpId="15" animBg="1"/>
      <p:bldP spid="212" grpId="16" animBg="1"/>
      <p:bldP spid="212" grpId="17" animBg="1"/>
      <p:bldP spid="212" grpId="18" animBg="1"/>
      <p:bldP spid="212" grpId="19" animBg="1"/>
      <p:bldP spid="212" grpId="20" animBg="1"/>
      <p:bldP spid="212" grpId="21" animBg="1"/>
      <p:bldP spid="212" grpId="22" animBg="1"/>
      <p:bldP spid="212" grpId="23" animBg="1"/>
      <p:bldP spid="212" grpId="24" animBg="1"/>
      <p:bldP spid="212" grpId="25" animBg="1"/>
      <p:bldP spid="212" grpId="26" animBg="1"/>
      <p:bldP spid="212" grpId="27" animBg="1"/>
      <p:bldP spid="212" grpId="28" animBg="1"/>
      <p:bldP spid="212" grpId="29" animBg="1"/>
      <p:bldP spid="212" grpId="30" animBg="1"/>
      <p:bldP spid="212" grpId="31" animBg="1"/>
      <p:bldP spid="212" grpId="32" animBg="1"/>
      <p:bldP spid="213" grpId="0" animBg="1"/>
      <p:bldP spid="213" grpId="1" animBg="1"/>
      <p:bldP spid="213" grpId="2" animBg="1"/>
      <p:bldP spid="213" grpId="3" animBg="1"/>
      <p:bldP spid="213" grpId="4" animBg="1"/>
      <p:bldP spid="213" grpId="5" animBg="1"/>
      <p:bldP spid="213" grpId="6" animBg="1"/>
      <p:bldP spid="213" grpId="7" animBg="1"/>
      <p:bldP spid="213" grpId="8" animBg="1"/>
      <p:bldP spid="213" grpId="9" animBg="1"/>
      <p:bldP spid="213" grpId="10" animBg="1"/>
      <p:bldP spid="213" grpId="11" animBg="1"/>
      <p:bldP spid="213" grpId="12" animBg="1"/>
      <p:bldP spid="213" grpId="13" animBg="1"/>
      <p:bldP spid="213" grpId="14" animBg="1"/>
      <p:bldP spid="213" grpId="15" animBg="1"/>
      <p:bldP spid="213" grpId="16" animBg="1"/>
      <p:bldP spid="213" grpId="17" animBg="1"/>
      <p:bldP spid="213" grpId="18" animBg="1"/>
      <p:bldP spid="213" grpId="19" animBg="1"/>
      <p:bldP spid="213" grpId="20" animBg="1"/>
      <p:bldP spid="213" grpId="21" animBg="1"/>
      <p:bldP spid="213" grpId="22" animBg="1"/>
      <p:bldP spid="213" grpId="23" animBg="1"/>
      <p:bldP spid="213" grpId="24" animBg="1"/>
      <p:bldP spid="213" grpId="25" animBg="1"/>
      <p:bldP spid="213" grpId="26" animBg="1"/>
      <p:bldP spid="213" grpId="27" animBg="1"/>
      <p:bldP spid="213" grpId="28" animBg="1"/>
      <p:bldP spid="213" grpId="29" animBg="1"/>
      <p:bldP spid="213" grpId="30" animBg="1"/>
      <p:bldP spid="213" grpId="31" animBg="1"/>
      <p:bldP spid="213" grpId="32" animBg="1"/>
      <p:bldP spid="213" grpId="33" animBg="1"/>
      <p:bldP spid="259" grpId="0" animBg="1"/>
      <p:bldP spid="259" grpId="1" animBg="1"/>
      <p:bldP spid="259" grpId="2" animBg="1"/>
      <p:bldP spid="261" grpId="0" animBg="1"/>
      <p:bldP spid="261" grpId="1" animBg="1"/>
      <p:bldP spid="264" grpId="0" animBg="1"/>
      <p:bldP spid="264" grpId="1" animBg="1"/>
      <p:bldP spid="268" grpId="0" animBg="1"/>
      <p:bldP spid="268" grpId="1" animBg="1"/>
      <p:bldP spid="268" grpId="2" animBg="1"/>
      <p:bldP spid="269" grpId="0" animBg="1"/>
      <p:bldP spid="269" grpId="1" animBg="1"/>
      <p:bldP spid="269" grpId="2" animBg="1"/>
      <p:bldP spid="269" grpId="3" animBg="1"/>
      <p:bldP spid="270" grpId="0" animBg="1"/>
      <p:bldP spid="270" grpId="1" animBg="1"/>
      <p:bldP spid="270" grpId="2" animBg="1"/>
      <p:bldP spid="270" grpId="3" animBg="1"/>
      <p:bldP spid="270" grpId="4" animBg="1"/>
      <p:bldP spid="271" grpId="0" animBg="1"/>
      <p:bldP spid="271" grpId="1" animBg="1"/>
      <p:bldP spid="271" grpId="2" animBg="1"/>
      <p:bldP spid="271" grpId="3" animBg="1"/>
      <p:bldP spid="271" grpId="4" animBg="1"/>
      <p:bldP spid="271" grpId="5" animBg="1"/>
      <p:bldP spid="272" grpId="0" animBg="1"/>
      <p:bldP spid="272" grpId="1" animBg="1"/>
      <p:bldP spid="272" grpId="2" animBg="1"/>
      <p:bldP spid="272" grpId="3" animBg="1"/>
      <p:bldP spid="272" grpId="4" animBg="1"/>
      <p:bldP spid="272" grpId="5" animBg="1"/>
      <p:bldP spid="272" grpId="6" animBg="1"/>
      <p:bldP spid="273" grpId="0" animBg="1"/>
      <p:bldP spid="273" grpId="1" animBg="1"/>
      <p:bldP spid="273" grpId="2" animBg="1"/>
      <p:bldP spid="273" grpId="3" animBg="1"/>
      <p:bldP spid="273" grpId="4" animBg="1"/>
      <p:bldP spid="273" grpId="5" animBg="1"/>
      <p:bldP spid="273" grpId="6" animBg="1"/>
      <p:bldP spid="273" grpId="7" animBg="1"/>
      <p:bldP spid="274" grpId="0" animBg="1"/>
      <p:bldP spid="274" grpId="1" animBg="1"/>
      <p:bldP spid="274" grpId="2" animBg="1"/>
      <p:bldP spid="274" grpId="3" animBg="1"/>
      <p:bldP spid="274" grpId="4" animBg="1"/>
      <p:bldP spid="274" grpId="5" animBg="1"/>
      <p:bldP spid="274" grpId="6" animBg="1"/>
      <p:bldP spid="274" grpId="7" animBg="1"/>
      <p:bldP spid="274" grpId="8" animBg="1"/>
      <p:bldP spid="275" grpId="0" animBg="1"/>
      <p:bldP spid="275" grpId="1" animBg="1"/>
      <p:bldP spid="275" grpId="2" animBg="1"/>
      <p:bldP spid="275" grpId="3" animBg="1"/>
      <p:bldP spid="275" grpId="4" animBg="1"/>
      <p:bldP spid="275" grpId="5" animBg="1"/>
      <p:bldP spid="275" grpId="6" animBg="1"/>
      <p:bldP spid="275" grpId="7" animBg="1"/>
      <p:bldP spid="275" grpId="8" animBg="1"/>
      <p:bldP spid="275" grpId="9" animBg="1"/>
      <p:bldP spid="276" grpId="0" animBg="1"/>
      <p:bldP spid="276" grpId="1" animBg="1"/>
      <p:bldP spid="276" grpId="2" animBg="1"/>
      <p:bldP spid="276" grpId="3" animBg="1"/>
      <p:bldP spid="276" grpId="4" animBg="1"/>
      <p:bldP spid="276" grpId="5" animBg="1"/>
      <p:bldP spid="276" grpId="6" animBg="1"/>
      <p:bldP spid="276" grpId="7" animBg="1"/>
      <p:bldP spid="276" grpId="8" animBg="1"/>
      <p:bldP spid="276" grpId="9" animBg="1"/>
      <p:bldP spid="276" grpId="10" animBg="1"/>
      <p:bldP spid="277" grpId="0" animBg="1"/>
      <p:bldP spid="277" grpId="1" animBg="1"/>
      <p:bldP spid="277" grpId="2" animBg="1"/>
      <p:bldP spid="277" grpId="3" animBg="1"/>
      <p:bldP spid="277" grpId="4" animBg="1"/>
      <p:bldP spid="277" grpId="5" animBg="1"/>
      <p:bldP spid="277" grpId="6" animBg="1"/>
      <p:bldP spid="277" grpId="7" animBg="1"/>
      <p:bldP spid="277" grpId="8" animBg="1"/>
      <p:bldP spid="277" grpId="9" animBg="1"/>
      <p:bldP spid="277" grpId="10" animBg="1"/>
      <p:bldP spid="277" grpId="11" animBg="1"/>
      <p:bldP spid="278" grpId="0" animBg="1"/>
      <p:bldP spid="278" grpId="1" animBg="1"/>
      <p:bldP spid="278" grpId="2" animBg="1"/>
      <p:bldP spid="278" grpId="3" animBg="1"/>
      <p:bldP spid="278" grpId="4" animBg="1"/>
      <p:bldP spid="278" grpId="5" animBg="1"/>
      <p:bldP spid="278" grpId="6" animBg="1"/>
      <p:bldP spid="278" grpId="7" animBg="1"/>
      <p:bldP spid="278" grpId="8" animBg="1"/>
      <p:bldP spid="278" grpId="9" animBg="1"/>
      <p:bldP spid="278" grpId="10" animBg="1"/>
      <p:bldP spid="278" grpId="11" animBg="1"/>
      <p:bldP spid="278" grpId="12" animBg="1"/>
      <p:bldP spid="279" grpId="0" animBg="1"/>
      <p:bldP spid="279" grpId="1" animBg="1"/>
      <p:bldP spid="279" grpId="2" animBg="1"/>
      <p:bldP spid="279" grpId="3" animBg="1"/>
      <p:bldP spid="279" grpId="4" animBg="1"/>
      <p:bldP spid="279" grpId="5" animBg="1"/>
      <p:bldP spid="279" grpId="6" animBg="1"/>
      <p:bldP spid="279" grpId="7" animBg="1"/>
      <p:bldP spid="279" grpId="8" animBg="1"/>
      <p:bldP spid="279" grpId="9" animBg="1"/>
      <p:bldP spid="279" grpId="10" animBg="1"/>
      <p:bldP spid="279" grpId="11" animBg="1"/>
      <p:bldP spid="279" grpId="12" animBg="1"/>
      <p:bldP spid="279" grpId="13" animBg="1"/>
      <p:bldP spid="280" grpId="0" animBg="1"/>
      <p:bldP spid="280" grpId="1" animBg="1"/>
      <p:bldP spid="280" grpId="2" animBg="1"/>
      <p:bldP spid="280" grpId="3" animBg="1"/>
      <p:bldP spid="280" grpId="4" animBg="1"/>
      <p:bldP spid="280" grpId="5" animBg="1"/>
      <p:bldP spid="280" grpId="6" animBg="1"/>
      <p:bldP spid="280" grpId="7" animBg="1"/>
      <p:bldP spid="280" grpId="8" animBg="1"/>
      <p:bldP spid="280" grpId="9" animBg="1"/>
      <p:bldP spid="280" grpId="10" animBg="1"/>
      <p:bldP spid="280" grpId="11" animBg="1"/>
      <p:bldP spid="280" grpId="12" animBg="1"/>
      <p:bldP spid="280" grpId="13" animBg="1"/>
      <p:bldP spid="280" grpId="14" animBg="1"/>
      <p:bldP spid="281" grpId="0" animBg="1"/>
      <p:bldP spid="281" grpId="1" animBg="1"/>
      <p:bldP spid="281" grpId="2" animBg="1"/>
      <p:bldP spid="281" grpId="3" animBg="1"/>
      <p:bldP spid="281" grpId="4" animBg="1"/>
      <p:bldP spid="281" grpId="5" animBg="1"/>
      <p:bldP spid="281" grpId="6" animBg="1"/>
      <p:bldP spid="281" grpId="7" animBg="1"/>
      <p:bldP spid="281" grpId="8" animBg="1"/>
      <p:bldP spid="281" grpId="9" animBg="1"/>
      <p:bldP spid="281" grpId="10" animBg="1"/>
      <p:bldP spid="281" grpId="11" animBg="1"/>
      <p:bldP spid="281" grpId="12" animBg="1"/>
      <p:bldP spid="281" grpId="13" animBg="1"/>
      <p:bldP spid="281" grpId="14" animBg="1"/>
      <p:bldP spid="281" grpId="15" animBg="1"/>
      <p:bldP spid="282" grpId="0" animBg="1"/>
      <p:bldP spid="282" grpId="1" animBg="1"/>
      <p:bldP spid="282" grpId="2" animBg="1"/>
      <p:bldP spid="282" grpId="3" animBg="1"/>
      <p:bldP spid="282" grpId="4" animBg="1"/>
      <p:bldP spid="282" grpId="5" animBg="1"/>
      <p:bldP spid="282" grpId="6" animBg="1"/>
      <p:bldP spid="282" grpId="7" animBg="1"/>
      <p:bldP spid="282" grpId="8" animBg="1"/>
      <p:bldP spid="282" grpId="9" animBg="1"/>
      <p:bldP spid="282" grpId="10" animBg="1"/>
      <p:bldP spid="282" grpId="11" animBg="1"/>
      <p:bldP spid="282" grpId="12" animBg="1"/>
      <p:bldP spid="282" grpId="13" animBg="1"/>
      <p:bldP spid="282" grpId="14" animBg="1"/>
      <p:bldP spid="282" grpId="15" animBg="1"/>
      <p:bldP spid="282" grpId="16" animBg="1"/>
      <p:bldP spid="283" grpId="0" animBg="1"/>
      <p:bldP spid="283" grpId="1" animBg="1"/>
      <p:bldP spid="283" grpId="2" animBg="1"/>
      <p:bldP spid="283" grpId="3" animBg="1"/>
      <p:bldP spid="283" grpId="4" animBg="1"/>
      <p:bldP spid="283" grpId="5" animBg="1"/>
      <p:bldP spid="283" grpId="6" animBg="1"/>
      <p:bldP spid="283" grpId="7" animBg="1"/>
      <p:bldP spid="283" grpId="8" animBg="1"/>
      <p:bldP spid="283" grpId="9" animBg="1"/>
      <p:bldP spid="283" grpId="10" animBg="1"/>
      <p:bldP spid="283" grpId="11" animBg="1"/>
      <p:bldP spid="283" grpId="12" animBg="1"/>
      <p:bldP spid="283" grpId="13" animBg="1"/>
      <p:bldP spid="283" grpId="14" animBg="1"/>
      <p:bldP spid="283" grpId="15" animBg="1"/>
      <p:bldP spid="283" grpId="16" animBg="1"/>
      <p:bldP spid="283" grpId="17" animBg="1"/>
      <p:bldP spid="284" grpId="0" animBg="1"/>
      <p:bldP spid="284" grpId="1" animBg="1"/>
      <p:bldP spid="284" grpId="2" animBg="1"/>
      <p:bldP spid="284" grpId="3" animBg="1"/>
      <p:bldP spid="284" grpId="4" animBg="1"/>
      <p:bldP spid="284" grpId="5" animBg="1"/>
      <p:bldP spid="284" grpId="6" animBg="1"/>
      <p:bldP spid="284" grpId="7" animBg="1"/>
      <p:bldP spid="284" grpId="8" animBg="1"/>
      <p:bldP spid="284" grpId="9" animBg="1"/>
      <p:bldP spid="284" grpId="10" animBg="1"/>
      <p:bldP spid="284" grpId="11" animBg="1"/>
      <p:bldP spid="284" grpId="12" animBg="1"/>
      <p:bldP spid="284" grpId="13" animBg="1"/>
      <p:bldP spid="284" grpId="14" animBg="1"/>
      <p:bldP spid="284" grpId="15" animBg="1"/>
      <p:bldP spid="284" grpId="16" animBg="1"/>
      <p:bldP spid="284" grpId="17" animBg="1"/>
      <p:bldP spid="284" grpId="18" animBg="1"/>
      <p:bldP spid="285" grpId="0" animBg="1"/>
      <p:bldP spid="285" grpId="1" animBg="1"/>
      <p:bldP spid="285" grpId="2" animBg="1"/>
      <p:bldP spid="285" grpId="3" animBg="1"/>
      <p:bldP spid="285" grpId="4" animBg="1"/>
      <p:bldP spid="285" grpId="5" animBg="1"/>
      <p:bldP spid="285" grpId="6" animBg="1"/>
      <p:bldP spid="285" grpId="7" animBg="1"/>
      <p:bldP spid="285" grpId="8" animBg="1"/>
      <p:bldP spid="285" grpId="9" animBg="1"/>
      <p:bldP spid="285" grpId="10" animBg="1"/>
      <p:bldP spid="285" grpId="11" animBg="1"/>
      <p:bldP spid="285" grpId="12" animBg="1"/>
      <p:bldP spid="285" grpId="13" animBg="1"/>
      <p:bldP spid="285" grpId="14" animBg="1"/>
      <p:bldP spid="285" grpId="15" animBg="1"/>
      <p:bldP spid="285" grpId="16" animBg="1"/>
      <p:bldP spid="285" grpId="17" animBg="1"/>
      <p:bldP spid="285" grpId="18" animBg="1"/>
      <p:bldP spid="285" grpId="19" animBg="1"/>
      <p:bldP spid="286" grpId="0" animBg="1"/>
      <p:bldP spid="286" grpId="1" animBg="1"/>
      <p:bldP spid="286" grpId="2" animBg="1"/>
      <p:bldP spid="286" grpId="3" animBg="1"/>
      <p:bldP spid="286" grpId="4" animBg="1"/>
      <p:bldP spid="286" grpId="5" animBg="1"/>
      <p:bldP spid="286" grpId="6" animBg="1"/>
      <p:bldP spid="286" grpId="7" animBg="1"/>
      <p:bldP spid="286" grpId="8" animBg="1"/>
      <p:bldP spid="286" grpId="9" animBg="1"/>
      <p:bldP spid="286" grpId="10" animBg="1"/>
      <p:bldP spid="286" grpId="11" animBg="1"/>
      <p:bldP spid="286" grpId="12" animBg="1"/>
      <p:bldP spid="286" grpId="13" animBg="1"/>
      <p:bldP spid="286" grpId="14" animBg="1"/>
      <p:bldP spid="286" grpId="15" animBg="1"/>
      <p:bldP spid="286" grpId="16" animBg="1"/>
      <p:bldP spid="286" grpId="17" animBg="1"/>
      <p:bldP spid="286" grpId="18" animBg="1"/>
      <p:bldP spid="286" grpId="19" animBg="1"/>
      <p:bldP spid="286" grpId="20" animBg="1"/>
      <p:bldP spid="287" grpId="0" animBg="1"/>
      <p:bldP spid="287" grpId="1" animBg="1"/>
      <p:bldP spid="287" grpId="2" animBg="1"/>
      <p:bldP spid="287" grpId="3" animBg="1"/>
      <p:bldP spid="287" grpId="4" animBg="1"/>
      <p:bldP spid="287" grpId="5" animBg="1"/>
      <p:bldP spid="287" grpId="6" animBg="1"/>
      <p:bldP spid="287" grpId="7" animBg="1"/>
      <p:bldP spid="287" grpId="8" animBg="1"/>
      <p:bldP spid="287" grpId="9" animBg="1"/>
      <p:bldP spid="287" grpId="10" animBg="1"/>
      <p:bldP spid="287" grpId="11" animBg="1"/>
      <p:bldP spid="287" grpId="12" animBg="1"/>
      <p:bldP spid="287" grpId="13" animBg="1"/>
      <p:bldP spid="287" grpId="14" animBg="1"/>
      <p:bldP spid="287" grpId="15" animBg="1"/>
      <p:bldP spid="287" grpId="16" animBg="1"/>
      <p:bldP spid="287" grpId="17" animBg="1"/>
      <p:bldP spid="287" grpId="18" animBg="1"/>
      <p:bldP spid="287" grpId="19" animBg="1"/>
      <p:bldP spid="287" grpId="20" animBg="1"/>
      <p:bldP spid="287" grpId="21" animBg="1"/>
      <p:bldP spid="288" grpId="0" animBg="1"/>
      <p:bldP spid="288" grpId="1" animBg="1"/>
      <p:bldP spid="288" grpId="2" animBg="1"/>
      <p:bldP spid="288" grpId="3" animBg="1"/>
      <p:bldP spid="288" grpId="4" animBg="1"/>
      <p:bldP spid="288" grpId="5" animBg="1"/>
      <p:bldP spid="288" grpId="6" animBg="1"/>
      <p:bldP spid="288" grpId="7" animBg="1"/>
      <p:bldP spid="288" grpId="8" animBg="1"/>
      <p:bldP spid="288" grpId="9" animBg="1"/>
      <p:bldP spid="288" grpId="10" animBg="1"/>
      <p:bldP spid="288" grpId="11" animBg="1"/>
      <p:bldP spid="288" grpId="12" animBg="1"/>
      <p:bldP spid="288" grpId="13" animBg="1"/>
      <p:bldP spid="288" grpId="14" animBg="1"/>
      <p:bldP spid="288" grpId="15" animBg="1"/>
      <p:bldP spid="288" grpId="16" animBg="1"/>
      <p:bldP spid="288" grpId="17" animBg="1"/>
      <p:bldP spid="288" grpId="18" animBg="1"/>
      <p:bldP spid="288" grpId="19" animBg="1"/>
      <p:bldP spid="288" grpId="20" animBg="1"/>
      <p:bldP spid="288" grpId="21" animBg="1"/>
      <p:bldP spid="288" grpId="22" animBg="1"/>
      <p:bldP spid="289" grpId="0" animBg="1"/>
      <p:bldP spid="289" grpId="1" animBg="1"/>
      <p:bldP spid="289" grpId="2" animBg="1"/>
      <p:bldP spid="289" grpId="3" animBg="1"/>
      <p:bldP spid="289" grpId="4" animBg="1"/>
      <p:bldP spid="289" grpId="5" animBg="1"/>
      <p:bldP spid="289" grpId="6" animBg="1"/>
      <p:bldP spid="289" grpId="7" animBg="1"/>
      <p:bldP spid="289" grpId="8" animBg="1"/>
      <p:bldP spid="289" grpId="9" animBg="1"/>
      <p:bldP spid="289" grpId="10" animBg="1"/>
      <p:bldP spid="289" grpId="11" animBg="1"/>
      <p:bldP spid="289" grpId="12" animBg="1"/>
      <p:bldP spid="289" grpId="13" animBg="1"/>
      <p:bldP spid="289" grpId="14" animBg="1"/>
      <p:bldP spid="289" grpId="15" animBg="1"/>
      <p:bldP spid="289" grpId="16" animBg="1"/>
      <p:bldP spid="289" grpId="17" animBg="1"/>
      <p:bldP spid="289" grpId="18" animBg="1"/>
      <p:bldP spid="289" grpId="19" animBg="1"/>
      <p:bldP spid="289" grpId="20" animBg="1"/>
      <p:bldP spid="289" grpId="21" animBg="1"/>
      <p:bldP spid="289" grpId="22" animBg="1"/>
      <p:bldP spid="289" grpId="23" animBg="1"/>
      <p:bldP spid="290" grpId="0" animBg="1"/>
      <p:bldP spid="290" grpId="1" animBg="1"/>
      <p:bldP spid="290" grpId="2" animBg="1"/>
      <p:bldP spid="290" grpId="3" animBg="1"/>
      <p:bldP spid="290" grpId="4" animBg="1"/>
      <p:bldP spid="290" grpId="5" animBg="1"/>
      <p:bldP spid="290" grpId="6" animBg="1"/>
      <p:bldP spid="290" grpId="7" animBg="1"/>
      <p:bldP spid="290" grpId="8" animBg="1"/>
      <p:bldP spid="290" grpId="9" animBg="1"/>
      <p:bldP spid="290" grpId="10" animBg="1"/>
      <p:bldP spid="290" grpId="11" animBg="1"/>
      <p:bldP spid="290" grpId="12" animBg="1"/>
      <p:bldP spid="290" grpId="13" animBg="1"/>
      <p:bldP spid="290" grpId="14" animBg="1"/>
      <p:bldP spid="290" grpId="15" animBg="1"/>
      <p:bldP spid="290" grpId="16" animBg="1"/>
      <p:bldP spid="290" grpId="17" animBg="1"/>
      <p:bldP spid="290" grpId="18" animBg="1"/>
      <p:bldP spid="290" grpId="19" animBg="1"/>
      <p:bldP spid="290" grpId="20" animBg="1"/>
      <p:bldP spid="290" grpId="21" animBg="1"/>
      <p:bldP spid="290" grpId="22" animBg="1"/>
      <p:bldP spid="290" grpId="23" animBg="1"/>
      <p:bldP spid="290" grpId="24" animBg="1"/>
      <p:bldP spid="291" grpId="0" animBg="1"/>
      <p:bldP spid="291" grpId="1" animBg="1"/>
      <p:bldP spid="291" grpId="2" animBg="1"/>
      <p:bldP spid="291" grpId="3" animBg="1"/>
      <p:bldP spid="291" grpId="4" animBg="1"/>
      <p:bldP spid="291" grpId="5" animBg="1"/>
      <p:bldP spid="291" grpId="6" animBg="1"/>
      <p:bldP spid="291" grpId="7" animBg="1"/>
      <p:bldP spid="291" grpId="8" animBg="1"/>
      <p:bldP spid="291" grpId="9" animBg="1"/>
      <p:bldP spid="291" grpId="10" animBg="1"/>
      <p:bldP spid="291" grpId="11" animBg="1"/>
      <p:bldP spid="291" grpId="12" animBg="1"/>
      <p:bldP spid="291" grpId="13" animBg="1"/>
      <p:bldP spid="291" grpId="14" animBg="1"/>
      <p:bldP spid="291" grpId="15" animBg="1"/>
      <p:bldP spid="291" grpId="16" animBg="1"/>
      <p:bldP spid="291" grpId="17" animBg="1"/>
      <p:bldP spid="291" grpId="18" animBg="1"/>
      <p:bldP spid="291" grpId="19" animBg="1"/>
      <p:bldP spid="291" grpId="20" animBg="1"/>
      <p:bldP spid="291" grpId="21" animBg="1"/>
      <p:bldP spid="291" grpId="22" animBg="1"/>
      <p:bldP spid="291" grpId="23" animBg="1"/>
      <p:bldP spid="291" grpId="24" animBg="1"/>
      <p:bldP spid="291" grpId="25" animBg="1"/>
      <p:bldP spid="292" grpId="0" animBg="1"/>
      <p:bldP spid="292" grpId="1" animBg="1"/>
      <p:bldP spid="292" grpId="2" animBg="1"/>
      <p:bldP spid="292" grpId="3" animBg="1"/>
      <p:bldP spid="292" grpId="4" animBg="1"/>
      <p:bldP spid="292" grpId="5" animBg="1"/>
      <p:bldP spid="292" grpId="6" animBg="1"/>
      <p:bldP spid="292" grpId="7" animBg="1"/>
      <p:bldP spid="292" grpId="8" animBg="1"/>
      <p:bldP spid="292" grpId="9" animBg="1"/>
      <p:bldP spid="292" grpId="10" animBg="1"/>
      <p:bldP spid="292" grpId="11" animBg="1"/>
      <p:bldP spid="292" grpId="12" animBg="1"/>
      <p:bldP spid="292" grpId="13" animBg="1"/>
      <p:bldP spid="292" grpId="14" animBg="1"/>
      <p:bldP spid="292" grpId="15" animBg="1"/>
      <p:bldP spid="292" grpId="16" animBg="1"/>
      <p:bldP spid="292" grpId="17" animBg="1"/>
      <p:bldP spid="292" grpId="18" animBg="1"/>
      <p:bldP spid="292" grpId="19" animBg="1"/>
      <p:bldP spid="292" grpId="20" animBg="1"/>
      <p:bldP spid="292" grpId="21" animBg="1"/>
      <p:bldP spid="292" grpId="22" animBg="1"/>
      <p:bldP spid="292" grpId="23" animBg="1"/>
      <p:bldP spid="292" grpId="24" animBg="1"/>
      <p:bldP spid="292" grpId="25" animBg="1"/>
      <p:bldP spid="292" grpId="26" animBg="1"/>
      <p:bldP spid="293" grpId="0" animBg="1"/>
      <p:bldP spid="293" grpId="1" animBg="1"/>
      <p:bldP spid="293" grpId="2" animBg="1"/>
      <p:bldP spid="293" grpId="3" animBg="1"/>
      <p:bldP spid="293" grpId="4" animBg="1"/>
      <p:bldP spid="293" grpId="5" animBg="1"/>
      <p:bldP spid="293" grpId="6" animBg="1"/>
      <p:bldP spid="293" grpId="7" animBg="1"/>
      <p:bldP spid="293" grpId="8" animBg="1"/>
      <p:bldP spid="293" grpId="9" animBg="1"/>
      <p:bldP spid="293" grpId="10" animBg="1"/>
      <p:bldP spid="293" grpId="11" animBg="1"/>
      <p:bldP spid="293" grpId="12" animBg="1"/>
      <p:bldP spid="293" grpId="13" animBg="1"/>
      <p:bldP spid="293" grpId="14" animBg="1"/>
      <p:bldP spid="293" grpId="15" animBg="1"/>
      <p:bldP spid="293" grpId="16" animBg="1"/>
      <p:bldP spid="293" grpId="17" animBg="1"/>
      <p:bldP spid="293" grpId="18" animBg="1"/>
      <p:bldP spid="293" grpId="19" animBg="1"/>
      <p:bldP spid="293" grpId="20" animBg="1"/>
      <p:bldP spid="293" grpId="21" animBg="1"/>
      <p:bldP spid="293" grpId="22" animBg="1"/>
      <p:bldP spid="293" grpId="23" animBg="1"/>
      <p:bldP spid="293" grpId="24" animBg="1"/>
      <p:bldP spid="293" grpId="25" animBg="1"/>
      <p:bldP spid="293" grpId="26" animBg="1"/>
      <p:bldP spid="293" grpId="27" animBg="1"/>
      <p:bldP spid="294" grpId="0" animBg="1"/>
      <p:bldP spid="294" grpId="1" animBg="1"/>
      <p:bldP spid="294" grpId="2" animBg="1"/>
      <p:bldP spid="294" grpId="3" animBg="1"/>
      <p:bldP spid="294" grpId="4" animBg="1"/>
      <p:bldP spid="294" grpId="5" animBg="1"/>
      <p:bldP spid="294" grpId="6" animBg="1"/>
      <p:bldP spid="294" grpId="7" animBg="1"/>
      <p:bldP spid="294" grpId="8" animBg="1"/>
      <p:bldP spid="294" grpId="9" animBg="1"/>
      <p:bldP spid="294" grpId="10" animBg="1"/>
      <p:bldP spid="294" grpId="11" animBg="1"/>
      <p:bldP spid="294" grpId="12" animBg="1"/>
      <p:bldP spid="294" grpId="13" animBg="1"/>
      <p:bldP spid="294" grpId="14" animBg="1"/>
      <p:bldP spid="294" grpId="15" animBg="1"/>
      <p:bldP spid="294" grpId="16" animBg="1"/>
      <p:bldP spid="294" grpId="17" animBg="1"/>
      <p:bldP spid="294" grpId="18" animBg="1"/>
      <p:bldP spid="294" grpId="19" animBg="1"/>
      <p:bldP spid="294" grpId="20" animBg="1"/>
      <p:bldP spid="294" grpId="21" animBg="1"/>
      <p:bldP spid="294" grpId="22" animBg="1"/>
      <p:bldP spid="294" grpId="23" animBg="1"/>
      <p:bldP spid="294" grpId="24" animBg="1"/>
      <p:bldP spid="294" grpId="25" animBg="1"/>
      <p:bldP spid="294" grpId="26" animBg="1"/>
      <p:bldP spid="294" grpId="27" animBg="1"/>
      <p:bldP spid="294" grpId="28" animBg="1"/>
      <p:bldP spid="295" grpId="0" animBg="1"/>
      <p:bldP spid="295" grpId="1" animBg="1"/>
      <p:bldP spid="295" grpId="2" animBg="1"/>
      <p:bldP spid="295" grpId="3" animBg="1"/>
      <p:bldP spid="295" grpId="4" animBg="1"/>
      <p:bldP spid="295" grpId="5" animBg="1"/>
      <p:bldP spid="295" grpId="6" animBg="1"/>
      <p:bldP spid="295" grpId="7" animBg="1"/>
      <p:bldP spid="295" grpId="8" animBg="1"/>
      <p:bldP spid="295" grpId="9" animBg="1"/>
      <p:bldP spid="295" grpId="10" animBg="1"/>
      <p:bldP spid="295" grpId="11" animBg="1"/>
      <p:bldP spid="295" grpId="12" animBg="1"/>
      <p:bldP spid="295" grpId="13" animBg="1"/>
      <p:bldP spid="295" grpId="14" animBg="1"/>
      <p:bldP spid="295" grpId="15" animBg="1"/>
      <p:bldP spid="295" grpId="16" animBg="1"/>
      <p:bldP spid="295" grpId="17" animBg="1"/>
      <p:bldP spid="295" grpId="18" animBg="1"/>
      <p:bldP spid="295" grpId="19" animBg="1"/>
      <p:bldP spid="295" grpId="20" animBg="1"/>
      <p:bldP spid="295" grpId="21" animBg="1"/>
      <p:bldP spid="295" grpId="22" animBg="1"/>
      <p:bldP spid="295" grpId="23" animBg="1"/>
      <p:bldP spid="295" grpId="24" animBg="1"/>
      <p:bldP spid="295" grpId="25" animBg="1"/>
      <p:bldP spid="295" grpId="26" animBg="1"/>
      <p:bldP spid="295" grpId="27" animBg="1"/>
      <p:bldP spid="295" grpId="28" animBg="1"/>
      <p:bldP spid="295" grpId="29" animBg="1"/>
      <p:bldP spid="296" grpId="0" animBg="1"/>
      <p:bldP spid="296" grpId="1" animBg="1"/>
      <p:bldP spid="296" grpId="2" animBg="1"/>
      <p:bldP spid="296" grpId="3" animBg="1"/>
      <p:bldP spid="296" grpId="4" animBg="1"/>
      <p:bldP spid="296" grpId="5" animBg="1"/>
      <p:bldP spid="296" grpId="6" animBg="1"/>
      <p:bldP spid="296" grpId="7" animBg="1"/>
      <p:bldP spid="296" grpId="8" animBg="1"/>
      <p:bldP spid="296" grpId="9" animBg="1"/>
      <p:bldP spid="296" grpId="10" animBg="1"/>
      <p:bldP spid="296" grpId="11" animBg="1"/>
      <p:bldP spid="296" grpId="12" animBg="1"/>
      <p:bldP spid="296" grpId="13" animBg="1"/>
      <p:bldP spid="296" grpId="14" animBg="1"/>
      <p:bldP spid="296" grpId="15" animBg="1"/>
      <p:bldP spid="296" grpId="16" animBg="1"/>
      <p:bldP spid="296" grpId="17" animBg="1"/>
      <p:bldP spid="296" grpId="18" animBg="1"/>
      <p:bldP spid="296" grpId="19" animBg="1"/>
      <p:bldP spid="296" grpId="20" animBg="1"/>
      <p:bldP spid="296" grpId="21" animBg="1"/>
      <p:bldP spid="296" grpId="22" animBg="1"/>
      <p:bldP spid="296" grpId="23" animBg="1"/>
      <p:bldP spid="296" grpId="24" animBg="1"/>
      <p:bldP spid="296" grpId="25" animBg="1"/>
      <p:bldP spid="296" grpId="26" animBg="1"/>
      <p:bldP spid="296" grpId="27" animBg="1"/>
      <p:bldP spid="296" grpId="28" animBg="1"/>
      <p:bldP spid="296" grpId="29" animBg="1"/>
      <p:bldP spid="296" grpId="30" animBg="1"/>
      <p:bldP spid="297" grpId="0" animBg="1"/>
      <p:bldP spid="297" grpId="1" animBg="1"/>
      <p:bldP spid="297" grpId="2" animBg="1"/>
      <p:bldP spid="297" grpId="3" animBg="1"/>
      <p:bldP spid="297" grpId="4" animBg="1"/>
      <p:bldP spid="297" grpId="5" animBg="1"/>
      <p:bldP spid="297" grpId="6" animBg="1"/>
      <p:bldP spid="297" grpId="7" animBg="1"/>
      <p:bldP spid="297" grpId="8" animBg="1"/>
      <p:bldP spid="297" grpId="9" animBg="1"/>
      <p:bldP spid="297" grpId="10" animBg="1"/>
      <p:bldP spid="297" grpId="11" animBg="1"/>
      <p:bldP spid="297" grpId="12" animBg="1"/>
      <p:bldP spid="297" grpId="13" animBg="1"/>
      <p:bldP spid="297" grpId="14" animBg="1"/>
      <p:bldP spid="297" grpId="15" animBg="1"/>
      <p:bldP spid="297" grpId="16" animBg="1"/>
      <p:bldP spid="297" grpId="17" animBg="1"/>
      <p:bldP spid="297" grpId="18" animBg="1"/>
      <p:bldP spid="297" grpId="19" animBg="1"/>
      <p:bldP spid="297" grpId="20" animBg="1"/>
      <p:bldP spid="297" grpId="21" animBg="1"/>
      <p:bldP spid="297" grpId="22" animBg="1"/>
      <p:bldP spid="297" grpId="23" animBg="1"/>
      <p:bldP spid="297" grpId="24" animBg="1"/>
      <p:bldP spid="297" grpId="25" animBg="1"/>
      <p:bldP spid="297" grpId="26" animBg="1"/>
      <p:bldP spid="297" grpId="27" animBg="1"/>
      <p:bldP spid="297" grpId="28" animBg="1"/>
      <p:bldP spid="297" grpId="29" animBg="1"/>
      <p:bldP spid="297" grpId="30" animBg="1"/>
      <p:bldP spid="297" grpId="31" animBg="1"/>
      <p:bldP spid="298" grpId="0" animBg="1"/>
      <p:bldP spid="298" grpId="1" animBg="1"/>
      <p:bldP spid="298" grpId="2" animBg="1"/>
      <p:bldP spid="298" grpId="3" animBg="1"/>
      <p:bldP spid="298" grpId="4" animBg="1"/>
      <p:bldP spid="298" grpId="5" animBg="1"/>
      <p:bldP spid="298" grpId="6" animBg="1"/>
      <p:bldP spid="298" grpId="7" animBg="1"/>
      <p:bldP spid="298" grpId="8" animBg="1"/>
      <p:bldP spid="298" grpId="9" animBg="1"/>
      <p:bldP spid="298" grpId="10" animBg="1"/>
      <p:bldP spid="298" grpId="11" animBg="1"/>
      <p:bldP spid="298" grpId="12" animBg="1"/>
      <p:bldP spid="298" grpId="13" animBg="1"/>
      <p:bldP spid="298" grpId="14" animBg="1"/>
      <p:bldP spid="298" grpId="15" animBg="1"/>
      <p:bldP spid="298" grpId="16" animBg="1"/>
      <p:bldP spid="298" grpId="17" animBg="1"/>
      <p:bldP spid="298" grpId="18" animBg="1"/>
      <p:bldP spid="298" grpId="19" animBg="1"/>
      <p:bldP spid="298" grpId="20" animBg="1"/>
      <p:bldP spid="298" grpId="21" animBg="1"/>
      <p:bldP spid="298" grpId="22" animBg="1"/>
      <p:bldP spid="298" grpId="23" animBg="1"/>
      <p:bldP spid="298" grpId="24" animBg="1"/>
      <p:bldP spid="298" grpId="25" animBg="1"/>
      <p:bldP spid="298" grpId="26" animBg="1"/>
      <p:bldP spid="298" grpId="27" animBg="1"/>
      <p:bldP spid="298" grpId="28" animBg="1"/>
      <p:bldP spid="298" grpId="29" animBg="1"/>
      <p:bldP spid="298" grpId="30" animBg="1"/>
      <p:bldP spid="298" grpId="31" animBg="1"/>
      <p:bldP spid="298" grpId="32" animBg="1"/>
      <p:bldP spid="299" grpId="0" animBg="1"/>
      <p:bldP spid="299" grpId="1" animBg="1"/>
      <p:bldP spid="299" grpId="2" animBg="1"/>
      <p:bldP spid="299" grpId="3" animBg="1"/>
      <p:bldP spid="299" grpId="4" animBg="1"/>
      <p:bldP spid="299" grpId="5" animBg="1"/>
      <p:bldP spid="299" grpId="6" animBg="1"/>
      <p:bldP spid="299" grpId="7" animBg="1"/>
      <p:bldP spid="299" grpId="8" animBg="1"/>
      <p:bldP spid="299" grpId="9" animBg="1"/>
      <p:bldP spid="299" grpId="10" animBg="1"/>
      <p:bldP spid="299" grpId="11" animBg="1"/>
      <p:bldP spid="299" grpId="12" animBg="1"/>
      <p:bldP spid="299" grpId="13" animBg="1"/>
      <p:bldP spid="299" grpId="14" animBg="1"/>
      <p:bldP spid="299" grpId="15" animBg="1"/>
      <p:bldP spid="299" grpId="16" animBg="1"/>
      <p:bldP spid="299" grpId="17" animBg="1"/>
      <p:bldP spid="299" grpId="18" animBg="1"/>
      <p:bldP spid="299" grpId="19" animBg="1"/>
      <p:bldP spid="299" grpId="20" animBg="1"/>
      <p:bldP spid="299" grpId="21" animBg="1"/>
      <p:bldP spid="299" grpId="22" animBg="1"/>
      <p:bldP spid="299" grpId="23" animBg="1"/>
      <p:bldP spid="299" grpId="24" animBg="1"/>
      <p:bldP spid="299" grpId="25" animBg="1"/>
      <p:bldP spid="299" grpId="26" animBg="1"/>
      <p:bldP spid="299" grpId="27" animBg="1"/>
      <p:bldP spid="299" grpId="28" animBg="1"/>
      <p:bldP spid="299" grpId="29" animBg="1"/>
      <p:bldP spid="299" grpId="30" animBg="1"/>
      <p:bldP spid="299" grpId="31" animBg="1"/>
      <p:bldP spid="299" grpId="32" animBg="1"/>
      <p:bldP spid="299" grpId="33" animBg="1"/>
      <p:bldP spid="219" grpId="0" animBg="1"/>
      <p:bldP spid="219" grpId="1" animBg="1"/>
      <p:bldP spid="219" grpId="2" animBg="1"/>
      <p:bldP spid="221" grpId="0" animBg="1"/>
      <p:bldP spid="221" grpId="1" animBg="1"/>
      <p:bldP spid="224" grpId="0" animBg="1"/>
      <p:bldP spid="224" grpId="1" animBg="1"/>
      <p:bldP spid="229" grpId="0" animBg="1"/>
      <p:bldP spid="229" grpId="1" animBg="1"/>
      <p:bldP spid="229" grpId="2" animBg="1"/>
      <p:bldP spid="230" grpId="0" animBg="1"/>
      <p:bldP spid="230" grpId="1" animBg="1"/>
      <p:bldP spid="230" grpId="2" animBg="1"/>
      <p:bldP spid="230" grpId="3" animBg="1"/>
      <p:bldP spid="231" grpId="0" animBg="1"/>
      <p:bldP spid="231" grpId="1" animBg="1"/>
      <p:bldP spid="231" grpId="2" animBg="1"/>
      <p:bldP spid="231" grpId="3" animBg="1"/>
      <p:bldP spid="231" grpId="4" animBg="1"/>
      <p:bldP spid="232" grpId="0" animBg="1"/>
      <p:bldP spid="232" grpId="1" animBg="1"/>
      <p:bldP spid="232" grpId="2" animBg="1"/>
      <p:bldP spid="232" grpId="3" animBg="1"/>
      <p:bldP spid="232" grpId="4" animBg="1"/>
      <p:bldP spid="232" grpId="5" animBg="1"/>
      <p:bldP spid="233" grpId="0" animBg="1"/>
      <p:bldP spid="233" grpId="1" animBg="1"/>
      <p:bldP spid="233" grpId="2" animBg="1"/>
      <p:bldP spid="233" grpId="3" animBg="1"/>
      <p:bldP spid="233" grpId="4" animBg="1"/>
      <p:bldP spid="233" grpId="5" animBg="1"/>
      <p:bldP spid="233" grpId="6" animBg="1"/>
      <p:bldP spid="234" grpId="0" animBg="1"/>
      <p:bldP spid="234" grpId="1" animBg="1"/>
      <p:bldP spid="234" grpId="2" animBg="1"/>
      <p:bldP spid="234" grpId="3" animBg="1"/>
      <p:bldP spid="234" grpId="4" animBg="1"/>
      <p:bldP spid="234" grpId="5" animBg="1"/>
      <p:bldP spid="234" grpId="6" animBg="1"/>
      <p:bldP spid="234" grpId="7" animBg="1"/>
      <p:bldP spid="235" grpId="0" animBg="1"/>
      <p:bldP spid="235" grpId="1" animBg="1"/>
      <p:bldP spid="235" grpId="2" animBg="1"/>
      <p:bldP spid="235" grpId="3" animBg="1"/>
      <p:bldP spid="235" grpId="4" animBg="1"/>
      <p:bldP spid="235" grpId="5" animBg="1"/>
      <p:bldP spid="235" grpId="6" animBg="1"/>
      <p:bldP spid="235" grpId="7" animBg="1"/>
      <p:bldP spid="235" grpId="8" animBg="1"/>
      <p:bldP spid="236" grpId="0" animBg="1"/>
      <p:bldP spid="236" grpId="1" animBg="1"/>
      <p:bldP spid="236" grpId="2" animBg="1"/>
      <p:bldP spid="236" grpId="3" animBg="1"/>
      <p:bldP spid="236" grpId="4" animBg="1"/>
      <p:bldP spid="236" grpId="5" animBg="1"/>
      <p:bldP spid="236" grpId="6" animBg="1"/>
      <p:bldP spid="236" grpId="7" animBg="1"/>
      <p:bldP spid="236" grpId="8" animBg="1"/>
      <p:bldP spid="236" grpId="9" animBg="1"/>
      <p:bldP spid="237" grpId="0" animBg="1"/>
      <p:bldP spid="237" grpId="1" animBg="1"/>
      <p:bldP spid="237" grpId="2" animBg="1"/>
      <p:bldP spid="237" grpId="3" animBg="1"/>
      <p:bldP spid="237" grpId="4" animBg="1"/>
      <p:bldP spid="237" grpId="5" animBg="1"/>
      <p:bldP spid="237" grpId="6" animBg="1"/>
      <p:bldP spid="237" grpId="7" animBg="1"/>
      <p:bldP spid="237" grpId="8" animBg="1"/>
      <p:bldP spid="237" grpId="9" animBg="1"/>
      <p:bldP spid="237" grpId="10" animBg="1"/>
      <p:bldP spid="238" grpId="0" animBg="1"/>
      <p:bldP spid="238" grpId="1" animBg="1"/>
      <p:bldP spid="238" grpId="2" animBg="1"/>
      <p:bldP spid="238" grpId="3" animBg="1"/>
      <p:bldP spid="238" grpId="4" animBg="1"/>
      <p:bldP spid="238" grpId="5" animBg="1"/>
      <p:bldP spid="238" grpId="6" animBg="1"/>
      <p:bldP spid="238" grpId="7" animBg="1"/>
      <p:bldP spid="238" grpId="8" animBg="1"/>
      <p:bldP spid="238" grpId="9" animBg="1"/>
      <p:bldP spid="238" grpId="10" animBg="1"/>
      <p:bldP spid="238" grpId="11" animBg="1"/>
      <p:bldP spid="239" grpId="0" animBg="1"/>
      <p:bldP spid="239" grpId="1" animBg="1"/>
      <p:bldP spid="239" grpId="2" animBg="1"/>
      <p:bldP spid="239" grpId="3" animBg="1"/>
      <p:bldP spid="239" grpId="4" animBg="1"/>
      <p:bldP spid="239" grpId="5" animBg="1"/>
      <p:bldP spid="239" grpId="6" animBg="1"/>
      <p:bldP spid="239" grpId="7" animBg="1"/>
      <p:bldP spid="239" grpId="8" animBg="1"/>
      <p:bldP spid="239" grpId="9" animBg="1"/>
      <p:bldP spid="239" grpId="10" animBg="1"/>
      <p:bldP spid="239" grpId="11" animBg="1"/>
      <p:bldP spid="239" grpId="12" animBg="1"/>
      <p:bldP spid="240" grpId="0" animBg="1"/>
      <p:bldP spid="240" grpId="1" animBg="1"/>
      <p:bldP spid="240" grpId="2" animBg="1"/>
      <p:bldP spid="240" grpId="3" animBg="1"/>
      <p:bldP spid="240" grpId="4" animBg="1"/>
      <p:bldP spid="240" grpId="5" animBg="1"/>
      <p:bldP spid="240" grpId="6" animBg="1"/>
      <p:bldP spid="240" grpId="7" animBg="1"/>
      <p:bldP spid="240" grpId="8" animBg="1"/>
      <p:bldP spid="240" grpId="9" animBg="1"/>
      <p:bldP spid="240" grpId="10" animBg="1"/>
      <p:bldP spid="240" grpId="11" animBg="1"/>
      <p:bldP spid="240" grpId="12" animBg="1"/>
      <p:bldP spid="240" grpId="13" animBg="1"/>
      <p:bldP spid="241" grpId="0" animBg="1"/>
      <p:bldP spid="241" grpId="1" animBg="1"/>
      <p:bldP spid="241" grpId="2" animBg="1"/>
      <p:bldP spid="241" grpId="3" animBg="1"/>
      <p:bldP spid="241" grpId="4" animBg="1"/>
      <p:bldP spid="241" grpId="5" animBg="1"/>
      <p:bldP spid="241" grpId="6" animBg="1"/>
      <p:bldP spid="241" grpId="7" animBg="1"/>
      <p:bldP spid="241" grpId="8" animBg="1"/>
      <p:bldP spid="241" grpId="9" animBg="1"/>
      <p:bldP spid="241" grpId="10" animBg="1"/>
      <p:bldP spid="241" grpId="11" animBg="1"/>
      <p:bldP spid="241" grpId="12" animBg="1"/>
      <p:bldP spid="241" grpId="13" animBg="1"/>
      <p:bldP spid="241" grpId="14" animBg="1"/>
      <p:bldP spid="242" grpId="0" animBg="1"/>
      <p:bldP spid="242" grpId="1" animBg="1"/>
      <p:bldP spid="242" grpId="2" animBg="1"/>
      <p:bldP spid="242" grpId="3" animBg="1"/>
      <p:bldP spid="242" grpId="4" animBg="1"/>
      <p:bldP spid="242" grpId="5" animBg="1"/>
      <p:bldP spid="242" grpId="6" animBg="1"/>
      <p:bldP spid="242" grpId="7" animBg="1"/>
      <p:bldP spid="242" grpId="8" animBg="1"/>
      <p:bldP spid="242" grpId="9" animBg="1"/>
      <p:bldP spid="242" grpId="10" animBg="1"/>
      <p:bldP spid="242" grpId="11" animBg="1"/>
      <p:bldP spid="242" grpId="12" animBg="1"/>
      <p:bldP spid="242" grpId="13" animBg="1"/>
      <p:bldP spid="242" grpId="14" animBg="1"/>
      <p:bldP spid="242" grpId="15" animBg="1"/>
      <p:bldP spid="243" grpId="0" animBg="1"/>
      <p:bldP spid="243" grpId="1" animBg="1"/>
      <p:bldP spid="243" grpId="2" animBg="1"/>
      <p:bldP spid="243" grpId="3" animBg="1"/>
      <p:bldP spid="243" grpId="4" animBg="1"/>
      <p:bldP spid="243" grpId="5" animBg="1"/>
      <p:bldP spid="243" grpId="6" animBg="1"/>
      <p:bldP spid="243" grpId="7" animBg="1"/>
      <p:bldP spid="243" grpId="8" animBg="1"/>
      <p:bldP spid="243" grpId="9" animBg="1"/>
      <p:bldP spid="243" grpId="10" animBg="1"/>
      <p:bldP spid="243" grpId="11" animBg="1"/>
      <p:bldP spid="243" grpId="12" animBg="1"/>
      <p:bldP spid="243" grpId="13" animBg="1"/>
      <p:bldP spid="243" grpId="14" animBg="1"/>
      <p:bldP spid="243" grpId="15" animBg="1"/>
      <p:bldP spid="243" grpId="16" animBg="1"/>
      <p:bldP spid="244" grpId="0" animBg="1"/>
      <p:bldP spid="244" grpId="1" animBg="1"/>
      <p:bldP spid="244" grpId="2" animBg="1"/>
      <p:bldP spid="244" grpId="3" animBg="1"/>
      <p:bldP spid="244" grpId="4" animBg="1"/>
      <p:bldP spid="244" grpId="5" animBg="1"/>
      <p:bldP spid="244" grpId="6" animBg="1"/>
      <p:bldP spid="244" grpId="7" animBg="1"/>
      <p:bldP spid="244" grpId="8" animBg="1"/>
      <p:bldP spid="244" grpId="9" animBg="1"/>
      <p:bldP spid="244" grpId="10" animBg="1"/>
      <p:bldP spid="244" grpId="11" animBg="1"/>
      <p:bldP spid="244" grpId="12" animBg="1"/>
      <p:bldP spid="244" grpId="13" animBg="1"/>
      <p:bldP spid="244" grpId="14" animBg="1"/>
      <p:bldP spid="244" grpId="15" animBg="1"/>
      <p:bldP spid="244" grpId="16" animBg="1"/>
      <p:bldP spid="244" grpId="17" animBg="1"/>
      <p:bldP spid="245" grpId="0" animBg="1"/>
      <p:bldP spid="245" grpId="1" animBg="1"/>
      <p:bldP spid="245" grpId="2" animBg="1"/>
      <p:bldP spid="245" grpId="3" animBg="1"/>
      <p:bldP spid="245" grpId="4" animBg="1"/>
      <p:bldP spid="245" grpId="5" animBg="1"/>
      <p:bldP spid="245" grpId="6" animBg="1"/>
      <p:bldP spid="245" grpId="7" animBg="1"/>
      <p:bldP spid="245" grpId="8" animBg="1"/>
      <p:bldP spid="245" grpId="9" animBg="1"/>
      <p:bldP spid="245" grpId="10" animBg="1"/>
      <p:bldP spid="245" grpId="11" animBg="1"/>
      <p:bldP spid="245" grpId="12" animBg="1"/>
      <p:bldP spid="245" grpId="13" animBg="1"/>
      <p:bldP spid="245" grpId="14" animBg="1"/>
      <p:bldP spid="245" grpId="15" animBg="1"/>
      <p:bldP spid="245" grpId="16" animBg="1"/>
      <p:bldP spid="245" grpId="17" animBg="1"/>
      <p:bldP spid="245" grpId="18" animBg="1"/>
      <p:bldP spid="246" grpId="0" animBg="1"/>
      <p:bldP spid="246" grpId="1" animBg="1"/>
      <p:bldP spid="246" grpId="2" animBg="1"/>
      <p:bldP spid="246" grpId="3" animBg="1"/>
      <p:bldP spid="246" grpId="4" animBg="1"/>
      <p:bldP spid="246" grpId="5" animBg="1"/>
      <p:bldP spid="246" grpId="6" animBg="1"/>
      <p:bldP spid="246" grpId="7" animBg="1"/>
      <p:bldP spid="246" grpId="8" animBg="1"/>
      <p:bldP spid="246" grpId="9" animBg="1"/>
      <p:bldP spid="246" grpId="10" animBg="1"/>
      <p:bldP spid="246" grpId="11" animBg="1"/>
      <p:bldP spid="246" grpId="12" animBg="1"/>
      <p:bldP spid="246" grpId="13" animBg="1"/>
      <p:bldP spid="246" grpId="14" animBg="1"/>
      <p:bldP spid="246" grpId="15" animBg="1"/>
      <p:bldP spid="246" grpId="16" animBg="1"/>
      <p:bldP spid="246" grpId="17" animBg="1"/>
      <p:bldP spid="246" grpId="18" animBg="1"/>
      <p:bldP spid="246" grpId="19" animBg="1"/>
      <p:bldP spid="247" grpId="0" animBg="1"/>
      <p:bldP spid="247" grpId="1" animBg="1"/>
      <p:bldP spid="247" grpId="2" animBg="1"/>
      <p:bldP spid="247" grpId="3" animBg="1"/>
      <p:bldP spid="247" grpId="4" animBg="1"/>
      <p:bldP spid="247" grpId="5" animBg="1"/>
      <p:bldP spid="247" grpId="6" animBg="1"/>
      <p:bldP spid="247" grpId="7" animBg="1"/>
      <p:bldP spid="247" grpId="8" animBg="1"/>
      <p:bldP spid="247" grpId="9" animBg="1"/>
      <p:bldP spid="247" grpId="10" animBg="1"/>
      <p:bldP spid="247" grpId="11" animBg="1"/>
      <p:bldP spid="247" grpId="12" animBg="1"/>
      <p:bldP spid="247" grpId="13" animBg="1"/>
      <p:bldP spid="247" grpId="14" animBg="1"/>
      <p:bldP spid="247" grpId="15" animBg="1"/>
      <p:bldP spid="247" grpId="16" animBg="1"/>
      <p:bldP spid="247" grpId="17" animBg="1"/>
      <p:bldP spid="247" grpId="18" animBg="1"/>
      <p:bldP spid="247" grpId="19" animBg="1"/>
      <p:bldP spid="247" grpId="20" animBg="1"/>
      <p:bldP spid="248" grpId="0" animBg="1"/>
      <p:bldP spid="248" grpId="1" animBg="1"/>
      <p:bldP spid="248" grpId="2" animBg="1"/>
      <p:bldP spid="248" grpId="3" animBg="1"/>
      <p:bldP spid="248" grpId="4" animBg="1"/>
      <p:bldP spid="248" grpId="5" animBg="1"/>
      <p:bldP spid="248" grpId="6" animBg="1"/>
      <p:bldP spid="248" grpId="7" animBg="1"/>
      <p:bldP spid="248" grpId="8" animBg="1"/>
      <p:bldP spid="248" grpId="9" animBg="1"/>
      <p:bldP spid="248" grpId="10" animBg="1"/>
      <p:bldP spid="248" grpId="11" animBg="1"/>
      <p:bldP spid="248" grpId="12" animBg="1"/>
      <p:bldP spid="248" grpId="13" animBg="1"/>
      <p:bldP spid="248" grpId="14" animBg="1"/>
      <p:bldP spid="248" grpId="15" animBg="1"/>
      <p:bldP spid="248" grpId="16" animBg="1"/>
      <p:bldP spid="248" grpId="17" animBg="1"/>
      <p:bldP spid="248" grpId="18" animBg="1"/>
      <p:bldP spid="248" grpId="19" animBg="1"/>
      <p:bldP spid="248" grpId="20" animBg="1"/>
      <p:bldP spid="248" grpId="21" animBg="1"/>
      <p:bldP spid="249" grpId="0" animBg="1"/>
      <p:bldP spid="249" grpId="1" animBg="1"/>
      <p:bldP spid="249" grpId="2" animBg="1"/>
      <p:bldP spid="249" grpId="3" animBg="1"/>
      <p:bldP spid="249" grpId="4" animBg="1"/>
      <p:bldP spid="249" grpId="5" animBg="1"/>
      <p:bldP spid="249" grpId="6" animBg="1"/>
      <p:bldP spid="249" grpId="7" animBg="1"/>
      <p:bldP spid="249" grpId="8" animBg="1"/>
      <p:bldP spid="249" grpId="9" animBg="1"/>
      <p:bldP spid="249" grpId="10" animBg="1"/>
      <p:bldP spid="249" grpId="11" animBg="1"/>
      <p:bldP spid="249" grpId="12" animBg="1"/>
      <p:bldP spid="249" grpId="13" animBg="1"/>
      <p:bldP spid="249" grpId="14" animBg="1"/>
      <p:bldP spid="249" grpId="15" animBg="1"/>
      <p:bldP spid="249" grpId="16" animBg="1"/>
      <p:bldP spid="249" grpId="17" animBg="1"/>
      <p:bldP spid="249" grpId="18" animBg="1"/>
      <p:bldP spid="249" grpId="19" animBg="1"/>
      <p:bldP spid="249" grpId="20" animBg="1"/>
      <p:bldP spid="249" grpId="21" animBg="1"/>
      <p:bldP spid="249" grpId="22" animBg="1"/>
      <p:bldP spid="250" grpId="0" animBg="1"/>
      <p:bldP spid="250" grpId="1" animBg="1"/>
      <p:bldP spid="250" grpId="2" animBg="1"/>
      <p:bldP spid="250" grpId="3" animBg="1"/>
      <p:bldP spid="250" grpId="4" animBg="1"/>
      <p:bldP spid="250" grpId="5" animBg="1"/>
      <p:bldP spid="250" grpId="6" animBg="1"/>
      <p:bldP spid="250" grpId="7" animBg="1"/>
      <p:bldP spid="250" grpId="8" animBg="1"/>
      <p:bldP spid="250" grpId="9" animBg="1"/>
      <p:bldP spid="250" grpId="10" animBg="1"/>
      <p:bldP spid="250" grpId="11" animBg="1"/>
      <p:bldP spid="250" grpId="12" animBg="1"/>
      <p:bldP spid="250" grpId="13" animBg="1"/>
      <p:bldP spid="250" grpId="14" animBg="1"/>
      <p:bldP spid="250" grpId="15" animBg="1"/>
      <p:bldP spid="250" grpId="16" animBg="1"/>
      <p:bldP spid="250" grpId="17" animBg="1"/>
      <p:bldP spid="250" grpId="18" animBg="1"/>
      <p:bldP spid="250" grpId="19" animBg="1"/>
      <p:bldP spid="250" grpId="20" animBg="1"/>
      <p:bldP spid="250" grpId="21" animBg="1"/>
      <p:bldP spid="250" grpId="22" animBg="1"/>
      <p:bldP spid="250" grpId="23" animBg="1"/>
      <p:bldP spid="251" grpId="0" animBg="1"/>
      <p:bldP spid="251" grpId="1" animBg="1"/>
      <p:bldP spid="251" grpId="2" animBg="1"/>
      <p:bldP spid="251" grpId="3" animBg="1"/>
      <p:bldP spid="251" grpId="4" animBg="1"/>
      <p:bldP spid="251" grpId="5" animBg="1"/>
      <p:bldP spid="251" grpId="6" animBg="1"/>
      <p:bldP spid="251" grpId="7" animBg="1"/>
      <p:bldP spid="251" grpId="8" animBg="1"/>
      <p:bldP spid="251" grpId="9" animBg="1"/>
      <p:bldP spid="251" grpId="10" animBg="1"/>
      <p:bldP spid="251" grpId="11" animBg="1"/>
      <p:bldP spid="251" grpId="12" animBg="1"/>
      <p:bldP spid="251" grpId="13" animBg="1"/>
      <p:bldP spid="251" grpId="14" animBg="1"/>
      <p:bldP spid="251" grpId="15" animBg="1"/>
      <p:bldP spid="251" grpId="16" animBg="1"/>
      <p:bldP spid="251" grpId="17" animBg="1"/>
      <p:bldP spid="251" grpId="18" animBg="1"/>
      <p:bldP spid="251" grpId="19" animBg="1"/>
      <p:bldP spid="251" grpId="20" animBg="1"/>
      <p:bldP spid="251" grpId="21" animBg="1"/>
      <p:bldP spid="251" grpId="22" animBg="1"/>
      <p:bldP spid="251" grpId="23" animBg="1"/>
      <p:bldP spid="251" grpId="24" animBg="1"/>
      <p:bldP spid="252" grpId="0" animBg="1"/>
      <p:bldP spid="252" grpId="1" animBg="1"/>
      <p:bldP spid="252" grpId="2" animBg="1"/>
      <p:bldP spid="252" grpId="3" animBg="1"/>
      <p:bldP spid="252" grpId="4" animBg="1"/>
      <p:bldP spid="252" grpId="5" animBg="1"/>
      <p:bldP spid="252" grpId="6" animBg="1"/>
      <p:bldP spid="252" grpId="7" animBg="1"/>
      <p:bldP spid="252" grpId="8" animBg="1"/>
      <p:bldP spid="252" grpId="9" animBg="1"/>
      <p:bldP spid="252" grpId="10" animBg="1"/>
      <p:bldP spid="252" grpId="11" animBg="1"/>
      <p:bldP spid="252" grpId="12" animBg="1"/>
      <p:bldP spid="252" grpId="13" animBg="1"/>
      <p:bldP spid="252" grpId="14" animBg="1"/>
      <p:bldP spid="252" grpId="15" animBg="1"/>
      <p:bldP spid="252" grpId="16" animBg="1"/>
      <p:bldP spid="252" grpId="17" animBg="1"/>
      <p:bldP spid="252" grpId="18" animBg="1"/>
      <p:bldP spid="252" grpId="19" animBg="1"/>
      <p:bldP spid="252" grpId="20" animBg="1"/>
      <p:bldP spid="252" grpId="21" animBg="1"/>
      <p:bldP spid="252" grpId="22" animBg="1"/>
      <p:bldP spid="252" grpId="23" animBg="1"/>
      <p:bldP spid="252" grpId="24" animBg="1"/>
      <p:bldP spid="252" grpId="25" animBg="1"/>
      <p:bldP spid="253" grpId="0" animBg="1"/>
      <p:bldP spid="253" grpId="1" animBg="1"/>
      <p:bldP spid="253" grpId="2" animBg="1"/>
      <p:bldP spid="253" grpId="3" animBg="1"/>
      <p:bldP spid="253" grpId="4" animBg="1"/>
      <p:bldP spid="253" grpId="5" animBg="1"/>
      <p:bldP spid="253" grpId="6" animBg="1"/>
      <p:bldP spid="253" grpId="7" animBg="1"/>
      <p:bldP spid="253" grpId="8" animBg="1"/>
      <p:bldP spid="253" grpId="9" animBg="1"/>
      <p:bldP spid="253" grpId="10" animBg="1"/>
      <p:bldP spid="253" grpId="11" animBg="1"/>
      <p:bldP spid="253" grpId="12" animBg="1"/>
      <p:bldP spid="253" grpId="13" animBg="1"/>
      <p:bldP spid="253" grpId="14" animBg="1"/>
      <p:bldP spid="253" grpId="15" animBg="1"/>
      <p:bldP spid="253" grpId="16" animBg="1"/>
      <p:bldP spid="253" grpId="17" animBg="1"/>
      <p:bldP spid="253" grpId="18" animBg="1"/>
      <p:bldP spid="253" grpId="19" animBg="1"/>
      <p:bldP spid="253" grpId="20" animBg="1"/>
      <p:bldP spid="253" grpId="21" animBg="1"/>
      <p:bldP spid="253" grpId="22" animBg="1"/>
      <p:bldP spid="253" grpId="23" animBg="1"/>
      <p:bldP spid="253" grpId="24" animBg="1"/>
      <p:bldP spid="253" grpId="25" animBg="1"/>
      <p:bldP spid="253" grpId="26" animBg="1"/>
      <p:bldP spid="254" grpId="0" animBg="1"/>
      <p:bldP spid="254" grpId="1" animBg="1"/>
      <p:bldP spid="254" grpId="2" animBg="1"/>
      <p:bldP spid="254" grpId="3" animBg="1"/>
      <p:bldP spid="254" grpId="4" animBg="1"/>
      <p:bldP spid="254" grpId="5" animBg="1"/>
      <p:bldP spid="254" grpId="6" animBg="1"/>
      <p:bldP spid="254" grpId="7" animBg="1"/>
      <p:bldP spid="254" grpId="8" animBg="1"/>
      <p:bldP spid="254" grpId="9" animBg="1"/>
      <p:bldP spid="254" grpId="10" animBg="1"/>
      <p:bldP spid="254" grpId="11" animBg="1"/>
      <p:bldP spid="254" grpId="12" animBg="1"/>
      <p:bldP spid="254" grpId="13" animBg="1"/>
      <p:bldP spid="254" grpId="14" animBg="1"/>
      <p:bldP spid="254" grpId="15" animBg="1"/>
      <p:bldP spid="254" grpId="16" animBg="1"/>
      <p:bldP spid="254" grpId="17" animBg="1"/>
      <p:bldP spid="254" grpId="18" animBg="1"/>
      <p:bldP spid="254" grpId="19" animBg="1"/>
      <p:bldP spid="254" grpId="20" animBg="1"/>
      <p:bldP spid="254" grpId="21" animBg="1"/>
      <p:bldP spid="254" grpId="22" animBg="1"/>
      <p:bldP spid="254" grpId="23" animBg="1"/>
      <p:bldP spid="254" grpId="24" animBg="1"/>
      <p:bldP spid="254" grpId="25" animBg="1"/>
      <p:bldP spid="254" grpId="26" animBg="1"/>
      <p:bldP spid="254" grpId="27" animBg="1"/>
      <p:bldP spid="255" grpId="0" animBg="1"/>
      <p:bldP spid="255" grpId="1" animBg="1"/>
      <p:bldP spid="255" grpId="2" animBg="1"/>
      <p:bldP spid="255" grpId="3" animBg="1"/>
      <p:bldP spid="255" grpId="4" animBg="1"/>
      <p:bldP spid="255" grpId="5" animBg="1"/>
      <p:bldP spid="255" grpId="6" animBg="1"/>
      <p:bldP spid="255" grpId="7" animBg="1"/>
      <p:bldP spid="255" grpId="8" animBg="1"/>
      <p:bldP spid="255" grpId="9" animBg="1"/>
      <p:bldP spid="255" grpId="10" animBg="1"/>
      <p:bldP spid="255" grpId="11" animBg="1"/>
      <p:bldP spid="255" grpId="12" animBg="1"/>
      <p:bldP spid="255" grpId="13" animBg="1"/>
      <p:bldP spid="255" grpId="14" animBg="1"/>
      <p:bldP spid="255" grpId="15" animBg="1"/>
      <p:bldP spid="255" grpId="16" animBg="1"/>
      <p:bldP spid="255" grpId="17" animBg="1"/>
      <p:bldP spid="255" grpId="18" animBg="1"/>
      <p:bldP spid="255" grpId="19" animBg="1"/>
      <p:bldP spid="255" grpId="20" animBg="1"/>
      <p:bldP spid="255" grpId="21" animBg="1"/>
      <p:bldP spid="255" grpId="22" animBg="1"/>
      <p:bldP spid="255" grpId="23" animBg="1"/>
      <p:bldP spid="255" grpId="24" animBg="1"/>
      <p:bldP spid="255" grpId="25" animBg="1"/>
      <p:bldP spid="255" grpId="26" animBg="1"/>
      <p:bldP spid="255" grpId="27" animBg="1"/>
      <p:bldP spid="255" grpId="28" animBg="1"/>
      <p:bldP spid="256" grpId="0" animBg="1"/>
      <p:bldP spid="256" grpId="1" animBg="1"/>
      <p:bldP spid="256" grpId="2" animBg="1"/>
      <p:bldP spid="256" grpId="3" animBg="1"/>
      <p:bldP spid="256" grpId="4" animBg="1"/>
      <p:bldP spid="256" grpId="5" animBg="1"/>
      <p:bldP spid="256" grpId="6" animBg="1"/>
      <p:bldP spid="256" grpId="7" animBg="1"/>
      <p:bldP spid="256" grpId="8" animBg="1"/>
      <p:bldP spid="256" grpId="9" animBg="1"/>
      <p:bldP spid="256" grpId="10" animBg="1"/>
      <p:bldP spid="256" grpId="11" animBg="1"/>
      <p:bldP spid="256" grpId="12" animBg="1"/>
      <p:bldP spid="256" grpId="13" animBg="1"/>
      <p:bldP spid="256" grpId="14" animBg="1"/>
      <p:bldP spid="256" grpId="15" animBg="1"/>
      <p:bldP spid="256" grpId="16" animBg="1"/>
      <p:bldP spid="256" grpId="17" animBg="1"/>
      <p:bldP spid="256" grpId="18" animBg="1"/>
      <p:bldP spid="256" grpId="19" animBg="1"/>
      <p:bldP spid="256" grpId="20" animBg="1"/>
      <p:bldP spid="256" grpId="21" animBg="1"/>
      <p:bldP spid="256" grpId="22" animBg="1"/>
      <p:bldP spid="256" grpId="23" animBg="1"/>
      <p:bldP spid="256" grpId="24" animBg="1"/>
      <p:bldP spid="256" grpId="25" animBg="1"/>
      <p:bldP spid="256" grpId="26" animBg="1"/>
      <p:bldP spid="256" grpId="27" animBg="1"/>
      <p:bldP spid="256" grpId="28" animBg="1"/>
      <p:bldP spid="256" grpId="29" animBg="1"/>
      <p:bldP spid="257" grpId="0" animBg="1"/>
      <p:bldP spid="257" grpId="1" animBg="1"/>
      <p:bldP spid="257" grpId="2" animBg="1"/>
      <p:bldP spid="257" grpId="3" animBg="1"/>
      <p:bldP spid="257" grpId="4" animBg="1"/>
      <p:bldP spid="257" grpId="5" animBg="1"/>
      <p:bldP spid="257" grpId="6" animBg="1"/>
      <p:bldP spid="257" grpId="7" animBg="1"/>
      <p:bldP spid="257" grpId="8" animBg="1"/>
      <p:bldP spid="257" grpId="9" animBg="1"/>
      <p:bldP spid="257" grpId="10" animBg="1"/>
      <p:bldP spid="257" grpId="11" animBg="1"/>
      <p:bldP spid="257" grpId="12" animBg="1"/>
      <p:bldP spid="257" grpId="13" animBg="1"/>
      <p:bldP spid="257" grpId="14" animBg="1"/>
      <p:bldP spid="257" grpId="15" animBg="1"/>
      <p:bldP spid="257" grpId="16" animBg="1"/>
      <p:bldP spid="257" grpId="17" animBg="1"/>
      <p:bldP spid="257" grpId="18" animBg="1"/>
      <p:bldP spid="257" grpId="19" animBg="1"/>
      <p:bldP spid="257" grpId="20" animBg="1"/>
      <p:bldP spid="257" grpId="21" animBg="1"/>
      <p:bldP spid="257" grpId="22" animBg="1"/>
      <p:bldP spid="257" grpId="23" animBg="1"/>
      <p:bldP spid="257" grpId="24" animBg="1"/>
      <p:bldP spid="257" grpId="25" animBg="1"/>
      <p:bldP spid="257" grpId="26" animBg="1"/>
      <p:bldP spid="257" grpId="27" animBg="1"/>
      <p:bldP spid="257" grpId="28" animBg="1"/>
      <p:bldP spid="257" grpId="29" animBg="1"/>
      <p:bldP spid="257" grpId="30" animBg="1"/>
      <p:bldP spid="303" grpId="0" animBg="1"/>
      <p:bldP spid="303" grpId="1" animBg="1"/>
      <p:bldP spid="303" grpId="2" animBg="1"/>
      <p:bldP spid="303" grpId="3" animBg="1"/>
      <p:bldP spid="303" grpId="4" animBg="1"/>
      <p:bldP spid="303" grpId="5" animBg="1"/>
      <p:bldP spid="303" grpId="6" animBg="1"/>
      <p:bldP spid="303" grpId="7" animBg="1"/>
      <p:bldP spid="303" grpId="8" animBg="1"/>
      <p:bldP spid="303" grpId="9" animBg="1"/>
      <p:bldP spid="303" grpId="10" animBg="1"/>
      <p:bldP spid="303" grpId="11" animBg="1"/>
      <p:bldP spid="303" grpId="12" animBg="1"/>
      <p:bldP spid="303" grpId="13" animBg="1"/>
      <p:bldP spid="303" grpId="14" animBg="1"/>
      <p:bldP spid="303" grpId="15" animBg="1"/>
      <p:bldP spid="303" grpId="16" animBg="1"/>
      <p:bldP spid="303" grpId="17" animBg="1"/>
      <p:bldP spid="303" grpId="18" animBg="1"/>
      <p:bldP spid="303" grpId="19" animBg="1"/>
      <p:bldP spid="303" grpId="20" animBg="1"/>
      <p:bldP spid="303" grpId="21" animBg="1"/>
      <p:bldP spid="303" grpId="22" animBg="1"/>
      <p:bldP spid="303" grpId="23" animBg="1"/>
      <p:bldP spid="303" grpId="24" animBg="1"/>
      <p:bldP spid="303" grpId="25" animBg="1"/>
      <p:bldP spid="303" grpId="26" animBg="1"/>
      <p:bldP spid="303" grpId="27" animBg="1"/>
      <p:bldP spid="303" grpId="28" animBg="1"/>
      <p:bldP spid="303" grpId="29" animBg="1"/>
      <p:bldP spid="303" grpId="30" animBg="1"/>
      <p:bldP spid="303" grpId="31" animBg="1"/>
      <p:bldP spid="304" grpId="0" animBg="1"/>
      <p:bldP spid="304" grpId="1" animBg="1"/>
      <p:bldP spid="304" grpId="2" animBg="1"/>
      <p:bldP spid="304" grpId="3" animBg="1"/>
      <p:bldP spid="304" grpId="4" animBg="1"/>
      <p:bldP spid="304" grpId="5" animBg="1"/>
      <p:bldP spid="304" grpId="6" animBg="1"/>
      <p:bldP spid="304" grpId="7" animBg="1"/>
      <p:bldP spid="304" grpId="8" animBg="1"/>
      <p:bldP spid="304" grpId="9" animBg="1"/>
      <p:bldP spid="304" grpId="10" animBg="1"/>
      <p:bldP spid="304" grpId="11" animBg="1"/>
      <p:bldP spid="304" grpId="12" animBg="1"/>
      <p:bldP spid="304" grpId="13" animBg="1"/>
      <p:bldP spid="304" grpId="14" animBg="1"/>
      <p:bldP spid="304" grpId="15" animBg="1"/>
      <p:bldP spid="304" grpId="16" animBg="1"/>
      <p:bldP spid="304" grpId="17" animBg="1"/>
      <p:bldP spid="304" grpId="18" animBg="1"/>
      <p:bldP spid="304" grpId="19" animBg="1"/>
      <p:bldP spid="304" grpId="20" animBg="1"/>
      <p:bldP spid="304" grpId="21" animBg="1"/>
      <p:bldP spid="304" grpId="22" animBg="1"/>
      <p:bldP spid="304" grpId="23" animBg="1"/>
      <p:bldP spid="304" grpId="24" animBg="1"/>
      <p:bldP spid="304" grpId="25" animBg="1"/>
      <p:bldP spid="304" grpId="26" animBg="1"/>
      <p:bldP spid="304" grpId="27" animBg="1"/>
      <p:bldP spid="304" grpId="28" animBg="1"/>
      <p:bldP spid="304" grpId="29" animBg="1"/>
      <p:bldP spid="304" grpId="30" animBg="1"/>
      <p:bldP spid="304" grpId="31" animBg="1"/>
      <p:bldP spid="304" grpId="32" animBg="1"/>
      <p:bldP spid="305" grpId="0" animBg="1"/>
      <p:bldP spid="305" grpId="1" animBg="1"/>
      <p:bldP spid="305" grpId="2" animBg="1"/>
      <p:bldP spid="305" grpId="3" animBg="1"/>
      <p:bldP spid="305" grpId="4" animBg="1"/>
      <p:bldP spid="305" grpId="5" animBg="1"/>
      <p:bldP spid="305" grpId="6" animBg="1"/>
      <p:bldP spid="305" grpId="7" animBg="1"/>
      <p:bldP spid="305" grpId="8" animBg="1"/>
      <p:bldP spid="305" grpId="9" animBg="1"/>
      <p:bldP spid="305" grpId="10" animBg="1"/>
      <p:bldP spid="305" grpId="11" animBg="1"/>
      <p:bldP spid="305" grpId="12" animBg="1"/>
      <p:bldP spid="305" grpId="13" animBg="1"/>
      <p:bldP spid="305" grpId="14" animBg="1"/>
      <p:bldP spid="305" grpId="15" animBg="1"/>
      <p:bldP spid="305" grpId="16" animBg="1"/>
      <p:bldP spid="305" grpId="17" animBg="1"/>
      <p:bldP spid="305" grpId="18" animBg="1"/>
      <p:bldP spid="305" grpId="19" animBg="1"/>
      <p:bldP spid="305" grpId="20" animBg="1"/>
      <p:bldP spid="305" grpId="21" animBg="1"/>
      <p:bldP spid="305" grpId="22" animBg="1"/>
      <p:bldP spid="305" grpId="23" animBg="1"/>
      <p:bldP spid="305" grpId="24" animBg="1"/>
      <p:bldP spid="305" grpId="25" animBg="1"/>
      <p:bldP spid="305" grpId="26" animBg="1"/>
      <p:bldP spid="305" grpId="27" animBg="1"/>
      <p:bldP spid="305" grpId="28" animBg="1"/>
      <p:bldP spid="305" grpId="29" animBg="1"/>
      <p:bldP spid="305" grpId="30" animBg="1"/>
      <p:bldP spid="305" grpId="31" animBg="1"/>
      <p:bldP spid="305" grpId="32" animBg="1"/>
      <p:bldP spid="305" grpId="33" animBg="1"/>
      <p:bldP spid="307" grpId="0" animBg="1"/>
      <p:bldP spid="307" grpId="1" animBg="1"/>
      <p:bldP spid="307" grpId="2" animBg="1"/>
      <p:bldP spid="309" grpId="0" animBg="1"/>
      <p:bldP spid="309" grpId="1" animBg="1"/>
      <p:bldP spid="312" grpId="0" animBg="1"/>
      <p:bldP spid="312" grpId="1" animBg="1"/>
      <p:bldP spid="317" grpId="0" animBg="1"/>
      <p:bldP spid="317" grpId="1" animBg="1"/>
      <p:bldP spid="317" grpId="2" animBg="1"/>
      <p:bldP spid="318" grpId="0" animBg="1"/>
      <p:bldP spid="318" grpId="1" animBg="1"/>
      <p:bldP spid="318" grpId="2" animBg="1"/>
      <p:bldP spid="318" grpId="3" animBg="1"/>
      <p:bldP spid="319" grpId="0" animBg="1"/>
      <p:bldP spid="319" grpId="1" animBg="1"/>
      <p:bldP spid="319" grpId="2" animBg="1"/>
      <p:bldP spid="319" grpId="3" animBg="1"/>
      <p:bldP spid="319" grpId="4" animBg="1"/>
      <p:bldP spid="320" grpId="0" animBg="1"/>
      <p:bldP spid="320" grpId="1" animBg="1"/>
      <p:bldP spid="320" grpId="2" animBg="1"/>
      <p:bldP spid="320" grpId="3" animBg="1"/>
      <p:bldP spid="320" grpId="4" animBg="1"/>
      <p:bldP spid="320" grpId="5" animBg="1"/>
      <p:bldP spid="321" grpId="0" animBg="1"/>
      <p:bldP spid="321" grpId="1" animBg="1"/>
      <p:bldP spid="321" grpId="2" animBg="1"/>
      <p:bldP spid="321" grpId="3" animBg="1"/>
      <p:bldP spid="321" grpId="4" animBg="1"/>
      <p:bldP spid="321" grpId="5" animBg="1"/>
      <p:bldP spid="321" grpId="6" animBg="1"/>
      <p:bldP spid="322" grpId="0" animBg="1"/>
      <p:bldP spid="322" grpId="1" animBg="1"/>
      <p:bldP spid="322" grpId="2" animBg="1"/>
      <p:bldP spid="322" grpId="3" animBg="1"/>
      <p:bldP spid="322" grpId="4" animBg="1"/>
      <p:bldP spid="322" grpId="5" animBg="1"/>
      <p:bldP spid="322" grpId="6" animBg="1"/>
      <p:bldP spid="322" grpId="7" animBg="1"/>
      <p:bldP spid="323" grpId="0" animBg="1"/>
      <p:bldP spid="323" grpId="1" animBg="1"/>
      <p:bldP spid="323" grpId="2" animBg="1"/>
      <p:bldP spid="323" grpId="3" animBg="1"/>
      <p:bldP spid="323" grpId="4" animBg="1"/>
      <p:bldP spid="323" grpId="5" animBg="1"/>
      <p:bldP spid="323" grpId="6" animBg="1"/>
      <p:bldP spid="323" grpId="7" animBg="1"/>
      <p:bldP spid="323" grpId="8" animBg="1"/>
      <p:bldP spid="324" grpId="0" animBg="1"/>
      <p:bldP spid="324" grpId="1" animBg="1"/>
      <p:bldP spid="324" grpId="2" animBg="1"/>
      <p:bldP spid="324" grpId="3" animBg="1"/>
      <p:bldP spid="324" grpId="4" animBg="1"/>
      <p:bldP spid="324" grpId="5" animBg="1"/>
      <p:bldP spid="324" grpId="6" animBg="1"/>
      <p:bldP spid="324" grpId="7" animBg="1"/>
      <p:bldP spid="324" grpId="8" animBg="1"/>
      <p:bldP spid="324" grpId="9" animBg="1"/>
      <p:bldP spid="325" grpId="0" animBg="1"/>
      <p:bldP spid="325" grpId="1" animBg="1"/>
      <p:bldP spid="325" grpId="2" animBg="1"/>
      <p:bldP spid="325" grpId="3" animBg="1"/>
      <p:bldP spid="325" grpId="4" animBg="1"/>
      <p:bldP spid="325" grpId="5" animBg="1"/>
      <p:bldP spid="325" grpId="6" animBg="1"/>
      <p:bldP spid="325" grpId="7" animBg="1"/>
      <p:bldP spid="325" grpId="8" animBg="1"/>
      <p:bldP spid="325" grpId="9" animBg="1"/>
      <p:bldP spid="325" grpId="10" animBg="1"/>
      <p:bldP spid="326" grpId="0" animBg="1"/>
      <p:bldP spid="326" grpId="1" animBg="1"/>
      <p:bldP spid="326" grpId="2" animBg="1"/>
      <p:bldP spid="326" grpId="3" animBg="1"/>
      <p:bldP spid="326" grpId="4" animBg="1"/>
      <p:bldP spid="326" grpId="5" animBg="1"/>
      <p:bldP spid="326" grpId="6" animBg="1"/>
      <p:bldP spid="326" grpId="7" animBg="1"/>
      <p:bldP spid="326" grpId="8" animBg="1"/>
      <p:bldP spid="326" grpId="9" animBg="1"/>
      <p:bldP spid="326" grpId="10" animBg="1"/>
      <p:bldP spid="326" grpId="11" animBg="1"/>
      <p:bldP spid="327" grpId="0" animBg="1"/>
      <p:bldP spid="327" grpId="1" animBg="1"/>
      <p:bldP spid="327" grpId="2" animBg="1"/>
      <p:bldP spid="327" grpId="3" animBg="1"/>
      <p:bldP spid="327" grpId="4" animBg="1"/>
      <p:bldP spid="327" grpId="5" animBg="1"/>
      <p:bldP spid="327" grpId="6" animBg="1"/>
      <p:bldP spid="327" grpId="7" animBg="1"/>
      <p:bldP spid="327" grpId="8" animBg="1"/>
      <p:bldP spid="327" grpId="9" animBg="1"/>
      <p:bldP spid="327" grpId="10" animBg="1"/>
      <p:bldP spid="327" grpId="11" animBg="1"/>
      <p:bldP spid="327" grpId="12" animBg="1"/>
      <p:bldP spid="328" grpId="0" animBg="1"/>
      <p:bldP spid="328" grpId="1" animBg="1"/>
      <p:bldP spid="328" grpId="2" animBg="1"/>
      <p:bldP spid="328" grpId="3" animBg="1"/>
      <p:bldP spid="328" grpId="4" animBg="1"/>
      <p:bldP spid="328" grpId="5" animBg="1"/>
      <p:bldP spid="328" grpId="6" animBg="1"/>
      <p:bldP spid="328" grpId="7" animBg="1"/>
      <p:bldP spid="328" grpId="8" animBg="1"/>
      <p:bldP spid="328" grpId="9" animBg="1"/>
      <p:bldP spid="328" grpId="10" animBg="1"/>
      <p:bldP spid="328" grpId="11" animBg="1"/>
      <p:bldP spid="328" grpId="12" animBg="1"/>
      <p:bldP spid="328" grpId="13" animBg="1"/>
      <p:bldP spid="329" grpId="0" animBg="1"/>
      <p:bldP spid="329" grpId="1" animBg="1"/>
      <p:bldP spid="329" grpId="2" animBg="1"/>
      <p:bldP spid="329" grpId="3" animBg="1"/>
      <p:bldP spid="329" grpId="4" animBg="1"/>
      <p:bldP spid="329" grpId="5" animBg="1"/>
      <p:bldP spid="329" grpId="6" animBg="1"/>
      <p:bldP spid="329" grpId="7" animBg="1"/>
      <p:bldP spid="329" grpId="8" animBg="1"/>
      <p:bldP spid="329" grpId="9" animBg="1"/>
      <p:bldP spid="329" grpId="10" animBg="1"/>
      <p:bldP spid="329" grpId="11" animBg="1"/>
      <p:bldP spid="329" grpId="12" animBg="1"/>
      <p:bldP spid="329" grpId="13" animBg="1"/>
      <p:bldP spid="329" grpId="14" animBg="1"/>
      <p:bldP spid="330" grpId="0" animBg="1"/>
      <p:bldP spid="330" grpId="1" animBg="1"/>
      <p:bldP spid="330" grpId="2" animBg="1"/>
      <p:bldP spid="330" grpId="3" animBg="1"/>
      <p:bldP spid="330" grpId="4" animBg="1"/>
      <p:bldP spid="330" grpId="5" animBg="1"/>
      <p:bldP spid="330" grpId="6" animBg="1"/>
      <p:bldP spid="330" grpId="7" animBg="1"/>
      <p:bldP spid="330" grpId="8" animBg="1"/>
      <p:bldP spid="330" grpId="9" animBg="1"/>
      <p:bldP spid="330" grpId="10" animBg="1"/>
      <p:bldP spid="330" grpId="11" animBg="1"/>
      <p:bldP spid="330" grpId="12" animBg="1"/>
      <p:bldP spid="330" grpId="13" animBg="1"/>
      <p:bldP spid="330" grpId="14" animBg="1"/>
      <p:bldP spid="330" grpId="15" animBg="1"/>
      <p:bldP spid="331" grpId="0" animBg="1"/>
      <p:bldP spid="331" grpId="1" animBg="1"/>
      <p:bldP spid="331" grpId="2" animBg="1"/>
      <p:bldP spid="331" grpId="3" animBg="1"/>
      <p:bldP spid="331" grpId="4" animBg="1"/>
      <p:bldP spid="331" grpId="5" animBg="1"/>
      <p:bldP spid="331" grpId="6" animBg="1"/>
      <p:bldP spid="331" grpId="7" animBg="1"/>
      <p:bldP spid="331" grpId="8" animBg="1"/>
      <p:bldP spid="331" grpId="9" animBg="1"/>
      <p:bldP spid="331" grpId="10" animBg="1"/>
      <p:bldP spid="331" grpId="11" animBg="1"/>
      <p:bldP spid="331" grpId="12" animBg="1"/>
      <p:bldP spid="331" grpId="13" animBg="1"/>
      <p:bldP spid="331" grpId="14" animBg="1"/>
      <p:bldP spid="331" grpId="15" animBg="1"/>
      <p:bldP spid="331" grpId="16" animBg="1"/>
      <p:bldP spid="332" grpId="0" animBg="1"/>
      <p:bldP spid="332" grpId="1" animBg="1"/>
      <p:bldP spid="332" grpId="2" animBg="1"/>
      <p:bldP spid="332" grpId="3" animBg="1"/>
      <p:bldP spid="332" grpId="4" animBg="1"/>
      <p:bldP spid="332" grpId="5" animBg="1"/>
      <p:bldP spid="332" grpId="6" animBg="1"/>
      <p:bldP spid="332" grpId="7" animBg="1"/>
      <p:bldP spid="332" grpId="8" animBg="1"/>
      <p:bldP spid="332" grpId="9" animBg="1"/>
      <p:bldP spid="332" grpId="10" animBg="1"/>
      <p:bldP spid="332" grpId="11" animBg="1"/>
      <p:bldP spid="332" grpId="12" animBg="1"/>
      <p:bldP spid="332" grpId="13" animBg="1"/>
      <p:bldP spid="332" grpId="14" animBg="1"/>
      <p:bldP spid="332" grpId="15" animBg="1"/>
      <p:bldP spid="332" grpId="16" animBg="1"/>
      <p:bldP spid="332" grpId="17" animBg="1"/>
      <p:bldP spid="333" grpId="0" animBg="1"/>
      <p:bldP spid="333" grpId="1" animBg="1"/>
      <p:bldP spid="333" grpId="2" animBg="1"/>
      <p:bldP spid="333" grpId="3" animBg="1"/>
      <p:bldP spid="333" grpId="4" animBg="1"/>
      <p:bldP spid="333" grpId="5" animBg="1"/>
      <p:bldP spid="333" grpId="6" animBg="1"/>
      <p:bldP spid="333" grpId="7" animBg="1"/>
      <p:bldP spid="333" grpId="8" animBg="1"/>
      <p:bldP spid="333" grpId="9" animBg="1"/>
      <p:bldP spid="333" grpId="10" animBg="1"/>
      <p:bldP spid="333" grpId="11" animBg="1"/>
      <p:bldP spid="333" grpId="12" animBg="1"/>
      <p:bldP spid="333" grpId="13" animBg="1"/>
      <p:bldP spid="333" grpId="14" animBg="1"/>
      <p:bldP spid="333" grpId="15" animBg="1"/>
      <p:bldP spid="333" grpId="16" animBg="1"/>
      <p:bldP spid="333" grpId="17" animBg="1"/>
      <p:bldP spid="333" grpId="18" animBg="1"/>
      <p:bldP spid="334" grpId="0" animBg="1"/>
      <p:bldP spid="334" grpId="1" animBg="1"/>
      <p:bldP spid="334" grpId="2" animBg="1"/>
      <p:bldP spid="334" grpId="3" animBg="1"/>
      <p:bldP spid="334" grpId="4" animBg="1"/>
      <p:bldP spid="334" grpId="5" animBg="1"/>
      <p:bldP spid="334" grpId="6" animBg="1"/>
      <p:bldP spid="334" grpId="7" animBg="1"/>
      <p:bldP spid="334" grpId="8" animBg="1"/>
      <p:bldP spid="334" grpId="9" animBg="1"/>
      <p:bldP spid="334" grpId="10" animBg="1"/>
      <p:bldP spid="334" grpId="11" animBg="1"/>
      <p:bldP spid="334" grpId="12" animBg="1"/>
      <p:bldP spid="334" grpId="13" animBg="1"/>
      <p:bldP spid="334" grpId="14" animBg="1"/>
      <p:bldP spid="334" grpId="15" animBg="1"/>
      <p:bldP spid="334" grpId="16" animBg="1"/>
      <p:bldP spid="334" grpId="17" animBg="1"/>
      <p:bldP spid="334" grpId="18" animBg="1"/>
      <p:bldP spid="334" grpId="19" animBg="1"/>
      <p:bldP spid="335" grpId="0" animBg="1"/>
      <p:bldP spid="335" grpId="1" animBg="1"/>
      <p:bldP spid="335" grpId="2" animBg="1"/>
      <p:bldP spid="335" grpId="3" animBg="1"/>
      <p:bldP spid="335" grpId="4" animBg="1"/>
      <p:bldP spid="335" grpId="5" animBg="1"/>
      <p:bldP spid="335" grpId="6" animBg="1"/>
      <p:bldP spid="335" grpId="7" animBg="1"/>
      <p:bldP spid="335" grpId="8" animBg="1"/>
      <p:bldP spid="335" grpId="9" animBg="1"/>
      <p:bldP spid="335" grpId="10" animBg="1"/>
      <p:bldP spid="335" grpId="11" animBg="1"/>
      <p:bldP spid="335" grpId="12" animBg="1"/>
      <p:bldP spid="335" grpId="13" animBg="1"/>
      <p:bldP spid="335" grpId="14" animBg="1"/>
      <p:bldP spid="335" grpId="15" animBg="1"/>
      <p:bldP spid="335" grpId="16" animBg="1"/>
      <p:bldP spid="335" grpId="17" animBg="1"/>
      <p:bldP spid="335" grpId="18" animBg="1"/>
      <p:bldP spid="335" grpId="19" animBg="1"/>
      <p:bldP spid="335" grpId="20" animBg="1"/>
      <p:bldP spid="336" grpId="0" animBg="1"/>
      <p:bldP spid="336" grpId="1" animBg="1"/>
      <p:bldP spid="336" grpId="2" animBg="1"/>
      <p:bldP spid="336" grpId="3" animBg="1"/>
      <p:bldP spid="336" grpId="4" animBg="1"/>
      <p:bldP spid="336" grpId="5" animBg="1"/>
      <p:bldP spid="336" grpId="6" animBg="1"/>
      <p:bldP spid="336" grpId="7" animBg="1"/>
      <p:bldP spid="336" grpId="8" animBg="1"/>
      <p:bldP spid="336" grpId="9" animBg="1"/>
      <p:bldP spid="336" grpId="10" animBg="1"/>
      <p:bldP spid="336" grpId="11" animBg="1"/>
      <p:bldP spid="336" grpId="12" animBg="1"/>
      <p:bldP spid="336" grpId="13" animBg="1"/>
      <p:bldP spid="336" grpId="14" animBg="1"/>
      <p:bldP spid="336" grpId="15" animBg="1"/>
      <p:bldP spid="336" grpId="16" animBg="1"/>
      <p:bldP spid="336" grpId="17" animBg="1"/>
      <p:bldP spid="336" grpId="18" animBg="1"/>
      <p:bldP spid="336" grpId="19" animBg="1"/>
      <p:bldP spid="336" grpId="20" animBg="1"/>
      <p:bldP spid="336" grpId="21" animBg="1"/>
      <p:bldP spid="337" grpId="0" animBg="1"/>
      <p:bldP spid="337" grpId="1" animBg="1"/>
      <p:bldP spid="337" grpId="2" animBg="1"/>
      <p:bldP spid="337" grpId="3" animBg="1"/>
      <p:bldP spid="337" grpId="4" animBg="1"/>
      <p:bldP spid="337" grpId="5" animBg="1"/>
      <p:bldP spid="337" grpId="6" animBg="1"/>
      <p:bldP spid="337" grpId="7" animBg="1"/>
      <p:bldP spid="337" grpId="8" animBg="1"/>
      <p:bldP spid="337" grpId="9" animBg="1"/>
      <p:bldP spid="337" grpId="10" animBg="1"/>
      <p:bldP spid="337" grpId="11" animBg="1"/>
      <p:bldP spid="337" grpId="12" animBg="1"/>
      <p:bldP spid="337" grpId="13" animBg="1"/>
      <p:bldP spid="337" grpId="14" animBg="1"/>
      <p:bldP spid="337" grpId="15" animBg="1"/>
      <p:bldP spid="337" grpId="16" animBg="1"/>
      <p:bldP spid="337" grpId="17" animBg="1"/>
      <p:bldP spid="337" grpId="18" animBg="1"/>
      <p:bldP spid="337" grpId="19" animBg="1"/>
      <p:bldP spid="337" grpId="20" animBg="1"/>
      <p:bldP spid="337" grpId="21" animBg="1"/>
      <p:bldP spid="337" grpId="22" animBg="1"/>
      <p:bldP spid="338" grpId="0" animBg="1"/>
      <p:bldP spid="338" grpId="1" animBg="1"/>
      <p:bldP spid="338" grpId="2" animBg="1"/>
      <p:bldP spid="338" grpId="3" animBg="1"/>
      <p:bldP spid="338" grpId="4" animBg="1"/>
      <p:bldP spid="338" grpId="5" animBg="1"/>
      <p:bldP spid="338" grpId="6" animBg="1"/>
      <p:bldP spid="338" grpId="7" animBg="1"/>
      <p:bldP spid="338" grpId="8" animBg="1"/>
      <p:bldP spid="338" grpId="9" animBg="1"/>
      <p:bldP spid="338" grpId="10" animBg="1"/>
      <p:bldP spid="338" grpId="11" animBg="1"/>
      <p:bldP spid="338" grpId="12" animBg="1"/>
      <p:bldP spid="338" grpId="13" animBg="1"/>
      <p:bldP spid="338" grpId="14" animBg="1"/>
      <p:bldP spid="338" grpId="15" animBg="1"/>
      <p:bldP spid="338" grpId="16" animBg="1"/>
      <p:bldP spid="338" grpId="17" animBg="1"/>
      <p:bldP spid="338" grpId="18" animBg="1"/>
      <p:bldP spid="338" grpId="19" animBg="1"/>
      <p:bldP spid="338" grpId="20" animBg="1"/>
      <p:bldP spid="338" grpId="21" animBg="1"/>
      <p:bldP spid="338" grpId="22" animBg="1"/>
      <p:bldP spid="338" grpId="23" animBg="1"/>
      <p:bldP spid="339" grpId="0" animBg="1"/>
      <p:bldP spid="339" grpId="1" animBg="1"/>
      <p:bldP spid="339" grpId="2" animBg="1"/>
      <p:bldP spid="339" grpId="3" animBg="1"/>
      <p:bldP spid="339" grpId="4" animBg="1"/>
      <p:bldP spid="339" grpId="5" animBg="1"/>
      <p:bldP spid="339" grpId="6" animBg="1"/>
      <p:bldP spid="339" grpId="7" animBg="1"/>
      <p:bldP spid="339" grpId="8" animBg="1"/>
      <p:bldP spid="339" grpId="9" animBg="1"/>
      <p:bldP spid="339" grpId="10" animBg="1"/>
      <p:bldP spid="339" grpId="11" animBg="1"/>
      <p:bldP spid="339" grpId="12" animBg="1"/>
      <p:bldP spid="339" grpId="13" animBg="1"/>
      <p:bldP spid="339" grpId="14" animBg="1"/>
      <p:bldP spid="339" grpId="15" animBg="1"/>
      <p:bldP spid="339" grpId="16" animBg="1"/>
      <p:bldP spid="339" grpId="17" animBg="1"/>
      <p:bldP spid="339" grpId="18" animBg="1"/>
      <p:bldP spid="339" grpId="19" animBg="1"/>
      <p:bldP spid="339" grpId="20" animBg="1"/>
      <p:bldP spid="339" grpId="21" animBg="1"/>
      <p:bldP spid="339" grpId="22" animBg="1"/>
      <p:bldP spid="339" grpId="23" animBg="1"/>
      <p:bldP spid="339" grpId="24" animBg="1"/>
      <p:bldP spid="340" grpId="0" animBg="1"/>
      <p:bldP spid="340" grpId="1" animBg="1"/>
      <p:bldP spid="340" grpId="2" animBg="1"/>
      <p:bldP spid="340" grpId="3" animBg="1"/>
      <p:bldP spid="340" grpId="4" animBg="1"/>
      <p:bldP spid="340" grpId="5" animBg="1"/>
      <p:bldP spid="340" grpId="6" animBg="1"/>
      <p:bldP spid="340" grpId="7" animBg="1"/>
      <p:bldP spid="340" grpId="8" animBg="1"/>
      <p:bldP spid="340" grpId="9" animBg="1"/>
      <p:bldP spid="340" grpId="10" animBg="1"/>
      <p:bldP spid="340" grpId="11" animBg="1"/>
      <p:bldP spid="340" grpId="12" animBg="1"/>
      <p:bldP spid="340" grpId="13" animBg="1"/>
      <p:bldP spid="340" grpId="14" animBg="1"/>
      <p:bldP spid="340" grpId="15" animBg="1"/>
      <p:bldP spid="340" grpId="16" animBg="1"/>
      <p:bldP spid="340" grpId="17" animBg="1"/>
      <p:bldP spid="340" grpId="18" animBg="1"/>
      <p:bldP spid="340" grpId="19" animBg="1"/>
      <p:bldP spid="340" grpId="20" animBg="1"/>
      <p:bldP spid="340" grpId="21" animBg="1"/>
      <p:bldP spid="340" grpId="22" animBg="1"/>
      <p:bldP spid="340" grpId="23" animBg="1"/>
      <p:bldP spid="340" grpId="24" animBg="1"/>
      <p:bldP spid="340" grpId="25" animBg="1"/>
      <p:bldP spid="341" grpId="0" animBg="1"/>
      <p:bldP spid="341" grpId="1" animBg="1"/>
      <p:bldP spid="341" grpId="2" animBg="1"/>
      <p:bldP spid="341" grpId="3" animBg="1"/>
      <p:bldP spid="341" grpId="4" animBg="1"/>
      <p:bldP spid="341" grpId="5" animBg="1"/>
      <p:bldP spid="341" grpId="6" animBg="1"/>
      <p:bldP spid="341" grpId="7" animBg="1"/>
      <p:bldP spid="341" grpId="8" animBg="1"/>
      <p:bldP spid="341" grpId="9" animBg="1"/>
      <p:bldP spid="341" grpId="10" animBg="1"/>
      <p:bldP spid="341" grpId="11" animBg="1"/>
      <p:bldP spid="341" grpId="12" animBg="1"/>
      <p:bldP spid="341" grpId="13" animBg="1"/>
      <p:bldP spid="341" grpId="14" animBg="1"/>
      <p:bldP spid="341" grpId="15" animBg="1"/>
      <p:bldP spid="341" grpId="16" animBg="1"/>
      <p:bldP spid="341" grpId="17" animBg="1"/>
      <p:bldP spid="341" grpId="18" animBg="1"/>
      <p:bldP spid="341" grpId="19" animBg="1"/>
      <p:bldP spid="341" grpId="20" animBg="1"/>
      <p:bldP spid="341" grpId="21" animBg="1"/>
      <p:bldP spid="341" grpId="22" animBg="1"/>
      <p:bldP spid="341" grpId="23" animBg="1"/>
      <p:bldP spid="341" grpId="24" animBg="1"/>
      <p:bldP spid="341" grpId="25" animBg="1"/>
      <p:bldP spid="341" grpId="26" animBg="1"/>
      <p:bldP spid="342" grpId="0" animBg="1"/>
      <p:bldP spid="342" grpId="1" animBg="1"/>
      <p:bldP spid="342" grpId="2" animBg="1"/>
      <p:bldP spid="342" grpId="3" animBg="1"/>
      <p:bldP spid="342" grpId="4" animBg="1"/>
      <p:bldP spid="342" grpId="5" animBg="1"/>
      <p:bldP spid="342" grpId="6" animBg="1"/>
      <p:bldP spid="342" grpId="7" animBg="1"/>
      <p:bldP spid="342" grpId="8" animBg="1"/>
      <p:bldP spid="342" grpId="9" animBg="1"/>
      <p:bldP spid="342" grpId="10" animBg="1"/>
      <p:bldP spid="342" grpId="11" animBg="1"/>
      <p:bldP spid="342" grpId="12" animBg="1"/>
      <p:bldP spid="342" grpId="13" animBg="1"/>
      <p:bldP spid="342" grpId="14" animBg="1"/>
      <p:bldP spid="342" grpId="15" animBg="1"/>
      <p:bldP spid="342" grpId="16" animBg="1"/>
      <p:bldP spid="342" grpId="17" animBg="1"/>
      <p:bldP spid="342" grpId="18" animBg="1"/>
      <p:bldP spid="342" grpId="19" animBg="1"/>
      <p:bldP spid="342" grpId="20" animBg="1"/>
      <p:bldP spid="342" grpId="21" animBg="1"/>
      <p:bldP spid="342" grpId="22" animBg="1"/>
      <p:bldP spid="342" grpId="23" animBg="1"/>
      <p:bldP spid="342" grpId="24" animBg="1"/>
      <p:bldP spid="342" grpId="25" animBg="1"/>
      <p:bldP spid="342" grpId="26" animBg="1"/>
      <p:bldP spid="342" grpId="27" animBg="1"/>
      <p:bldP spid="343" grpId="0" animBg="1"/>
      <p:bldP spid="343" grpId="1" animBg="1"/>
      <p:bldP spid="343" grpId="2" animBg="1"/>
      <p:bldP spid="343" grpId="3" animBg="1"/>
      <p:bldP spid="343" grpId="4" animBg="1"/>
      <p:bldP spid="343" grpId="5" animBg="1"/>
      <p:bldP spid="343" grpId="6" animBg="1"/>
      <p:bldP spid="343" grpId="7" animBg="1"/>
      <p:bldP spid="343" grpId="8" animBg="1"/>
      <p:bldP spid="343" grpId="9" animBg="1"/>
      <p:bldP spid="343" grpId="10" animBg="1"/>
      <p:bldP spid="343" grpId="11" animBg="1"/>
      <p:bldP spid="343" grpId="12" animBg="1"/>
      <p:bldP spid="343" grpId="13" animBg="1"/>
      <p:bldP spid="343" grpId="14" animBg="1"/>
      <p:bldP spid="343" grpId="15" animBg="1"/>
      <p:bldP spid="343" grpId="16" animBg="1"/>
      <p:bldP spid="343" grpId="17" animBg="1"/>
      <p:bldP spid="343" grpId="18" animBg="1"/>
      <p:bldP spid="343" grpId="19" animBg="1"/>
      <p:bldP spid="343" grpId="20" animBg="1"/>
      <p:bldP spid="343" grpId="21" animBg="1"/>
      <p:bldP spid="343" grpId="22" animBg="1"/>
      <p:bldP spid="343" grpId="23" animBg="1"/>
      <p:bldP spid="343" grpId="24" animBg="1"/>
      <p:bldP spid="343" grpId="25" animBg="1"/>
      <p:bldP spid="343" grpId="26" animBg="1"/>
      <p:bldP spid="343" grpId="27" animBg="1"/>
      <p:bldP spid="343" grpId="28" animBg="1"/>
      <p:bldP spid="344" grpId="0" animBg="1"/>
      <p:bldP spid="344" grpId="1" animBg="1"/>
      <p:bldP spid="344" grpId="2" animBg="1"/>
      <p:bldP spid="344" grpId="3" animBg="1"/>
      <p:bldP spid="344" grpId="4" animBg="1"/>
      <p:bldP spid="344" grpId="5" animBg="1"/>
      <p:bldP spid="344" grpId="6" animBg="1"/>
      <p:bldP spid="344" grpId="7" animBg="1"/>
      <p:bldP spid="344" grpId="8" animBg="1"/>
      <p:bldP spid="344" grpId="9" animBg="1"/>
      <p:bldP spid="344" grpId="10" animBg="1"/>
      <p:bldP spid="344" grpId="11" animBg="1"/>
      <p:bldP spid="344" grpId="12" animBg="1"/>
      <p:bldP spid="344" grpId="13" animBg="1"/>
      <p:bldP spid="344" grpId="14" animBg="1"/>
      <p:bldP spid="344" grpId="15" animBg="1"/>
      <p:bldP spid="344" grpId="16" animBg="1"/>
      <p:bldP spid="344" grpId="17" animBg="1"/>
      <p:bldP spid="344" grpId="18" animBg="1"/>
      <p:bldP spid="344" grpId="19" animBg="1"/>
      <p:bldP spid="344" grpId="20" animBg="1"/>
      <p:bldP spid="344" grpId="21" animBg="1"/>
      <p:bldP spid="344" grpId="22" animBg="1"/>
      <p:bldP spid="344" grpId="23" animBg="1"/>
      <p:bldP spid="344" grpId="24" animBg="1"/>
      <p:bldP spid="344" grpId="25" animBg="1"/>
      <p:bldP spid="344" grpId="26" animBg="1"/>
      <p:bldP spid="344" grpId="27" animBg="1"/>
      <p:bldP spid="344" grpId="28" animBg="1"/>
      <p:bldP spid="344" grpId="29" animBg="1"/>
      <p:bldP spid="345" grpId="0" animBg="1"/>
      <p:bldP spid="345" grpId="1" animBg="1"/>
      <p:bldP spid="345" grpId="2" animBg="1"/>
      <p:bldP spid="345" grpId="3" animBg="1"/>
      <p:bldP spid="345" grpId="4" animBg="1"/>
      <p:bldP spid="345" grpId="5" animBg="1"/>
      <p:bldP spid="345" grpId="6" animBg="1"/>
      <p:bldP spid="345" grpId="7" animBg="1"/>
      <p:bldP spid="345" grpId="8" animBg="1"/>
      <p:bldP spid="345" grpId="9" animBg="1"/>
      <p:bldP spid="345" grpId="10" animBg="1"/>
      <p:bldP spid="345" grpId="11" animBg="1"/>
      <p:bldP spid="345" grpId="12" animBg="1"/>
      <p:bldP spid="345" grpId="13" animBg="1"/>
      <p:bldP spid="345" grpId="14" animBg="1"/>
      <p:bldP spid="345" grpId="15" animBg="1"/>
      <p:bldP spid="345" grpId="16" animBg="1"/>
      <p:bldP spid="345" grpId="17" animBg="1"/>
      <p:bldP spid="345" grpId="18" animBg="1"/>
      <p:bldP spid="345" grpId="19" animBg="1"/>
      <p:bldP spid="345" grpId="20" animBg="1"/>
      <p:bldP spid="345" grpId="21" animBg="1"/>
      <p:bldP spid="345" grpId="22" animBg="1"/>
      <p:bldP spid="345" grpId="23" animBg="1"/>
      <p:bldP spid="345" grpId="24" animBg="1"/>
      <p:bldP spid="345" grpId="25" animBg="1"/>
      <p:bldP spid="345" grpId="26" animBg="1"/>
      <p:bldP spid="345" grpId="27" animBg="1"/>
      <p:bldP spid="345" grpId="28" animBg="1"/>
      <p:bldP spid="345" grpId="29" animBg="1"/>
      <p:bldP spid="345" grpId="30" animBg="1"/>
      <p:bldP spid="346" grpId="0" animBg="1"/>
      <p:bldP spid="346" grpId="1" animBg="1"/>
      <p:bldP spid="346" grpId="2" animBg="1"/>
      <p:bldP spid="346" grpId="3" animBg="1"/>
      <p:bldP spid="346" grpId="4" animBg="1"/>
      <p:bldP spid="346" grpId="5" animBg="1"/>
      <p:bldP spid="346" grpId="6" animBg="1"/>
      <p:bldP spid="346" grpId="7" animBg="1"/>
      <p:bldP spid="346" grpId="8" animBg="1"/>
      <p:bldP spid="346" grpId="9" animBg="1"/>
      <p:bldP spid="346" grpId="10" animBg="1"/>
      <p:bldP spid="346" grpId="11" animBg="1"/>
      <p:bldP spid="346" grpId="12" animBg="1"/>
      <p:bldP spid="346" grpId="13" animBg="1"/>
      <p:bldP spid="346" grpId="14" animBg="1"/>
      <p:bldP spid="346" grpId="15" animBg="1"/>
      <p:bldP spid="346" grpId="16" animBg="1"/>
      <p:bldP spid="346" grpId="17" animBg="1"/>
      <p:bldP spid="346" grpId="18" animBg="1"/>
      <p:bldP spid="346" grpId="19" animBg="1"/>
      <p:bldP spid="346" grpId="20" animBg="1"/>
      <p:bldP spid="346" grpId="21" animBg="1"/>
      <p:bldP spid="346" grpId="22" animBg="1"/>
      <p:bldP spid="346" grpId="23" animBg="1"/>
      <p:bldP spid="346" grpId="24" animBg="1"/>
      <p:bldP spid="346" grpId="25" animBg="1"/>
      <p:bldP spid="346" grpId="26" animBg="1"/>
      <p:bldP spid="346" grpId="27" animBg="1"/>
      <p:bldP spid="346" grpId="28" animBg="1"/>
      <p:bldP spid="346" grpId="29" animBg="1"/>
      <p:bldP spid="346" grpId="30" animBg="1"/>
      <p:bldP spid="346" grpId="31" animBg="1"/>
      <p:bldP spid="347" grpId="0" animBg="1"/>
      <p:bldP spid="347" grpId="1" animBg="1"/>
      <p:bldP spid="347" grpId="2" animBg="1"/>
      <p:bldP spid="347" grpId="3" animBg="1"/>
      <p:bldP spid="347" grpId="4" animBg="1"/>
      <p:bldP spid="347" grpId="5" animBg="1"/>
      <p:bldP spid="347" grpId="6" animBg="1"/>
      <p:bldP spid="347" grpId="7" animBg="1"/>
      <p:bldP spid="347" grpId="8" animBg="1"/>
      <p:bldP spid="347" grpId="9" animBg="1"/>
      <p:bldP spid="347" grpId="10" animBg="1"/>
      <p:bldP spid="347" grpId="11" animBg="1"/>
      <p:bldP spid="347" grpId="12" animBg="1"/>
      <p:bldP spid="347" grpId="13" animBg="1"/>
      <p:bldP spid="347" grpId="14" animBg="1"/>
      <p:bldP spid="347" grpId="15" animBg="1"/>
      <p:bldP spid="347" grpId="16" animBg="1"/>
      <p:bldP spid="347" grpId="17" animBg="1"/>
      <p:bldP spid="347" grpId="18" animBg="1"/>
      <p:bldP spid="347" grpId="19" animBg="1"/>
      <p:bldP spid="347" grpId="20" animBg="1"/>
      <p:bldP spid="347" grpId="21" animBg="1"/>
      <p:bldP spid="347" grpId="22" animBg="1"/>
      <p:bldP spid="347" grpId="23" animBg="1"/>
      <p:bldP spid="347" grpId="24" animBg="1"/>
      <p:bldP spid="347" grpId="25" animBg="1"/>
      <p:bldP spid="347" grpId="26" animBg="1"/>
      <p:bldP spid="347" grpId="27" animBg="1"/>
      <p:bldP spid="347" grpId="28" animBg="1"/>
      <p:bldP spid="347" grpId="29" animBg="1"/>
      <p:bldP spid="347" grpId="30" animBg="1"/>
      <p:bldP spid="347" grpId="31" animBg="1"/>
      <p:bldP spid="347" grpId="32" animBg="1"/>
      <p:bldP spid="348" grpId="0" animBg="1"/>
      <p:bldP spid="348" grpId="1" animBg="1"/>
      <p:bldP spid="348" grpId="2" animBg="1"/>
      <p:bldP spid="348" grpId="3" animBg="1"/>
      <p:bldP spid="348" grpId="4" animBg="1"/>
      <p:bldP spid="348" grpId="5" animBg="1"/>
      <p:bldP spid="348" grpId="6" animBg="1"/>
      <p:bldP spid="348" grpId="7" animBg="1"/>
      <p:bldP spid="348" grpId="8" animBg="1"/>
      <p:bldP spid="348" grpId="9" animBg="1"/>
      <p:bldP spid="348" grpId="10" animBg="1"/>
      <p:bldP spid="348" grpId="11" animBg="1"/>
      <p:bldP spid="348" grpId="12" animBg="1"/>
      <p:bldP spid="348" grpId="13" animBg="1"/>
      <p:bldP spid="348" grpId="14" animBg="1"/>
      <p:bldP spid="348" grpId="15" animBg="1"/>
      <p:bldP spid="348" grpId="16" animBg="1"/>
      <p:bldP spid="348" grpId="17" animBg="1"/>
      <p:bldP spid="348" grpId="18" animBg="1"/>
      <p:bldP spid="348" grpId="19" animBg="1"/>
      <p:bldP spid="348" grpId="20" animBg="1"/>
      <p:bldP spid="348" grpId="21" animBg="1"/>
      <p:bldP spid="348" grpId="22" animBg="1"/>
      <p:bldP spid="348" grpId="23" animBg="1"/>
      <p:bldP spid="348" grpId="24" animBg="1"/>
      <p:bldP spid="348" grpId="25" animBg="1"/>
      <p:bldP spid="348" grpId="26" animBg="1"/>
      <p:bldP spid="348" grpId="27" animBg="1"/>
      <p:bldP spid="348" grpId="28" animBg="1"/>
      <p:bldP spid="348" grpId="29" animBg="1"/>
      <p:bldP spid="348" grpId="30" animBg="1"/>
      <p:bldP spid="348" grpId="31" animBg="1"/>
      <p:bldP spid="348" grpId="32" animBg="1"/>
      <p:bldP spid="348" grpId="33" animBg="1"/>
      <p:bldP spid="351" grpId="0" animBg="1"/>
      <p:bldP spid="351" grpId="1" animBg="1"/>
      <p:bldP spid="351" grpId="2" animBg="1"/>
      <p:bldP spid="353" grpId="0" animBg="1"/>
      <p:bldP spid="353" grpId="1" animBg="1"/>
      <p:bldP spid="356" grpId="0" animBg="1"/>
      <p:bldP spid="356" grpId="1" animBg="1"/>
      <p:bldP spid="361" grpId="0" animBg="1"/>
      <p:bldP spid="361" grpId="1" animBg="1"/>
      <p:bldP spid="361" grpId="2" animBg="1"/>
      <p:bldP spid="362" grpId="0" animBg="1"/>
      <p:bldP spid="362" grpId="1" animBg="1"/>
      <p:bldP spid="362" grpId="2" animBg="1"/>
      <p:bldP spid="362" grpId="3" animBg="1"/>
      <p:bldP spid="363" grpId="0" animBg="1"/>
      <p:bldP spid="363" grpId="1" animBg="1"/>
      <p:bldP spid="363" grpId="2" animBg="1"/>
      <p:bldP spid="363" grpId="3" animBg="1"/>
      <p:bldP spid="363" grpId="4" animBg="1"/>
      <p:bldP spid="364" grpId="0" animBg="1"/>
      <p:bldP spid="364" grpId="1" animBg="1"/>
      <p:bldP spid="364" grpId="2" animBg="1"/>
      <p:bldP spid="364" grpId="3" animBg="1"/>
      <p:bldP spid="364" grpId="4" animBg="1"/>
      <p:bldP spid="364" grpId="5" animBg="1"/>
      <p:bldP spid="365" grpId="0" animBg="1"/>
      <p:bldP spid="365" grpId="1" animBg="1"/>
      <p:bldP spid="365" grpId="2" animBg="1"/>
      <p:bldP spid="365" grpId="3" animBg="1"/>
      <p:bldP spid="365" grpId="4" animBg="1"/>
      <p:bldP spid="365" grpId="5" animBg="1"/>
      <p:bldP spid="365" grpId="6" animBg="1"/>
      <p:bldP spid="366" grpId="0" animBg="1"/>
      <p:bldP spid="366" grpId="1" animBg="1"/>
      <p:bldP spid="366" grpId="2" animBg="1"/>
      <p:bldP spid="366" grpId="3" animBg="1"/>
      <p:bldP spid="366" grpId="4" animBg="1"/>
      <p:bldP spid="366" grpId="5" animBg="1"/>
      <p:bldP spid="366" grpId="6" animBg="1"/>
      <p:bldP spid="366" grpId="7" animBg="1"/>
      <p:bldP spid="367" grpId="0" animBg="1"/>
      <p:bldP spid="367" grpId="1" animBg="1"/>
      <p:bldP spid="367" grpId="2" animBg="1"/>
      <p:bldP spid="367" grpId="3" animBg="1"/>
      <p:bldP spid="367" grpId="4" animBg="1"/>
      <p:bldP spid="367" grpId="5" animBg="1"/>
      <p:bldP spid="367" grpId="6" animBg="1"/>
      <p:bldP spid="367" grpId="7" animBg="1"/>
      <p:bldP spid="367" grpId="8" animBg="1"/>
      <p:bldP spid="368" grpId="0" animBg="1"/>
      <p:bldP spid="368" grpId="1" animBg="1"/>
      <p:bldP spid="368" grpId="2" animBg="1"/>
      <p:bldP spid="368" grpId="3" animBg="1"/>
      <p:bldP spid="368" grpId="4" animBg="1"/>
      <p:bldP spid="368" grpId="5" animBg="1"/>
      <p:bldP spid="368" grpId="6" animBg="1"/>
      <p:bldP spid="368" grpId="7" animBg="1"/>
      <p:bldP spid="368" grpId="8" animBg="1"/>
      <p:bldP spid="368" grpId="9" animBg="1"/>
      <p:bldP spid="369" grpId="0" animBg="1"/>
      <p:bldP spid="369" grpId="1" animBg="1"/>
      <p:bldP spid="369" grpId="2" animBg="1"/>
      <p:bldP spid="369" grpId="3" animBg="1"/>
      <p:bldP spid="369" grpId="4" animBg="1"/>
      <p:bldP spid="369" grpId="5" animBg="1"/>
      <p:bldP spid="369" grpId="6" animBg="1"/>
      <p:bldP spid="369" grpId="7" animBg="1"/>
      <p:bldP spid="369" grpId="8" animBg="1"/>
      <p:bldP spid="369" grpId="9" animBg="1"/>
      <p:bldP spid="369" grpId="10" animBg="1"/>
      <p:bldP spid="370" grpId="0" animBg="1"/>
      <p:bldP spid="370" grpId="1" animBg="1"/>
      <p:bldP spid="370" grpId="2" animBg="1"/>
      <p:bldP spid="370" grpId="3" animBg="1"/>
      <p:bldP spid="370" grpId="4" animBg="1"/>
      <p:bldP spid="370" grpId="5" animBg="1"/>
      <p:bldP spid="370" grpId="6" animBg="1"/>
      <p:bldP spid="370" grpId="7" animBg="1"/>
      <p:bldP spid="370" grpId="8" animBg="1"/>
      <p:bldP spid="370" grpId="9" animBg="1"/>
      <p:bldP spid="370" grpId="10" animBg="1"/>
      <p:bldP spid="370" grpId="11" animBg="1"/>
      <p:bldP spid="371" grpId="0" animBg="1"/>
      <p:bldP spid="371" grpId="1" animBg="1"/>
      <p:bldP spid="371" grpId="2" animBg="1"/>
      <p:bldP spid="371" grpId="3" animBg="1"/>
      <p:bldP spid="371" grpId="4" animBg="1"/>
      <p:bldP spid="371" grpId="5" animBg="1"/>
      <p:bldP spid="371" grpId="6" animBg="1"/>
      <p:bldP spid="371" grpId="7" animBg="1"/>
      <p:bldP spid="371" grpId="8" animBg="1"/>
      <p:bldP spid="371" grpId="9" animBg="1"/>
      <p:bldP spid="371" grpId="10" animBg="1"/>
      <p:bldP spid="371" grpId="11" animBg="1"/>
      <p:bldP spid="371" grpId="12" animBg="1"/>
      <p:bldP spid="372" grpId="0" animBg="1"/>
      <p:bldP spid="372" grpId="1" animBg="1"/>
      <p:bldP spid="372" grpId="2" animBg="1"/>
      <p:bldP spid="372" grpId="3" animBg="1"/>
      <p:bldP spid="372" grpId="4" animBg="1"/>
      <p:bldP spid="372" grpId="5" animBg="1"/>
      <p:bldP spid="372" grpId="6" animBg="1"/>
      <p:bldP spid="372" grpId="7" animBg="1"/>
      <p:bldP spid="372" grpId="8" animBg="1"/>
      <p:bldP spid="372" grpId="9" animBg="1"/>
      <p:bldP spid="372" grpId="10" animBg="1"/>
      <p:bldP spid="372" grpId="11" animBg="1"/>
      <p:bldP spid="372" grpId="12" animBg="1"/>
      <p:bldP spid="372" grpId="13" animBg="1"/>
      <p:bldP spid="373" grpId="0" animBg="1"/>
      <p:bldP spid="373" grpId="1" animBg="1"/>
      <p:bldP spid="373" grpId="2" animBg="1"/>
      <p:bldP spid="373" grpId="3" animBg="1"/>
      <p:bldP spid="373" grpId="4" animBg="1"/>
      <p:bldP spid="373" grpId="5" animBg="1"/>
      <p:bldP spid="373" grpId="6" animBg="1"/>
      <p:bldP spid="373" grpId="7" animBg="1"/>
      <p:bldP spid="373" grpId="8" animBg="1"/>
      <p:bldP spid="373" grpId="9" animBg="1"/>
      <p:bldP spid="373" grpId="10" animBg="1"/>
      <p:bldP spid="373" grpId="11" animBg="1"/>
      <p:bldP spid="373" grpId="12" animBg="1"/>
      <p:bldP spid="373" grpId="13" animBg="1"/>
      <p:bldP spid="373" grpId="14" animBg="1"/>
      <p:bldP spid="374" grpId="0" animBg="1"/>
      <p:bldP spid="374" grpId="1" animBg="1"/>
      <p:bldP spid="374" grpId="2" animBg="1"/>
      <p:bldP spid="374" grpId="3" animBg="1"/>
      <p:bldP spid="374" grpId="4" animBg="1"/>
      <p:bldP spid="374" grpId="5" animBg="1"/>
      <p:bldP spid="374" grpId="6" animBg="1"/>
      <p:bldP spid="374" grpId="7" animBg="1"/>
      <p:bldP spid="374" grpId="8" animBg="1"/>
      <p:bldP spid="374" grpId="9" animBg="1"/>
      <p:bldP spid="374" grpId="10" animBg="1"/>
      <p:bldP spid="374" grpId="11" animBg="1"/>
      <p:bldP spid="374" grpId="12" animBg="1"/>
      <p:bldP spid="374" grpId="13" animBg="1"/>
      <p:bldP spid="374" grpId="14" animBg="1"/>
      <p:bldP spid="374" grpId="15" animBg="1"/>
      <p:bldP spid="375" grpId="0" animBg="1"/>
      <p:bldP spid="375" grpId="1" animBg="1"/>
      <p:bldP spid="375" grpId="2" animBg="1"/>
      <p:bldP spid="375" grpId="3" animBg="1"/>
      <p:bldP spid="375" grpId="4" animBg="1"/>
      <p:bldP spid="375" grpId="5" animBg="1"/>
      <p:bldP spid="375" grpId="6" animBg="1"/>
      <p:bldP spid="375" grpId="7" animBg="1"/>
      <p:bldP spid="375" grpId="8" animBg="1"/>
      <p:bldP spid="375" grpId="9" animBg="1"/>
      <p:bldP spid="375" grpId="10" animBg="1"/>
      <p:bldP spid="375" grpId="11" animBg="1"/>
      <p:bldP spid="375" grpId="12" animBg="1"/>
      <p:bldP spid="375" grpId="13" animBg="1"/>
      <p:bldP spid="375" grpId="14" animBg="1"/>
      <p:bldP spid="375" grpId="15" animBg="1"/>
      <p:bldP spid="375" grpId="16" animBg="1"/>
      <p:bldP spid="376" grpId="0" animBg="1"/>
      <p:bldP spid="376" grpId="1" animBg="1"/>
      <p:bldP spid="376" grpId="2" animBg="1"/>
      <p:bldP spid="376" grpId="3" animBg="1"/>
      <p:bldP spid="376" grpId="4" animBg="1"/>
      <p:bldP spid="376" grpId="5" animBg="1"/>
      <p:bldP spid="376" grpId="6" animBg="1"/>
      <p:bldP spid="376" grpId="7" animBg="1"/>
      <p:bldP spid="376" grpId="8" animBg="1"/>
      <p:bldP spid="376" grpId="9" animBg="1"/>
      <p:bldP spid="376" grpId="10" animBg="1"/>
      <p:bldP spid="376" grpId="11" animBg="1"/>
      <p:bldP spid="376" grpId="12" animBg="1"/>
      <p:bldP spid="376" grpId="13" animBg="1"/>
      <p:bldP spid="376" grpId="14" animBg="1"/>
      <p:bldP spid="376" grpId="15" animBg="1"/>
      <p:bldP spid="376" grpId="16" animBg="1"/>
      <p:bldP spid="376" grpId="17" animBg="1"/>
      <p:bldP spid="377" grpId="0" animBg="1"/>
      <p:bldP spid="377" grpId="1" animBg="1"/>
      <p:bldP spid="377" grpId="2" animBg="1"/>
      <p:bldP spid="377" grpId="3" animBg="1"/>
      <p:bldP spid="377" grpId="4" animBg="1"/>
      <p:bldP spid="377" grpId="5" animBg="1"/>
      <p:bldP spid="377" grpId="6" animBg="1"/>
      <p:bldP spid="377" grpId="7" animBg="1"/>
      <p:bldP spid="377" grpId="8" animBg="1"/>
      <p:bldP spid="377" grpId="9" animBg="1"/>
      <p:bldP spid="377" grpId="10" animBg="1"/>
      <p:bldP spid="377" grpId="11" animBg="1"/>
      <p:bldP spid="377" grpId="12" animBg="1"/>
      <p:bldP spid="377" grpId="13" animBg="1"/>
      <p:bldP spid="377" grpId="14" animBg="1"/>
      <p:bldP spid="377" grpId="15" animBg="1"/>
      <p:bldP spid="377" grpId="16" animBg="1"/>
      <p:bldP spid="377" grpId="17" animBg="1"/>
      <p:bldP spid="377" grpId="18" animBg="1"/>
      <p:bldP spid="378" grpId="0" animBg="1"/>
      <p:bldP spid="378" grpId="1" animBg="1"/>
      <p:bldP spid="378" grpId="2" animBg="1"/>
      <p:bldP spid="378" grpId="3" animBg="1"/>
      <p:bldP spid="378" grpId="4" animBg="1"/>
      <p:bldP spid="378" grpId="5" animBg="1"/>
      <p:bldP spid="378" grpId="6" animBg="1"/>
      <p:bldP spid="378" grpId="7" animBg="1"/>
      <p:bldP spid="378" grpId="8" animBg="1"/>
      <p:bldP spid="378" grpId="9" animBg="1"/>
      <p:bldP spid="378" grpId="10" animBg="1"/>
      <p:bldP spid="378" grpId="11" animBg="1"/>
      <p:bldP spid="378" grpId="12" animBg="1"/>
      <p:bldP spid="378" grpId="13" animBg="1"/>
      <p:bldP spid="378" grpId="14" animBg="1"/>
      <p:bldP spid="378" grpId="15" animBg="1"/>
      <p:bldP spid="378" grpId="16" animBg="1"/>
      <p:bldP spid="378" grpId="17" animBg="1"/>
      <p:bldP spid="378" grpId="18" animBg="1"/>
      <p:bldP spid="378" grpId="19" animBg="1"/>
      <p:bldP spid="379" grpId="0" animBg="1"/>
      <p:bldP spid="379" grpId="1" animBg="1"/>
      <p:bldP spid="379" grpId="2" animBg="1"/>
      <p:bldP spid="379" grpId="3" animBg="1"/>
      <p:bldP spid="379" grpId="4" animBg="1"/>
      <p:bldP spid="379" grpId="5" animBg="1"/>
      <p:bldP spid="379" grpId="6" animBg="1"/>
      <p:bldP spid="379" grpId="7" animBg="1"/>
      <p:bldP spid="379" grpId="8" animBg="1"/>
      <p:bldP spid="379" grpId="9" animBg="1"/>
      <p:bldP spid="379" grpId="10" animBg="1"/>
      <p:bldP spid="379" grpId="11" animBg="1"/>
      <p:bldP spid="379" grpId="12" animBg="1"/>
      <p:bldP spid="379" grpId="13" animBg="1"/>
      <p:bldP spid="379" grpId="14" animBg="1"/>
      <p:bldP spid="379" grpId="15" animBg="1"/>
      <p:bldP spid="379" grpId="16" animBg="1"/>
      <p:bldP spid="379" grpId="17" animBg="1"/>
      <p:bldP spid="379" grpId="18" animBg="1"/>
      <p:bldP spid="379" grpId="19" animBg="1"/>
      <p:bldP spid="379" grpId="20" animBg="1"/>
      <p:bldP spid="380" grpId="0" animBg="1"/>
      <p:bldP spid="380" grpId="1" animBg="1"/>
      <p:bldP spid="380" grpId="2" animBg="1"/>
      <p:bldP spid="380" grpId="3" animBg="1"/>
      <p:bldP spid="380" grpId="4" animBg="1"/>
      <p:bldP spid="380" grpId="5" animBg="1"/>
      <p:bldP spid="380" grpId="6" animBg="1"/>
      <p:bldP spid="380" grpId="7" animBg="1"/>
      <p:bldP spid="380" grpId="8" animBg="1"/>
      <p:bldP spid="380" grpId="9" animBg="1"/>
      <p:bldP spid="380" grpId="10" animBg="1"/>
      <p:bldP spid="380" grpId="11" animBg="1"/>
      <p:bldP spid="380" grpId="12" animBg="1"/>
      <p:bldP spid="380" grpId="13" animBg="1"/>
      <p:bldP spid="380" grpId="14" animBg="1"/>
      <p:bldP spid="380" grpId="15" animBg="1"/>
      <p:bldP spid="380" grpId="16" animBg="1"/>
      <p:bldP spid="380" grpId="17" animBg="1"/>
      <p:bldP spid="380" grpId="18" animBg="1"/>
      <p:bldP spid="380" grpId="19" animBg="1"/>
      <p:bldP spid="380" grpId="20" animBg="1"/>
      <p:bldP spid="380" grpId="21" animBg="1"/>
      <p:bldP spid="381" grpId="0" animBg="1"/>
      <p:bldP spid="381" grpId="1" animBg="1"/>
      <p:bldP spid="381" grpId="2" animBg="1"/>
      <p:bldP spid="381" grpId="3" animBg="1"/>
      <p:bldP spid="381" grpId="4" animBg="1"/>
      <p:bldP spid="381" grpId="5" animBg="1"/>
      <p:bldP spid="381" grpId="6" animBg="1"/>
      <p:bldP spid="381" grpId="7" animBg="1"/>
      <p:bldP spid="381" grpId="8" animBg="1"/>
      <p:bldP spid="381" grpId="9" animBg="1"/>
      <p:bldP spid="381" grpId="10" animBg="1"/>
      <p:bldP spid="381" grpId="11" animBg="1"/>
      <p:bldP spid="381" grpId="12" animBg="1"/>
      <p:bldP spid="381" grpId="13" animBg="1"/>
      <p:bldP spid="381" grpId="14" animBg="1"/>
      <p:bldP spid="381" grpId="15" animBg="1"/>
      <p:bldP spid="381" grpId="16" animBg="1"/>
      <p:bldP spid="381" grpId="17" animBg="1"/>
      <p:bldP spid="381" grpId="18" animBg="1"/>
      <p:bldP spid="381" grpId="19" animBg="1"/>
      <p:bldP spid="381" grpId="20" animBg="1"/>
      <p:bldP spid="381" grpId="21" animBg="1"/>
      <p:bldP spid="381" grpId="22" animBg="1"/>
      <p:bldP spid="382" grpId="0" animBg="1"/>
      <p:bldP spid="382" grpId="1" animBg="1"/>
      <p:bldP spid="382" grpId="2" animBg="1"/>
      <p:bldP spid="382" grpId="3" animBg="1"/>
      <p:bldP spid="382" grpId="4" animBg="1"/>
      <p:bldP spid="382" grpId="5" animBg="1"/>
      <p:bldP spid="382" grpId="6" animBg="1"/>
      <p:bldP spid="382" grpId="7" animBg="1"/>
      <p:bldP spid="382" grpId="8" animBg="1"/>
      <p:bldP spid="382" grpId="9" animBg="1"/>
      <p:bldP spid="382" grpId="10" animBg="1"/>
      <p:bldP spid="382" grpId="11" animBg="1"/>
      <p:bldP spid="382" grpId="12" animBg="1"/>
      <p:bldP spid="382" grpId="13" animBg="1"/>
      <p:bldP spid="382" grpId="14" animBg="1"/>
      <p:bldP spid="382" grpId="15" animBg="1"/>
      <p:bldP spid="382" grpId="16" animBg="1"/>
      <p:bldP spid="382" grpId="17" animBg="1"/>
      <p:bldP spid="382" grpId="18" animBg="1"/>
      <p:bldP spid="382" grpId="19" animBg="1"/>
      <p:bldP spid="382" grpId="20" animBg="1"/>
      <p:bldP spid="382" grpId="21" animBg="1"/>
      <p:bldP spid="382" grpId="22" animBg="1"/>
      <p:bldP spid="382" grpId="23" animBg="1"/>
      <p:bldP spid="383" grpId="0" animBg="1"/>
      <p:bldP spid="383" grpId="1" animBg="1"/>
      <p:bldP spid="383" grpId="2" animBg="1"/>
      <p:bldP spid="383" grpId="3" animBg="1"/>
      <p:bldP spid="383" grpId="4" animBg="1"/>
      <p:bldP spid="383" grpId="5" animBg="1"/>
      <p:bldP spid="383" grpId="6" animBg="1"/>
      <p:bldP spid="383" grpId="7" animBg="1"/>
      <p:bldP spid="383" grpId="8" animBg="1"/>
      <p:bldP spid="383" grpId="9" animBg="1"/>
      <p:bldP spid="383" grpId="10" animBg="1"/>
      <p:bldP spid="383" grpId="11" animBg="1"/>
      <p:bldP spid="383" grpId="12" animBg="1"/>
      <p:bldP spid="383" grpId="13" animBg="1"/>
      <p:bldP spid="383" grpId="14" animBg="1"/>
      <p:bldP spid="383" grpId="15" animBg="1"/>
      <p:bldP spid="383" grpId="16" animBg="1"/>
      <p:bldP spid="383" grpId="17" animBg="1"/>
      <p:bldP spid="383" grpId="18" animBg="1"/>
      <p:bldP spid="383" grpId="19" animBg="1"/>
      <p:bldP spid="383" grpId="20" animBg="1"/>
      <p:bldP spid="383" grpId="21" animBg="1"/>
      <p:bldP spid="383" grpId="22" animBg="1"/>
      <p:bldP spid="383" grpId="23" animBg="1"/>
      <p:bldP spid="383" grpId="24" animBg="1"/>
      <p:bldP spid="384" grpId="0" animBg="1"/>
      <p:bldP spid="384" grpId="1" animBg="1"/>
      <p:bldP spid="384" grpId="2" animBg="1"/>
      <p:bldP spid="384" grpId="3" animBg="1"/>
      <p:bldP spid="384" grpId="4" animBg="1"/>
      <p:bldP spid="384" grpId="5" animBg="1"/>
      <p:bldP spid="384" grpId="6" animBg="1"/>
      <p:bldP spid="384" grpId="7" animBg="1"/>
      <p:bldP spid="384" grpId="8" animBg="1"/>
      <p:bldP spid="384" grpId="9" animBg="1"/>
      <p:bldP spid="384" grpId="10" animBg="1"/>
      <p:bldP spid="384" grpId="11" animBg="1"/>
      <p:bldP spid="384" grpId="12" animBg="1"/>
      <p:bldP spid="384" grpId="13" animBg="1"/>
      <p:bldP spid="384" grpId="14" animBg="1"/>
      <p:bldP spid="384" grpId="15" animBg="1"/>
      <p:bldP spid="384" grpId="16" animBg="1"/>
      <p:bldP spid="384" grpId="17" animBg="1"/>
      <p:bldP spid="384" grpId="18" animBg="1"/>
      <p:bldP spid="384" grpId="19" animBg="1"/>
      <p:bldP spid="384" grpId="20" animBg="1"/>
      <p:bldP spid="384" grpId="21" animBg="1"/>
      <p:bldP spid="384" grpId="22" animBg="1"/>
      <p:bldP spid="384" grpId="23" animBg="1"/>
      <p:bldP spid="384" grpId="24" animBg="1"/>
      <p:bldP spid="384" grpId="25" animBg="1"/>
      <p:bldP spid="385" grpId="0" animBg="1"/>
      <p:bldP spid="385" grpId="1" animBg="1"/>
      <p:bldP spid="385" grpId="2" animBg="1"/>
      <p:bldP spid="385" grpId="3" animBg="1"/>
      <p:bldP spid="385" grpId="4" animBg="1"/>
      <p:bldP spid="385" grpId="5" animBg="1"/>
      <p:bldP spid="385" grpId="6" animBg="1"/>
      <p:bldP spid="385" grpId="7" animBg="1"/>
      <p:bldP spid="385" grpId="8" animBg="1"/>
      <p:bldP spid="385" grpId="9" animBg="1"/>
      <p:bldP spid="385" grpId="10" animBg="1"/>
      <p:bldP spid="385" grpId="11" animBg="1"/>
      <p:bldP spid="385" grpId="12" animBg="1"/>
      <p:bldP spid="385" grpId="13" animBg="1"/>
      <p:bldP spid="385" grpId="14" animBg="1"/>
      <p:bldP spid="385" grpId="15" animBg="1"/>
      <p:bldP spid="385" grpId="16" animBg="1"/>
      <p:bldP spid="385" grpId="17" animBg="1"/>
      <p:bldP spid="385" grpId="18" animBg="1"/>
      <p:bldP spid="385" grpId="19" animBg="1"/>
      <p:bldP spid="385" grpId="20" animBg="1"/>
      <p:bldP spid="385" grpId="21" animBg="1"/>
      <p:bldP spid="385" grpId="22" animBg="1"/>
      <p:bldP spid="385" grpId="23" animBg="1"/>
      <p:bldP spid="385" grpId="24" animBg="1"/>
      <p:bldP spid="385" grpId="25" animBg="1"/>
      <p:bldP spid="385" grpId="26" animBg="1"/>
      <p:bldP spid="386" grpId="0" animBg="1"/>
      <p:bldP spid="386" grpId="1" animBg="1"/>
      <p:bldP spid="386" grpId="2" animBg="1"/>
      <p:bldP spid="386" grpId="3" animBg="1"/>
      <p:bldP spid="386" grpId="4" animBg="1"/>
      <p:bldP spid="386" grpId="5" animBg="1"/>
      <p:bldP spid="386" grpId="6" animBg="1"/>
      <p:bldP spid="386" grpId="7" animBg="1"/>
      <p:bldP spid="386" grpId="8" animBg="1"/>
      <p:bldP spid="386" grpId="9" animBg="1"/>
      <p:bldP spid="386" grpId="10" animBg="1"/>
      <p:bldP spid="386" grpId="11" animBg="1"/>
      <p:bldP spid="386" grpId="12" animBg="1"/>
      <p:bldP spid="386" grpId="13" animBg="1"/>
      <p:bldP spid="386" grpId="14" animBg="1"/>
      <p:bldP spid="386" grpId="15" animBg="1"/>
      <p:bldP spid="386" grpId="16" animBg="1"/>
      <p:bldP spid="386" grpId="17" animBg="1"/>
      <p:bldP spid="386" grpId="18" animBg="1"/>
      <p:bldP spid="386" grpId="19" animBg="1"/>
      <p:bldP spid="386" grpId="20" animBg="1"/>
      <p:bldP spid="386" grpId="21" animBg="1"/>
      <p:bldP spid="386" grpId="22" animBg="1"/>
      <p:bldP spid="386" grpId="23" animBg="1"/>
      <p:bldP spid="386" grpId="24" animBg="1"/>
      <p:bldP spid="386" grpId="25" animBg="1"/>
      <p:bldP spid="386" grpId="26" animBg="1"/>
      <p:bldP spid="386" grpId="27" animBg="1"/>
      <p:bldP spid="387" grpId="0" animBg="1"/>
      <p:bldP spid="387" grpId="1" animBg="1"/>
      <p:bldP spid="387" grpId="2" animBg="1"/>
      <p:bldP spid="387" grpId="3" animBg="1"/>
      <p:bldP spid="387" grpId="4" animBg="1"/>
      <p:bldP spid="387" grpId="5" animBg="1"/>
      <p:bldP spid="387" grpId="6" animBg="1"/>
      <p:bldP spid="387" grpId="7" animBg="1"/>
      <p:bldP spid="387" grpId="8" animBg="1"/>
      <p:bldP spid="387" grpId="9" animBg="1"/>
      <p:bldP spid="387" grpId="10" animBg="1"/>
      <p:bldP spid="387" grpId="11" animBg="1"/>
      <p:bldP spid="387" grpId="12" animBg="1"/>
      <p:bldP spid="387" grpId="13" animBg="1"/>
      <p:bldP spid="387" grpId="14" animBg="1"/>
      <p:bldP spid="387" grpId="15" animBg="1"/>
      <p:bldP spid="387" grpId="16" animBg="1"/>
      <p:bldP spid="387" grpId="17" animBg="1"/>
      <p:bldP spid="387" grpId="18" animBg="1"/>
      <p:bldP spid="387" grpId="19" animBg="1"/>
      <p:bldP spid="387" grpId="20" animBg="1"/>
      <p:bldP spid="387" grpId="21" animBg="1"/>
      <p:bldP spid="387" grpId="22" animBg="1"/>
      <p:bldP spid="387" grpId="23" animBg="1"/>
      <p:bldP spid="387" grpId="24" animBg="1"/>
      <p:bldP spid="387" grpId="25" animBg="1"/>
      <p:bldP spid="387" grpId="26" animBg="1"/>
      <p:bldP spid="387" grpId="27" animBg="1"/>
      <p:bldP spid="387" grpId="28" animBg="1"/>
      <p:bldP spid="388" grpId="0" animBg="1"/>
      <p:bldP spid="388" grpId="1" animBg="1"/>
      <p:bldP spid="388" grpId="2" animBg="1"/>
      <p:bldP spid="388" grpId="3" animBg="1"/>
      <p:bldP spid="388" grpId="4" animBg="1"/>
      <p:bldP spid="388" grpId="5" animBg="1"/>
      <p:bldP spid="388" grpId="6" animBg="1"/>
      <p:bldP spid="388" grpId="7" animBg="1"/>
      <p:bldP spid="388" grpId="8" animBg="1"/>
      <p:bldP spid="388" grpId="9" animBg="1"/>
      <p:bldP spid="388" grpId="10" animBg="1"/>
      <p:bldP spid="388" grpId="11" animBg="1"/>
      <p:bldP spid="388" grpId="12" animBg="1"/>
      <p:bldP spid="388" grpId="13" animBg="1"/>
      <p:bldP spid="388" grpId="14" animBg="1"/>
      <p:bldP spid="388" grpId="15" animBg="1"/>
      <p:bldP spid="388" grpId="16" animBg="1"/>
      <p:bldP spid="388" grpId="17" animBg="1"/>
      <p:bldP spid="388" grpId="18" animBg="1"/>
      <p:bldP spid="388" grpId="19" animBg="1"/>
      <p:bldP spid="388" grpId="20" animBg="1"/>
      <p:bldP spid="388" grpId="21" animBg="1"/>
      <p:bldP spid="388" grpId="22" animBg="1"/>
      <p:bldP spid="388" grpId="23" animBg="1"/>
      <p:bldP spid="388" grpId="24" animBg="1"/>
      <p:bldP spid="388" grpId="25" animBg="1"/>
      <p:bldP spid="388" grpId="26" animBg="1"/>
      <p:bldP spid="388" grpId="27" animBg="1"/>
      <p:bldP spid="388" grpId="28" animBg="1"/>
      <p:bldP spid="388" grpId="29" animBg="1"/>
      <p:bldP spid="389" grpId="0" animBg="1"/>
      <p:bldP spid="389" grpId="1" animBg="1"/>
      <p:bldP spid="389" grpId="2" animBg="1"/>
      <p:bldP spid="389" grpId="3" animBg="1"/>
      <p:bldP spid="389" grpId="4" animBg="1"/>
      <p:bldP spid="389" grpId="5" animBg="1"/>
      <p:bldP spid="389" grpId="6" animBg="1"/>
      <p:bldP spid="389" grpId="7" animBg="1"/>
      <p:bldP spid="389" grpId="8" animBg="1"/>
      <p:bldP spid="389" grpId="9" animBg="1"/>
      <p:bldP spid="389" grpId="10" animBg="1"/>
      <p:bldP spid="389" grpId="11" animBg="1"/>
      <p:bldP spid="389" grpId="12" animBg="1"/>
      <p:bldP spid="389" grpId="13" animBg="1"/>
      <p:bldP spid="389" grpId="14" animBg="1"/>
      <p:bldP spid="389" grpId="15" animBg="1"/>
      <p:bldP spid="389" grpId="16" animBg="1"/>
      <p:bldP spid="389" grpId="17" animBg="1"/>
      <p:bldP spid="389" grpId="18" animBg="1"/>
      <p:bldP spid="389" grpId="19" animBg="1"/>
      <p:bldP spid="389" grpId="20" animBg="1"/>
      <p:bldP spid="389" grpId="21" animBg="1"/>
      <p:bldP spid="389" grpId="22" animBg="1"/>
      <p:bldP spid="389" grpId="23" animBg="1"/>
      <p:bldP spid="389" grpId="24" animBg="1"/>
      <p:bldP spid="389" grpId="25" animBg="1"/>
      <p:bldP spid="389" grpId="26" animBg="1"/>
      <p:bldP spid="389" grpId="27" animBg="1"/>
      <p:bldP spid="389" grpId="28" animBg="1"/>
      <p:bldP spid="389" grpId="29" animBg="1"/>
      <p:bldP spid="389" grpId="30" animBg="1"/>
      <p:bldP spid="390" grpId="0" animBg="1"/>
      <p:bldP spid="390" grpId="1" animBg="1"/>
      <p:bldP spid="390" grpId="2" animBg="1"/>
      <p:bldP spid="390" grpId="3" animBg="1"/>
      <p:bldP spid="390" grpId="4" animBg="1"/>
      <p:bldP spid="390" grpId="5" animBg="1"/>
      <p:bldP spid="390" grpId="6" animBg="1"/>
      <p:bldP spid="390" grpId="7" animBg="1"/>
      <p:bldP spid="390" grpId="8" animBg="1"/>
      <p:bldP spid="390" grpId="9" animBg="1"/>
      <p:bldP spid="390" grpId="10" animBg="1"/>
      <p:bldP spid="390" grpId="11" animBg="1"/>
      <p:bldP spid="390" grpId="12" animBg="1"/>
      <p:bldP spid="390" grpId="13" animBg="1"/>
      <p:bldP spid="390" grpId="14" animBg="1"/>
      <p:bldP spid="390" grpId="15" animBg="1"/>
      <p:bldP spid="390" grpId="16" animBg="1"/>
      <p:bldP spid="390" grpId="17" animBg="1"/>
      <p:bldP spid="390" grpId="18" animBg="1"/>
      <p:bldP spid="390" grpId="19" animBg="1"/>
      <p:bldP spid="390" grpId="20" animBg="1"/>
      <p:bldP spid="390" grpId="21" animBg="1"/>
      <p:bldP spid="390" grpId="22" animBg="1"/>
      <p:bldP spid="390" grpId="23" animBg="1"/>
      <p:bldP spid="390" grpId="24" animBg="1"/>
      <p:bldP spid="390" grpId="25" animBg="1"/>
      <p:bldP spid="390" grpId="26" animBg="1"/>
      <p:bldP spid="390" grpId="27" animBg="1"/>
      <p:bldP spid="390" grpId="28" animBg="1"/>
      <p:bldP spid="390" grpId="29" animBg="1"/>
      <p:bldP spid="390" grpId="30" animBg="1"/>
      <p:bldP spid="390" grpId="31" animBg="1"/>
      <p:bldP spid="391" grpId="0" animBg="1"/>
      <p:bldP spid="391" grpId="1" animBg="1"/>
      <p:bldP spid="391" grpId="2" animBg="1"/>
      <p:bldP spid="391" grpId="3" animBg="1"/>
      <p:bldP spid="391" grpId="4" animBg="1"/>
      <p:bldP spid="391" grpId="5" animBg="1"/>
      <p:bldP spid="391" grpId="6" animBg="1"/>
      <p:bldP spid="391" grpId="7" animBg="1"/>
      <p:bldP spid="391" grpId="8" animBg="1"/>
      <p:bldP spid="391" grpId="9" animBg="1"/>
      <p:bldP spid="391" grpId="10" animBg="1"/>
      <p:bldP spid="391" grpId="11" animBg="1"/>
      <p:bldP spid="391" grpId="12" animBg="1"/>
      <p:bldP spid="391" grpId="13" animBg="1"/>
      <p:bldP spid="391" grpId="14" animBg="1"/>
      <p:bldP spid="391" grpId="15" animBg="1"/>
      <p:bldP spid="391" grpId="16" animBg="1"/>
      <p:bldP spid="391" grpId="17" animBg="1"/>
      <p:bldP spid="391" grpId="18" animBg="1"/>
      <p:bldP spid="391" grpId="19" animBg="1"/>
      <p:bldP spid="391" grpId="20" animBg="1"/>
      <p:bldP spid="391" grpId="21" animBg="1"/>
      <p:bldP spid="391" grpId="22" animBg="1"/>
      <p:bldP spid="391" grpId="23" animBg="1"/>
      <p:bldP spid="391" grpId="24" animBg="1"/>
      <p:bldP spid="391" grpId="25" animBg="1"/>
      <p:bldP spid="391" grpId="26" animBg="1"/>
      <p:bldP spid="391" grpId="27" animBg="1"/>
      <p:bldP spid="391" grpId="28" animBg="1"/>
      <p:bldP spid="391" grpId="29" animBg="1"/>
      <p:bldP spid="391" grpId="30" animBg="1"/>
      <p:bldP spid="391" grpId="31" animBg="1"/>
      <p:bldP spid="391" grpId="32" animBg="1"/>
      <p:bldP spid="392" grpId="0" animBg="1"/>
      <p:bldP spid="392" grpId="1" animBg="1"/>
      <p:bldP spid="392" grpId="2" animBg="1"/>
      <p:bldP spid="392" grpId="3" animBg="1"/>
      <p:bldP spid="392" grpId="4" animBg="1"/>
      <p:bldP spid="392" grpId="5" animBg="1"/>
      <p:bldP spid="392" grpId="6" animBg="1"/>
      <p:bldP spid="392" grpId="7" animBg="1"/>
      <p:bldP spid="392" grpId="8" animBg="1"/>
      <p:bldP spid="392" grpId="9" animBg="1"/>
      <p:bldP spid="392" grpId="10" animBg="1"/>
      <p:bldP spid="392" grpId="11" animBg="1"/>
      <p:bldP spid="392" grpId="12" animBg="1"/>
      <p:bldP spid="392" grpId="13" animBg="1"/>
      <p:bldP spid="392" grpId="14" animBg="1"/>
      <p:bldP spid="392" grpId="15" animBg="1"/>
      <p:bldP spid="392" grpId="16" animBg="1"/>
      <p:bldP spid="392" grpId="17" animBg="1"/>
      <p:bldP spid="392" grpId="18" animBg="1"/>
      <p:bldP spid="392" grpId="19" animBg="1"/>
      <p:bldP spid="392" grpId="20" animBg="1"/>
      <p:bldP spid="392" grpId="21" animBg="1"/>
      <p:bldP spid="392" grpId="22" animBg="1"/>
      <p:bldP spid="392" grpId="23" animBg="1"/>
      <p:bldP spid="392" grpId="24" animBg="1"/>
      <p:bldP spid="392" grpId="25" animBg="1"/>
      <p:bldP spid="392" grpId="26" animBg="1"/>
      <p:bldP spid="392" grpId="27" animBg="1"/>
      <p:bldP spid="392" grpId="28" animBg="1"/>
      <p:bldP spid="392" grpId="29" animBg="1"/>
      <p:bldP spid="392" grpId="30" animBg="1"/>
      <p:bldP spid="392" grpId="31" animBg="1"/>
      <p:bldP spid="392" grpId="32" animBg="1"/>
      <p:bldP spid="392" grpId="3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їсти та пити за комп’ютером</a:t>
            </a:r>
            <a:br>
              <a:rPr lang="ru-RU" dirty="0"/>
            </a:br>
            <a:endParaRPr lang="ru-RU" dirty="0"/>
          </a:p>
        </p:txBody>
      </p:sp>
      <p:pic>
        <p:nvPicPr>
          <p:cNvPr id="29698" name="Picture 2" descr="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0"/>
            <a:ext cx="4504682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r>
              <a:rPr lang="uk-UA" dirty="0"/>
              <a:t>опиратися на пристрої комп’ютера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Picture 2" descr="2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4608512" cy="530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r>
              <a:rPr lang="uk-UA" dirty="0"/>
              <a:t>бити по пристроям комп’ютера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5842" name="Picture 2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2656"/>
            <a:ext cx="411399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працювати за комп’ютером та  виковувати вказівки учителя 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7890" name="Picture 2" descr="j03433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4664"/>
            <a:ext cx="4760901" cy="465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торкатися пальцями, ручками, олівцями екрану монітора</a:t>
            </a:r>
            <a:br>
              <a:rPr lang="ru-RU" dirty="0"/>
            </a:br>
            <a:r>
              <a:rPr lang="uk-UA" dirty="0"/>
              <a:t> 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8914" name="Picture 2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540637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3CA-E360-494C-A602-8B74F3C624A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1171</Words>
  <Application>Microsoft Office PowerPoint</Application>
  <PresentationFormat>Екран (4:3)</PresentationFormat>
  <Paragraphs>287</Paragraphs>
  <Slides>49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49</vt:i4>
      </vt:variant>
    </vt:vector>
  </HeadingPairs>
  <TitlesOfParts>
    <vt:vector size="59" baseType="lpstr">
      <vt:lpstr>Aharoni</vt:lpstr>
      <vt:lpstr>Arial</vt:lpstr>
      <vt:lpstr>Arial Black</vt:lpstr>
      <vt:lpstr>Baskerville Old Face</vt:lpstr>
      <vt:lpstr>Book Antiqua</vt:lpstr>
      <vt:lpstr>Calibri</vt:lpstr>
      <vt:lpstr>Garamond</vt:lpstr>
      <vt:lpstr>Times New Roman</vt:lpstr>
      <vt:lpstr>Wingdings</vt:lpstr>
      <vt:lpstr>Тема Office</vt:lpstr>
      <vt:lpstr>Презентація PowerPoint</vt:lpstr>
      <vt:lpstr>Презентація PowerPoint</vt:lpstr>
      <vt:lpstr>близько наближатися до екрану монітора </vt:lpstr>
      <vt:lpstr>сидіти рівно, щоб відстань між очима та екраном була не менше 50 см. </vt:lpstr>
      <vt:lpstr>їсти та пити за комп’ютером </vt:lpstr>
      <vt:lpstr> опиратися на пристрої комп’ютера   </vt:lpstr>
      <vt:lpstr>  бити по пристроям комп’ютера    </vt:lpstr>
      <vt:lpstr>   працювати за комп’ютером та  виковувати вказівки учителя     </vt:lpstr>
      <vt:lpstr>    торкатися пальцями, ручками, олівцями екрану монітора      </vt:lpstr>
      <vt:lpstr>    працювати за комп’ютером не більше 20 хвилин       </vt:lpstr>
      <vt:lpstr>     бігати, стрибати та швидко пересуватись у кабінеті інформатики        </vt:lpstr>
      <vt:lpstr>      ставити та класти на пристрої комп’ютера будь-які предмети        </vt:lpstr>
      <vt:lpstr>       класти будь-які речі на клавіатуру          </vt:lpstr>
      <vt:lpstr>        заходити до кабінету інформатики тільки з дозволу учителя          </vt:lpstr>
      <vt:lpstr>         торкатися руками кабелів,  шнурів, розеток           </vt:lpstr>
      <vt:lpstr>          без дозволу учителя вмикати та вимикати пристрої комп’ютера і пересувати їх по столу            </vt:lpstr>
      <vt:lpstr>           для відповіді чи запитання підняти руку вгору, не кричати, голосно не розмовляти             </vt:lpstr>
      <vt:lpstr>CRYPTOGRAM</vt:lpstr>
      <vt:lpstr>Answer key</vt:lpstr>
      <vt:lpstr>Computers and internet in our life</vt:lpstr>
      <vt:lpstr>Епіграф уроку:   «Геніальні відкриття – це 99% праці та 1 % таланту». Томас Едісон</vt:lpstr>
      <vt:lpstr>Що можна робити за допомогою комп'ютера?</vt:lpstr>
      <vt:lpstr>We can use computers for:</vt:lpstr>
      <vt:lpstr>Vocabulary  Словникова робота</vt:lpstr>
      <vt:lpstr>screen, monitor, display</vt:lpstr>
      <vt:lpstr>mouse</vt:lpstr>
      <vt:lpstr>keyboard</vt:lpstr>
      <vt:lpstr>the operating system</vt:lpstr>
      <vt:lpstr>software</vt:lpstr>
      <vt:lpstr>hardware</vt:lpstr>
      <vt:lpstr>The system block</vt:lpstr>
      <vt:lpstr>Hard disk</vt:lpstr>
      <vt:lpstr>motherboard</vt:lpstr>
      <vt:lpstr>Central processor </vt:lpstr>
      <vt:lpstr>memory</vt:lpstr>
      <vt:lpstr>Video card</vt:lpstr>
      <vt:lpstr>Match the name with the picture:</vt:lpstr>
      <vt:lpstr>Вправа: “Стерті слова”</vt:lpstr>
      <vt:lpstr>                      Інтернет – за чи проти</vt:lpstr>
      <vt:lpstr>Statements</vt:lpstr>
      <vt:lpstr>KEYBOARD</vt:lpstr>
      <vt:lpstr>Презентація PowerPoint</vt:lpstr>
      <vt:lpstr>Task   Mach the words </vt:lpstr>
      <vt:lpstr>“Чорний ящик”</vt:lpstr>
      <vt:lpstr>Незавершені речення</vt:lpstr>
      <vt:lpstr>ДОМАШНЄ ЗАВДАННЯ</vt:lpstr>
      <vt:lpstr>THANK YOU!</vt:lpstr>
      <vt:lpstr>Інструкція</vt:lpstr>
      <vt:lpstr>Кросворд «Файли та папки»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ТІПтоп</cp:lastModifiedBy>
  <cp:revision>119</cp:revision>
  <dcterms:created xsi:type="dcterms:W3CDTF">2013-11-30T12:43:47Z</dcterms:created>
  <dcterms:modified xsi:type="dcterms:W3CDTF">2023-03-28T18:19:14Z</dcterms:modified>
</cp:coreProperties>
</file>