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8" r:id="rId8"/>
    <p:sldId id="262" r:id="rId9"/>
    <p:sldId id="267" r:id="rId10"/>
    <p:sldId id="263" r:id="rId11"/>
    <p:sldId id="265" r:id="rId12"/>
    <p:sldId id="264" r:id="rId13"/>
    <p:sldId id="266" r:id="rId14"/>
    <p:sldId id="269" r:id="rId15"/>
    <p:sldId id="270" r:id="rId16"/>
    <p:sldId id="271" r:id="rId17"/>
    <p:sldId id="276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62" autoAdjust="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а Василенко" userId="9cb13126faeba84e" providerId="LiveId" clId="{3A0DF3D2-0D6C-48DC-B032-8A246A702171}"/>
    <pc:docChg chg="undo custSel addSld delSld modSld">
      <pc:chgData name="Валентина Василенко" userId="9cb13126faeba84e" providerId="LiveId" clId="{3A0DF3D2-0D6C-48DC-B032-8A246A702171}" dt="2022-12-10T19:59:48.426" v="873" actId="20577"/>
      <pc:docMkLst>
        <pc:docMk/>
      </pc:docMkLst>
      <pc:sldChg chg="addSp modSp mod">
        <pc:chgData name="Валентина Василенко" userId="9cb13126faeba84e" providerId="LiveId" clId="{3A0DF3D2-0D6C-48DC-B032-8A246A702171}" dt="2022-12-10T19:59:48.426" v="873" actId="20577"/>
        <pc:sldMkLst>
          <pc:docMk/>
          <pc:sldMk cId="3315021818" sldId="256"/>
        </pc:sldMkLst>
        <pc:spChg chg="add mod">
          <ac:chgData name="Валентина Василенко" userId="9cb13126faeba84e" providerId="LiveId" clId="{3A0DF3D2-0D6C-48DC-B032-8A246A702171}" dt="2022-12-10T19:59:48.426" v="873" actId="20577"/>
          <ac:spMkLst>
            <pc:docMk/>
            <pc:sldMk cId="3315021818" sldId="256"/>
            <ac:spMk id="6" creationId="{43CD287C-0D0F-09F0-F8AB-AC1EAC8FABDF}"/>
          </ac:spMkLst>
        </pc:spChg>
      </pc:sldChg>
      <pc:sldChg chg="addSp modSp mod">
        <pc:chgData name="Валентина Василенко" userId="9cb13126faeba84e" providerId="LiveId" clId="{3A0DF3D2-0D6C-48DC-B032-8A246A702171}" dt="2022-12-10T19:49:25.197" v="779" actId="14100"/>
        <pc:sldMkLst>
          <pc:docMk/>
          <pc:sldMk cId="1245202010" sldId="257"/>
        </pc:sldMkLst>
        <pc:spChg chg="mod">
          <ac:chgData name="Валентина Василенко" userId="9cb13126faeba84e" providerId="LiveId" clId="{3A0DF3D2-0D6C-48DC-B032-8A246A702171}" dt="2022-12-10T18:16:17.524" v="20" actId="255"/>
          <ac:spMkLst>
            <pc:docMk/>
            <pc:sldMk cId="1245202010" sldId="257"/>
            <ac:spMk id="4" creationId="{2F4F9ED3-11BD-888A-79C2-BC49EE4FFACC}"/>
          </ac:spMkLst>
        </pc:spChg>
        <pc:picChg chg="add mod">
          <ac:chgData name="Валентина Василенко" userId="9cb13126faeba84e" providerId="LiveId" clId="{3A0DF3D2-0D6C-48DC-B032-8A246A702171}" dt="2022-12-10T19:49:25.197" v="779" actId="14100"/>
          <ac:picMkLst>
            <pc:docMk/>
            <pc:sldMk cId="1245202010" sldId="257"/>
            <ac:picMk id="5" creationId="{C15D42D5-8EFF-7F35-C079-864F80D2B2FB}"/>
          </ac:picMkLst>
        </pc:picChg>
      </pc:sldChg>
      <pc:sldChg chg="addSp delSp modSp mod">
        <pc:chgData name="Валентина Василенко" userId="9cb13126faeba84e" providerId="LiveId" clId="{3A0DF3D2-0D6C-48DC-B032-8A246A702171}" dt="2022-12-10T19:56:30.802" v="837" actId="1076"/>
        <pc:sldMkLst>
          <pc:docMk/>
          <pc:sldMk cId="4228599136" sldId="258"/>
        </pc:sldMkLst>
        <pc:spChg chg="add mod">
          <ac:chgData name="Валентина Василенко" userId="9cb13126faeba84e" providerId="LiveId" clId="{3A0DF3D2-0D6C-48DC-B032-8A246A702171}" dt="2022-12-10T19:56:22.677" v="834" actId="1076"/>
          <ac:spMkLst>
            <pc:docMk/>
            <pc:sldMk cId="4228599136" sldId="258"/>
            <ac:spMk id="3" creationId="{2C1AA8FD-15D0-7BDD-C2E3-CC80A531D825}"/>
          </ac:spMkLst>
        </pc:spChg>
        <pc:picChg chg="mod">
          <ac:chgData name="Валентина Василенко" userId="9cb13126faeba84e" providerId="LiveId" clId="{3A0DF3D2-0D6C-48DC-B032-8A246A702171}" dt="2022-12-10T19:56:18.997" v="833" actId="1076"/>
          <ac:picMkLst>
            <pc:docMk/>
            <pc:sldMk cId="4228599136" sldId="258"/>
            <ac:picMk id="2" creationId="{A2426B5F-DA1D-82B1-36F1-5FC24C87ABAD}"/>
          </ac:picMkLst>
        </pc:picChg>
        <pc:picChg chg="add del mod">
          <ac:chgData name="Валентина Василенко" userId="9cb13126faeba84e" providerId="LiveId" clId="{3A0DF3D2-0D6C-48DC-B032-8A246A702171}" dt="2022-12-10T19:50:06.153" v="783" actId="21"/>
          <ac:picMkLst>
            <pc:docMk/>
            <pc:sldMk cId="4228599136" sldId="258"/>
            <ac:picMk id="4" creationId="{3BA4C75B-45C8-B1D5-D216-11B3365C72BE}"/>
          </ac:picMkLst>
        </pc:picChg>
        <pc:picChg chg="add mod">
          <ac:chgData name="Валентина Василенко" userId="9cb13126faeba84e" providerId="LiveId" clId="{3A0DF3D2-0D6C-48DC-B032-8A246A702171}" dt="2022-12-10T19:56:30.802" v="837" actId="1076"/>
          <ac:picMkLst>
            <pc:docMk/>
            <pc:sldMk cId="4228599136" sldId="258"/>
            <ac:picMk id="5" creationId="{755AA2A7-2219-4FCC-6164-86842B65B8C7}"/>
          </ac:picMkLst>
        </pc:picChg>
      </pc:sldChg>
      <pc:sldChg chg="addSp modSp mod">
        <pc:chgData name="Валентина Василенко" userId="9cb13126faeba84e" providerId="LiveId" clId="{3A0DF3D2-0D6C-48DC-B032-8A246A702171}" dt="2022-12-10T18:28:00.380" v="38" actId="122"/>
        <pc:sldMkLst>
          <pc:docMk/>
          <pc:sldMk cId="1836787869" sldId="259"/>
        </pc:sldMkLst>
        <pc:spChg chg="add mod">
          <ac:chgData name="Валентина Василенко" userId="9cb13126faeba84e" providerId="LiveId" clId="{3A0DF3D2-0D6C-48DC-B032-8A246A702171}" dt="2022-12-10T18:28:00.380" v="38" actId="122"/>
          <ac:spMkLst>
            <pc:docMk/>
            <pc:sldMk cId="1836787869" sldId="259"/>
            <ac:spMk id="4" creationId="{099E7EE0-E352-DA50-7723-9DF330B6E950}"/>
          </ac:spMkLst>
        </pc:spChg>
      </pc:sldChg>
      <pc:sldChg chg="addSp modSp mod">
        <pc:chgData name="Валентина Василенко" userId="9cb13126faeba84e" providerId="LiveId" clId="{3A0DF3D2-0D6C-48DC-B032-8A246A702171}" dt="2022-12-10T19:50:31.388" v="788" actId="14100"/>
        <pc:sldMkLst>
          <pc:docMk/>
          <pc:sldMk cId="1610837625" sldId="260"/>
        </pc:sldMkLst>
        <pc:spChg chg="add mod">
          <ac:chgData name="Валентина Василенко" userId="9cb13126faeba84e" providerId="LiveId" clId="{3A0DF3D2-0D6C-48DC-B032-8A246A702171}" dt="2022-12-10T18:31:50.245" v="79" actId="113"/>
          <ac:spMkLst>
            <pc:docMk/>
            <pc:sldMk cId="1610837625" sldId="260"/>
            <ac:spMk id="4" creationId="{5B4BB808-016F-4075-E566-C2B24E5EB060}"/>
          </ac:spMkLst>
        </pc:spChg>
        <pc:spChg chg="add mod">
          <ac:chgData name="Валентина Василенко" userId="9cb13126faeba84e" providerId="LiveId" clId="{3A0DF3D2-0D6C-48DC-B032-8A246A702171}" dt="2022-12-10T18:31:00.441" v="73" actId="14100"/>
          <ac:spMkLst>
            <pc:docMk/>
            <pc:sldMk cId="1610837625" sldId="260"/>
            <ac:spMk id="6" creationId="{1028FC3D-C6E3-91E1-8420-0FB9586D8333}"/>
          </ac:spMkLst>
        </pc:spChg>
        <pc:picChg chg="add mod">
          <ac:chgData name="Валентина Василенко" userId="9cb13126faeba84e" providerId="LiveId" clId="{3A0DF3D2-0D6C-48DC-B032-8A246A702171}" dt="2022-12-10T19:50:31.388" v="788" actId="14100"/>
          <ac:picMkLst>
            <pc:docMk/>
            <pc:sldMk cId="1610837625" sldId="260"/>
            <ac:picMk id="7" creationId="{850D5C2C-2439-04EE-9794-98B4A1F73CB7}"/>
          </ac:picMkLst>
        </pc:picChg>
      </pc:sldChg>
      <pc:sldChg chg="addSp modSp add mod">
        <pc:chgData name="Валентина Василенко" userId="9cb13126faeba84e" providerId="LiveId" clId="{3A0DF3D2-0D6C-48DC-B032-8A246A702171}" dt="2022-12-10T18:33:50.112" v="109" actId="3062"/>
        <pc:sldMkLst>
          <pc:docMk/>
          <pc:sldMk cId="3866908793" sldId="261"/>
        </pc:sldMkLst>
        <pc:spChg chg="add mod">
          <ac:chgData name="Валентина Василенко" userId="9cb13126faeba84e" providerId="LiveId" clId="{3A0DF3D2-0D6C-48DC-B032-8A246A702171}" dt="2022-12-10T18:33:50.112" v="109" actId="3062"/>
          <ac:spMkLst>
            <pc:docMk/>
            <pc:sldMk cId="3866908793" sldId="261"/>
            <ac:spMk id="4" creationId="{E8FB9D04-700A-0AC7-D06A-BCCD974D8BFE}"/>
          </ac:spMkLst>
        </pc:spChg>
      </pc:sldChg>
      <pc:sldChg chg="addSp modSp add mod">
        <pc:chgData name="Валентина Василенко" userId="9cb13126faeba84e" providerId="LiveId" clId="{3A0DF3D2-0D6C-48DC-B032-8A246A702171}" dt="2022-12-10T18:35:18.404" v="177" actId="20577"/>
        <pc:sldMkLst>
          <pc:docMk/>
          <pc:sldMk cId="1771027154" sldId="262"/>
        </pc:sldMkLst>
        <pc:spChg chg="add mod">
          <ac:chgData name="Валентина Василенко" userId="9cb13126faeba84e" providerId="LiveId" clId="{3A0DF3D2-0D6C-48DC-B032-8A246A702171}" dt="2022-12-10T18:35:18.404" v="177" actId="20577"/>
          <ac:spMkLst>
            <pc:docMk/>
            <pc:sldMk cId="1771027154" sldId="262"/>
            <ac:spMk id="4" creationId="{BB1AFAB6-F2BA-7325-6065-7045017B93C7}"/>
          </ac:spMkLst>
        </pc:spChg>
      </pc:sldChg>
      <pc:sldChg chg="addSp modSp add mod">
        <pc:chgData name="Валентина Василенко" userId="9cb13126faeba84e" providerId="LiveId" clId="{3A0DF3D2-0D6C-48DC-B032-8A246A702171}" dt="2022-12-10T18:42:21.241" v="213" actId="113"/>
        <pc:sldMkLst>
          <pc:docMk/>
          <pc:sldMk cId="2258527549" sldId="263"/>
        </pc:sldMkLst>
        <pc:spChg chg="add mod">
          <ac:chgData name="Валентина Василенко" userId="9cb13126faeba84e" providerId="LiveId" clId="{3A0DF3D2-0D6C-48DC-B032-8A246A702171}" dt="2022-12-10T18:42:21.241" v="213" actId="113"/>
          <ac:spMkLst>
            <pc:docMk/>
            <pc:sldMk cId="2258527549" sldId="263"/>
            <ac:spMk id="4" creationId="{E6C6034B-E8D4-3119-5B1E-D1F2CBF532BD}"/>
          </ac:spMkLst>
        </pc:spChg>
      </pc:sldChg>
      <pc:sldChg chg="addSp modSp add mod">
        <pc:chgData name="Валентина Василенко" userId="9cb13126faeba84e" providerId="LiveId" clId="{3A0DF3D2-0D6C-48DC-B032-8A246A702171}" dt="2022-12-10T18:57:26.289" v="571" actId="20577"/>
        <pc:sldMkLst>
          <pc:docMk/>
          <pc:sldMk cId="309201216" sldId="264"/>
        </pc:sldMkLst>
        <pc:spChg chg="add mod">
          <ac:chgData name="Валентина Василенко" userId="9cb13126faeba84e" providerId="LiveId" clId="{3A0DF3D2-0D6C-48DC-B032-8A246A702171}" dt="2022-12-10T18:57:26.289" v="571" actId="20577"/>
          <ac:spMkLst>
            <pc:docMk/>
            <pc:sldMk cId="309201216" sldId="264"/>
            <ac:spMk id="4" creationId="{D6F7498C-769A-28AB-B1D2-5692A0968BC7}"/>
          </ac:spMkLst>
        </pc:spChg>
        <pc:spChg chg="add mod">
          <ac:chgData name="Валентина Василенко" userId="9cb13126faeba84e" providerId="LiveId" clId="{3A0DF3D2-0D6C-48DC-B032-8A246A702171}" dt="2022-12-10T18:57:15.135" v="570" actId="20577"/>
          <ac:spMkLst>
            <pc:docMk/>
            <pc:sldMk cId="309201216" sldId="264"/>
            <ac:spMk id="6" creationId="{242B5892-EDF3-1BE4-2066-6CB8B505D053}"/>
          </ac:spMkLst>
        </pc:spChg>
      </pc:sldChg>
      <pc:sldChg chg="addSp delSp modSp add mod">
        <pc:chgData name="Валентина Василенко" userId="9cb13126faeba84e" providerId="LiveId" clId="{3A0DF3D2-0D6C-48DC-B032-8A246A702171}" dt="2022-12-10T18:54:42.226" v="325" actId="1076"/>
        <pc:sldMkLst>
          <pc:docMk/>
          <pc:sldMk cId="1928396224" sldId="265"/>
        </pc:sldMkLst>
        <pc:spChg chg="add mod">
          <ac:chgData name="Валентина Василенко" userId="9cb13126faeba84e" providerId="LiveId" clId="{3A0DF3D2-0D6C-48DC-B032-8A246A702171}" dt="2022-12-10T18:43:33.642" v="220" actId="14100"/>
          <ac:spMkLst>
            <pc:docMk/>
            <pc:sldMk cId="1928396224" sldId="265"/>
            <ac:spMk id="4" creationId="{F4D34AA2-EE4A-D604-DBEB-77074CFB6191}"/>
          </ac:spMkLst>
        </pc:spChg>
        <pc:spChg chg="add mod topLvl">
          <ac:chgData name="Валентина Василенко" userId="9cb13126faeba84e" providerId="LiveId" clId="{3A0DF3D2-0D6C-48DC-B032-8A246A702171}" dt="2022-12-10T18:52:28.690" v="287" actId="165"/>
          <ac:spMkLst>
            <pc:docMk/>
            <pc:sldMk cId="1928396224" sldId="265"/>
            <ac:spMk id="11" creationId="{1EFF8B2F-FC6C-72BF-E041-6D7702ACC506}"/>
          </ac:spMkLst>
        </pc:spChg>
        <pc:spChg chg="add mod topLvl">
          <ac:chgData name="Валентина Василенко" userId="9cb13126faeba84e" providerId="LiveId" clId="{3A0DF3D2-0D6C-48DC-B032-8A246A702171}" dt="2022-12-10T18:53:14.969" v="298" actId="1076"/>
          <ac:spMkLst>
            <pc:docMk/>
            <pc:sldMk cId="1928396224" sldId="265"/>
            <ac:spMk id="12" creationId="{2984219F-2F04-4718-6DD9-2DDBF910D146}"/>
          </ac:spMkLst>
        </pc:spChg>
        <pc:spChg chg="add mod">
          <ac:chgData name="Валентина Василенко" userId="9cb13126faeba84e" providerId="LiveId" clId="{3A0DF3D2-0D6C-48DC-B032-8A246A702171}" dt="2022-12-10T18:54:36.018" v="324" actId="1076"/>
          <ac:spMkLst>
            <pc:docMk/>
            <pc:sldMk cId="1928396224" sldId="265"/>
            <ac:spMk id="15" creationId="{86DA6016-A3B5-B406-65D9-F5A2AE4531E6}"/>
          </ac:spMkLst>
        </pc:spChg>
        <pc:spChg chg="add mod">
          <ac:chgData name="Валентина Василенко" userId="9cb13126faeba84e" providerId="LiveId" clId="{3A0DF3D2-0D6C-48DC-B032-8A246A702171}" dt="2022-12-10T18:53:32.410" v="303" actId="1076"/>
          <ac:spMkLst>
            <pc:docMk/>
            <pc:sldMk cId="1928396224" sldId="265"/>
            <ac:spMk id="16" creationId="{D2A26FE3-82C2-2724-FD0B-13F2DB6FB8ED}"/>
          </ac:spMkLst>
        </pc:spChg>
        <pc:spChg chg="add mod">
          <ac:chgData name="Валентина Василенко" userId="9cb13126faeba84e" providerId="LiveId" clId="{3A0DF3D2-0D6C-48DC-B032-8A246A702171}" dt="2022-12-10T18:51:34.826" v="274" actId="14100"/>
          <ac:spMkLst>
            <pc:docMk/>
            <pc:sldMk cId="1928396224" sldId="265"/>
            <ac:spMk id="17" creationId="{F2916AD1-E76C-351B-7C33-796B72EA7600}"/>
          </ac:spMkLst>
        </pc:spChg>
        <pc:spChg chg="add mod">
          <ac:chgData name="Валентина Василенко" userId="9cb13126faeba84e" providerId="LiveId" clId="{3A0DF3D2-0D6C-48DC-B032-8A246A702171}" dt="2022-12-10T18:54:42.226" v="325" actId="1076"/>
          <ac:spMkLst>
            <pc:docMk/>
            <pc:sldMk cId="1928396224" sldId="265"/>
            <ac:spMk id="18" creationId="{DDD70D84-EED5-8C5F-E6C8-2502DCAA1453}"/>
          </ac:spMkLst>
        </pc:spChg>
        <pc:spChg chg="add mod">
          <ac:chgData name="Валентина Василенко" userId="9cb13126faeba84e" providerId="LiveId" clId="{3A0DF3D2-0D6C-48DC-B032-8A246A702171}" dt="2022-12-10T18:52:05.666" v="284" actId="14100"/>
          <ac:spMkLst>
            <pc:docMk/>
            <pc:sldMk cId="1928396224" sldId="265"/>
            <ac:spMk id="19" creationId="{86FF2EFF-DCF2-E736-44DA-2F831279324A}"/>
          </ac:spMkLst>
        </pc:spChg>
        <pc:spChg chg="add del mod">
          <ac:chgData name="Валентина Василенко" userId="9cb13126faeba84e" providerId="LiveId" clId="{3A0DF3D2-0D6C-48DC-B032-8A246A702171}" dt="2022-12-10T18:52:18.688" v="286" actId="478"/>
          <ac:spMkLst>
            <pc:docMk/>
            <pc:sldMk cId="1928396224" sldId="265"/>
            <ac:spMk id="20" creationId="{73BD63D7-A710-4132-B168-83615E0D5A97}"/>
          </ac:spMkLst>
        </pc:spChg>
        <pc:spChg chg="add del mod">
          <ac:chgData name="Валентина Василенко" userId="9cb13126faeba84e" providerId="LiveId" clId="{3A0DF3D2-0D6C-48DC-B032-8A246A702171}" dt="2022-12-10T18:52:35.853" v="289"/>
          <ac:spMkLst>
            <pc:docMk/>
            <pc:sldMk cId="1928396224" sldId="265"/>
            <ac:spMk id="21" creationId="{41F63F7B-B0F0-F096-184D-B97849142782}"/>
          </ac:spMkLst>
        </pc:spChg>
        <pc:spChg chg="add del mod">
          <ac:chgData name="Валентина Василенко" userId="9cb13126faeba84e" providerId="LiveId" clId="{3A0DF3D2-0D6C-48DC-B032-8A246A702171}" dt="2022-12-10T18:52:35.853" v="289"/>
          <ac:spMkLst>
            <pc:docMk/>
            <pc:sldMk cId="1928396224" sldId="265"/>
            <ac:spMk id="22" creationId="{ED23578B-6B38-4B78-53BA-780D503EDA2C}"/>
          </ac:spMkLst>
        </pc:spChg>
        <pc:spChg chg="add del mod">
          <ac:chgData name="Валентина Василенко" userId="9cb13126faeba84e" providerId="LiveId" clId="{3A0DF3D2-0D6C-48DC-B032-8A246A702171}" dt="2022-12-10T18:52:57.124" v="295"/>
          <ac:spMkLst>
            <pc:docMk/>
            <pc:sldMk cId="1928396224" sldId="265"/>
            <ac:spMk id="23" creationId="{DE0116CC-C3A5-6399-7CFF-2D7E268C52DA}"/>
          </ac:spMkLst>
        </pc:spChg>
        <pc:spChg chg="add mod">
          <ac:chgData name="Валентина Василенко" userId="9cb13126faeba84e" providerId="LiveId" clId="{3A0DF3D2-0D6C-48DC-B032-8A246A702171}" dt="2022-12-10T18:53:38.570" v="304" actId="1076"/>
          <ac:spMkLst>
            <pc:docMk/>
            <pc:sldMk cId="1928396224" sldId="265"/>
            <ac:spMk id="24" creationId="{8B43147F-570C-F504-7208-E486D32DAA53}"/>
          </ac:spMkLst>
        </pc:spChg>
        <pc:spChg chg="add mod">
          <ac:chgData name="Валентина Василенко" userId="9cb13126faeba84e" providerId="LiveId" clId="{3A0DF3D2-0D6C-48DC-B032-8A246A702171}" dt="2022-12-10T18:53:52.162" v="309" actId="1076"/>
          <ac:spMkLst>
            <pc:docMk/>
            <pc:sldMk cId="1928396224" sldId="265"/>
            <ac:spMk id="25" creationId="{9AA9ADF3-B389-7155-7012-5A26DE4BC397}"/>
          </ac:spMkLst>
        </pc:spChg>
        <pc:spChg chg="add mod">
          <ac:chgData name="Валентина Василенко" userId="9cb13126faeba84e" providerId="LiveId" clId="{3A0DF3D2-0D6C-48DC-B032-8A246A702171}" dt="2022-12-10T18:54:30.778" v="323" actId="1076"/>
          <ac:spMkLst>
            <pc:docMk/>
            <pc:sldMk cId="1928396224" sldId="265"/>
            <ac:spMk id="26" creationId="{667818FE-3F5F-FE20-7AE8-C6A0372C6936}"/>
          </ac:spMkLst>
        </pc:spChg>
        <pc:spChg chg="add mod">
          <ac:chgData name="Валентина Василенко" userId="9cb13126faeba84e" providerId="LiveId" clId="{3A0DF3D2-0D6C-48DC-B032-8A246A702171}" dt="2022-12-10T18:54:11.137" v="317" actId="1076"/>
          <ac:spMkLst>
            <pc:docMk/>
            <pc:sldMk cId="1928396224" sldId="265"/>
            <ac:spMk id="27" creationId="{1E7813AA-36DD-D1AF-832C-1AE045B8CF59}"/>
          </ac:spMkLst>
        </pc:spChg>
        <pc:spChg chg="add mod">
          <ac:chgData name="Валентина Василенко" userId="9cb13126faeba84e" providerId="LiveId" clId="{3A0DF3D2-0D6C-48DC-B032-8A246A702171}" dt="2022-12-10T18:54:19.546" v="321" actId="1076"/>
          <ac:spMkLst>
            <pc:docMk/>
            <pc:sldMk cId="1928396224" sldId="265"/>
            <ac:spMk id="28" creationId="{172AC11B-4864-C9AB-6D94-9E7D00B7F874}"/>
          </ac:spMkLst>
        </pc:spChg>
        <pc:grpChg chg="add del mod">
          <ac:chgData name="Валентина Василенко" userId="9cb13126faeba84e" providerId="LiveId" clId="{3A0DF3D2-0D6C-48DC-B032-8A246A702171}" dt="2022-12-10T18:50:46.694" v="262" actId="165"/>
          <ac:grpSpMkLst>
            <pc:docMk/>
            <pc:sldMk cId="1928396224" sldId="265"/>
            <ac:grpSpMk id="13" creationId="{B4BA2EB6-B363-4525-9BD2-C45977AD4FD6}"/>
          </ac:grpSpMkLst>
        </pc:grpChg>
        <pc:grpChg chg="add del mod">
          <ac:chgData name="Валентина Василенко" userId="9cb13126faeba84e" providerId="LiveId" clId="{3A0DF3D2-0D6C-48DC-B032-8A246A702171}" dt="2022-12-10T18:52:28.690" v="287" actId="165"/>
          <ac:grpSpMkLst>
            <pc:docMk/>
            <pc:sldMk cId="1928396224" sldId="265"/>
            <ac:grpSpMk id="14" creationId="{12675877-56C7-AB2B-CC87-9AB81722C759}"/>
          </ac:grpSpMkLst>
        </pc:grpChg>
        <pc:picChg chg="add mod">
          <ac:chgData name="Валентина Василенко" userId="9cb13126faeba84e" providerId="LiveId" clId="{3A0DF3D2-0D6C-48DC-B032-8A246A702171}" dt="2022-12-10T18:45:09.210" v="224" actId="1076"/>
          <ac:picMkLst>
            <pc:docMk/>
            <pc:sldMk cId="1928396224" sldId="265"/>
            <ac:picMk id="5" creationId="{ECA009B4-5B3A-8930-EE04-A03B9C2E75EB}"/>
          </ac:picMkLst>
        </pc:picChg>
        <pc:picChg chg="add mod">
          <ac:chgData name="Валентина Василенко" userId="9cb13126faeba84e" providerId="LiveId" clId="{3A0DF3D2-0D6C-48DC-B032-8A246A702171}" dt="2022-12-10T18:45:41.209" v="226" actId="1076"/>
          <ac:picMkLst>
            <pc:docMk/>
            <pc:sldMk cId="1928396224" sldId="265"/>
            <ac:picMk id="6" creationId="{7EC8EB75-43F1-6386-00AF-F9AAEF87EBAD}"/>
          </ac:picMkLst>
        </pc:picChg>
        <pc:picChg chg="add mod">
          <ac:chgData name="Валентина Василенко" userId="9cb13126faeba84e" providerId="LiveId" clId="{3A0DF3D2-0D6C-48DC-B032-8A246A702171}" dt="2022-12-10T18:48:05.666" v="236" actId="1076"/>
          <ac:picMkLst>
            <pc:docMk/>
            <pc:sldMk cId="1928396224" sldId="265"/>
            <ac:picMk id="7" creationId="{02CC554B-CE8C-49B4-3272-55B56CDA007E}"/>
          </ac:picMkLst>
        </pc:picChg>
        <pc:picChg chg="add mod">
          <ac:chgData name="Валентина Василенко" userId="9cb13126faeba84e" providerId="LiveId" clId="{3A0DF3D2-0D6C-48DC-B032-8A246A702171}" dt="2022-12-10T18:48:06.634" v="237" actId="1076"/>
          <ac:picMkLst>
            <pc:docMk/>
            <pc:sldMk cId="1928396224" sldId="265"/>
            <ac:picMk id="8" creationId="{6853EFF4-C821-E69E-9E02-EF8854BD2094}"/>
          </ac:picMkLst>
        </pc:picChg>
        <pc:picChg chg="add mod">
          <ac:chgData name="Валентина Василенко" userId="9cb13126faeba84e" providerId="LiveId" clId="{3A0DF3D2-0D6C-48DC-B032-8A246A702171}" dt="2022-12-10T18:48:04.089" v="235" actId="1076"/>
          <ac:picMkLst>
            <pc:docMk/>
            <pc:sldMk cId="1928396224" sldId="265"/>
            <ac:picMk id="9" creationId="{43F84A8D-A4C5-935D-2725-16A10C4EB3B3}"/>
          </ac:picMkLst>
        </pc:picChg>
        <pc:picChg chg="add mod">
          <ac:chgData name="Валентина Василенко" userId="9cb13126faeba84e" providerId="LiveId" clId="{3A0DF3D2-0D6C-48DC-B032-8A246A702171}" dt="2022-12-10T18:48:08.370" v="238" actId="1076"/>
          <ac:picMkLst>
            <pc:docMk/>
            <pc:sldMk cId="1928396224" sldId="265"/>
            <ac:picMk id="10" creationId="{330CDD81-FEF6-BB91-AB09-4C386C7F85F0}"/>
          </ac:picMkLst>
        </pc:picChg>
      </pc:sldChg>
      <pc:sldChg chg="addSp modSp add mod">
        <pc:chgData name="Валентина Василенко" userId="9cb13126faeba84e" providerId="LiveId" clId="{3A0DF3D2-0D6C-48DC-B032-8A246A702171}" dt="2022-12-10T19:03:08.948" v="612" actId="114"/>
        <pc:sldMkLst>
          <pc:docMk/>
          <pc:sldMk cId="1520541372" sldId="266"/>
        </pc:sldMkLst>
        <pc:spChg chg="add mod">
          <ac:chgData name="Валентина Василенко" userId="9cb13126faeba84e" providerId="LiveId" clId="{3A0DF3D2-0D6C-48DC-B032-8A246A702171}" dt="2022-12-10T19:03:08.948" v="612" actId="114"/>
          <ac:spMkLst>
            <pc:docMk/>
            <pc:sldMk cId="1520541372" sldId="266"/>
            <ac:spMk id="4" creationId="{7C9FC54E-9DEE-59A2-5DBD-97C4B4AB4D37}"/>
          </ac:spMkLst>
        </pc:spChg>
        <pc:spChg chg="add mod">
          <ac:chgData name="Валентина Василенко" userId="9cb13126faeba84e" providerId="LiveId" clId="{3A0DF3D2-0D6C-48DC-B032-8A246A702171}" dt="2022-12-10T19:02:47.338" v="610" actId="255"/>
          <ac:spMkLst>
            <pc:docMk/>
            <pc:sldMk cId="1520541372" sldId="266"/>
            <ac:spMk id="6" creationId="{8C919845-A8D2-EB11-FE2B-DAC17C6A6AE9}"/>
          </ac:spMkLst>
        </pc:spChg>
      </pc:sldChg>
      <pc:sldChg chg="addSp modSp add mod">
        <pc:chgData name="Валентина Василенко" userId="9cb13126faeba84e" providerId="LiveId" clId="{3A0DF3D2-0D6C-48DC-B032-8A246A702171}" dt="2022-12-10T19:51:22.293" v="795" actId="14100"/>
        <pc:sldMkLst>
          <pc:docMk/>
          <pc:sldMk cId="283718311" sldId="267"/>
        </pc:sldMkLst>
        <pc:spChg chg="add mod">
          <ac:chgData name="Валентина Василенко" userId="9cb13126faeba84e" providerId="LiveId" clId="{3A0DF3D2-0D6C-48DC-B032-8A246A702171}" dt="2022-12-10T19:51:19.108" v="794" actId="1076"/>
          <ac:spMkLst>
            <pc:docMk/>
            <pc:sldMk cId="283718311" sldId="267"/>
            <ac:spMk id="4" creationId="{2F23F8D6-B3DB-D0E5-BCC8-F388929E7671}"/>
          </ac:spMkLst>
        </pc:spChg>
        <pc:spChg chg="add mod">
          <ac:chgData name="Валентина Василенко" userId="9cb13126faeba84e" providerId="LiveId" clId="{3A0DF3D2-0D6C-48DC-B032-8A246A702171}" dt="2022-12-10T19:01:30.936" v="598" actId="20577"/>
          <ac:spMkLst>
            <pc:docMk/>
            <pc:sldMk cId="283718311" sldId="267"/>
            <ac:spMk id="6" creationId="{32DF3578-6742-5709-D480-D3EFD3BC378C}"/>
          </ac:spMkLst>
        </pc:spChg>
        <pc:picChg chg="add mod">
          <ac:chgData name="Валентина Василенко" userId="9cb13126faeba84e" providerId="LiveId" clId="{3A0DF3D2-0D6C-48DC-B032-8A246A702171}" dt="2022-12-10T19:51:22.293" v="795" actId="14100"/>
          <ac:picMkLst>
            <pc:docMk/>
            <pc:sldMk cId="283718311" sldId="267"/>
            <ac:picMk id="7" creationId="{C249A02D-AC05-109C-E336-F9EDFECB924F}"/>
          </ac:picMkLst>
        </pc:picChg>
      </pc:sldChg>
      <pc:sldChg chg="addSp modSp add mod">
        <pc:chgData name="Валентина Василенко" userId="9cb13126faeba84e" providerId="LiveId" clId="{3A0DF3D2-0D6C-48DC-B032-8A246A702171}" dt="2022-12-10T19:15:13.457" v="629" actId="20577"/>
        <pc:sldMkLst>
          <pc:docMk/>
          <pc:sldMk cId="304551543" sldId="268"/>
        </pc:sldMkLst>
        <pc:spChg chg="add mod">
          <ac:chgData name="Валентина Василенко" userId="9cb13126faeba84e" providerId="LiveId" clId="{3A0DF3D2-0D6C-48DC-B032-8A246A702171}" dt="2022-12-10T19:15:13.457" v="629" actId="20577"/>
          <ac:spMkLst>
            <pc:docMk/>
            <pc:sldMk cId="304551543" sldId="268"/>
            <ac:spMk id="4" creationId="{69C3BA98-A886-E970-6DA2-31180C317823}"/>
          </ac:spMkLst>
        </pc:spChg>
      </pc:sldChg>
      <pc:sldChg chg="addSp modSp add mod">
        <pc:chgData name="Валентина Василенко" userId="9cb13126faeba84e" providerId="LiveId" clId="{3A0DF3D2-0D6C-48DC-B032-8A246A702171}" dt="2022-12-10T19:21:51.452" v="648" actId="14100"/>
        <pc:sldMkLst>
          <pc:docMk/>
          <pc:sldMk cId="3571560370" sldId="269"/>
        </pc:sldMkLst>
        <pc:spChg chg="add mod">
          <ac:chgData name="Валентина Василенко" userId="9cb13126faeba84e" providerId="LiveId" clId="{3A0DF3D2-0D6C-48DC-B032-8A246A702171}" dt="2022-12-10T19:21:51.452" v="648" actId="14100"/>
          <ac:spMkLst>
            <pc:docMk/>
            <pc:sldMk cId="3571560370" sldId="269"/>
            <ac:spMk id="4" creationId="{DD343964-0805-4FB7-288B-1F018FE90D7B}"/>
          </ac:spMkLst>
        </pc:spChg>
      </pc:sldChg>
      <pc:sldChg chg="addSp modSp add mod">
        <pc:chgData name="Валентина Василенко" userId="9cb13126faeba84e" providerId="LiveId" clId="{3A0DF3D2-0D6C-48DC-B032-8A246A702171}" dt="2022-12-10T19:52:17.941" v="803" actId="14100"/>
        <pc:sldMkLst>
          <pc:docMk/>
          <pc:sldMk cId="1843702516" sldId="270"/>
        </pc:sldMkLst>
        <pc:spChg chg="add mod">
          <ac:chgData name="Валентина Василенко" userId="9cb13126faeba84e" providerId="LiveId" clId="{3A0DF3D2-0D6C-48DC-B032-8A246A702171}" dt="2022-12-10T19:25:43.576" v="659" actId="20577"/>
          <ac:spMkLst>
            <pc:docMk/>
            <pc:sldMk cId="1843702516" sldId="270"/>
            <ac:spMk id="4" creationId="{E34DE1D3-1F40-196A-8C1E-0D7D5617BA15}"/>
          </ac:spMkLst>
        </pc:spChg>
        <pc:spChg chg="add mod">
          <ac:chgData name="Валентина Василенко" userId="9cb13126faeba84e" providerId="LiveId" clId="{3A0DF3D2-0D6C-48DC-B032-8A246A702171}" dt="2022-12-10T19:38:37.236" v="666" actId="1076"/>
          <ac:spMkLst>
            <pc:docMk/>
            <pc:sldMk cId="1843702516" sldId="270"/>
            <ac:spMk id="6" creationId="{9AE6F33D-15CF-BC54-A494-2639359EC3A3}"/>
          </ac:spMkLst>
        </pc:spChg>
        <pc:picChg chg="add mod">
          <ac:chgData name="Валентина Василенко" userId="9cb13126faeba84e" providerId="LiveId" clId="{3A0DF3D2-0D6C-48DC-B032-8A246A702171}" dt="2022-12-10T19:52:17.941" v="803" actId="14100"/>
          <ac:picMkLst>
            <pc:docMk/>
            <pc:sldMk cId="1843702516" sldId="270"/>
            <ac:picMk id="7" creationId="{FAC236F0-6AF3-E8C8-81E2-472B414F9C56}"/>
          </ac:picMkLst>
        </pc:picChg>
      </pc:sldChg>
      <pc:sldChg chg="addSp delSp modSp add mod">
        <pc:chgData name="Валентина Василенко" userId="9cb13126faeba84e" providerId="LiveId" clId="{3A0DF3D2-0D6C-48DC-B032-8A246A702171}" dt="2022-12-10T19:52:57.406" v="811" actId="14100"/>
        <pc:sldMkLst>
          <pc:docMk/>
          <pc:sldMk cId="357836648" sldId="271"/>
        </pc:sldMkLst>
        <pc:spChg chg="add mod">
          <ac:chgData name="Валентина Василенко" userId="9cb13126faeba84e" providerId="LiveId" clId="{3A0DF3D2-0D6C-48DC-B032-8A246A702171}" dt="2022-12-10T19:52:47.626" v="806" actId="20577"/>
          <ac:spMkLst>
            <pc:docMk/>
            <pc:sldMk cId="357836648" sldId="271"/>
            <ac:spMk id="4" creationId="{E562C604-63A2-0D64-70FB-78830168C92F}"/>
          </ac:spMkLst>
        </pc:spChg>
        <pc:picChg chg="add del mod">
          <ac:chgData name="Валентина Василенко" userId="9cb13126faeba84e" providerId="LiveId" clId="{3A0DF3D2-0D6C-48DC-B032-8A246A702171}" dt="2022-12-10T19:52:05.676" v="799" actId="21"/>
          <ac:picMkLst>
            <pc:docMk/>
            <pc:sldMk cId="357836648" sldId="271"/>
            <ac:picMk id="5" creationId="{057DC30B-C70B-96E9-F19C-2B287FF33D9A}"/>
          </ac:picMkLst>
        </pc:picChg>
        <pc:picChg chg="add mod">
          <ac:chgData name="Валентина Василенко" userId="9cb13126faeba84e" providerId="LiveId" clId="{3A0DF3D2-0D6C-48DC-B032-8A246A702171}" dt="2022-12-10T19:52:57.406" v="811" actId="14100"/>
          <ac:picMkLst>
            <pc:docMk/>
            <pc:sldMk cId="357836648" sldId="271"/>
            <ac:picMk id="6" creationId="{A0A6966E-506D-484B-A397-E3AFD06D2426}"/>
          </ac:picMkLst>
        </pc:picChg>
      </pc:sldChg>
      <pc:sldChg chg="addSp modSp add mod">
        <pc:chgData name="Валентина Василенко" userId="9cb13126faeba84e" providerId="LiveId" clId="{3A0DF3D2-0D6C-48DC-B032-8A246A702171}" dt="2022-12-10T19:42:39.084" v="710" actId="1076"/>
        <pc:sldMkLst>
          <pc:docMk/>
          <pc:sldMk cId="1404265455" sldId="272"/>
        </pc:sldMkLst>
        <pc:spChg chg="add mod">
          <ac:chgData name="Валентина Василенко" userId="9cb13126faeba84e" providerId="LiveId" clId="{3A0DF3D2-0D6C-48DC-B032-8A246A702171}" dt="2022-12-10T19:42:39.084" v="710" actId="1076"/>
          <ac:spMkLst>
            <pc:docMk/>
            <pc:sldMk cId="1404265455" sldId="272"/>
            <ac:spMk id="4" creationId="{345850D6-B537-0BEF-460F-EA53380BF760}"/>
          </ac:spMkLst>
        </pc:spChg>
      </pc:sldChg>
      <pc:sldChg chg="addSp delSp modSp add mod">
        <pc:chgData name="Валентина Василенко" userId="9cb13126faeba84e" providerId="LiveId" clId="{3A0DF3D2-0D6C-48DC-B032-8A246A702171}" dt="2022-12-10T19:54:40.540" v="818" actId="14100"/>
        <pc:sldMkLst>
          <pc:docMk/>
          <pc:sldMk cId="1400829778" sldId="273"/>
        </pc:sldMkLst>
        <pc:spChg chg="mod">
          <ac:chgData name="Валентина Василенко" userId="9cb13126faeba84e" providerId="LiveId" clId="{3A0DF3D2-0D6C-48DC-B032-8A246A702171}" dt="2022-12-10T19:43:09.799" v="713"/>
          <ac:spMkLst>
            <pc:docMk/>
            <pc:sldMk cId="1400829778" sldId="273"/>
            <ac:spMk id="4" creationId="{345850D6-B537-0BEF-460F-EA53380BF760}"/>
          </ac:spMkLst>
        </pc:spChg>
        <pc:spChg chg="add mod">
          <ac:chgData name="Валентина Василенко" userId="9cb13126faeba84e" providerId="LiveId" clId="{3A0DF3D2-0D6C-48DC-B032-8A246A702171}" dt="2022-12-10T19:45:50.038" v="720" actId="14100"/>
          <ac:spMkLst>
            <pc:docMk/>
            <pc:sldMk cId="1400829778" sldId="273"/>
            <ac:spMk id="5" creationId="{13F4AE80-144D-BD6F-667B-6574F87432CA}"/>
          </ac:spMkLst>
        </pc:spChg>
        <pc:picChg chg="add del mod">
          <ac:chgData name="Валентина Василенко" userId="9cb13126faeba84e" providerId="LiveId" clId="{3A0DF3D2-0D6C-48DC-B032-8A246A702171}" dt="2022-12-10T19:54:14.141" v="814" actId="478"/>
          <ac:picMkLst>
            <pc:docMk/>
            <pc:sldMk cId="1400829778" sldId="273"/>
            <ac:picMk id="6" creationId="{DA399F69-290A-9E9B-34A9-E203CB1A76B7}"/>
          </ac:picMkLst>
        </pc:picChg>
        <pc:picChg chg="add mod">
          <ac:chgData name="Валентина Василенко" userId="9cb13126faeba84e" providerId="LiveId" clId="{3A0DF3D2-0D6C-48DC-B032-8A246A702171}" dt="2022-12-10T19:54:40.540" v="818" actId="14100"/>
          <ac:picMkLst>
            <pc:docMk/>
            <pc:sldMk cId="1400829778" sldId="273"/>
            <ac:picMk id="7" creationId="{7A6C6092-C35E-6F91-F3E9-B3D35E88EBC9}"/>
          </ac:picMkLst>
        </pc:picChg>
      </pc:sldChg>
      <pc:sldChg chg="new del">
        <pc:chgData name="Валентина Василенко" userId="9cb13126faeba84e" providerId="LiveId" clId="{3A0DF3D2-0D6C-48DC-B032-8A246A702171}" dt="2022-12-10T19:51:36.867" v="796" actId="2696"/>
        <pc:sldMkLst>
          <pc:docMk/>
          <pc:sldMk cId="1699984181" sldId="274"/>
        </pc:sldMkLst>
      </pc:sldChg>
      <pc:sldChg chg="addSp delSp modSp add mod">
        <pc:chgData name="Валентина Василенко" userId="9cb13126faeba84e" providerId="LiveId" clId="{3A0DF3D2-0D6C-48DC-B032-8A246A702171}" dt="2022-12-10T19:49:01.801" v="772"/>
        <pc:sldMkLst>
          <pc:docMk/>
          <pc:sldMk cId="1623392070" sldId="275"/>
        </pc:sldMkLst>
        <pc:spChg chg="del mod">
          <ac:chgData name="Валентина Василенко" userId="9cb13126faeba84e" providerId="LiveId" clId="{3A0DF3D2-0D6C-48DC-B032-8A246A702171}" dt="2022-12-10T19:49:01.799" v="770"/>
          <ac:spMkLst>
            <pc:docMk/>
            <pc:sldMk cId="1623392070" sldId="275"/>
            <ac:spMk id="4" creationId="{345850D6-B537-0BEF-460F-EA53380BF760}"/>
          </ac:spMkLst>
        </pc:spChg>
        <pc:spChg chg="del mod">
          <ac:chgData name="Валентина Василенко" userId="9cb13126faeba84e" providerId="LiveId" clId="{3A0DF3D2-0D6C-48DC-B032-8A246A702171}" dt="2022-12-10T19:49:01.801" v="772"/>
          <ac:spMkLst>
            <pc:docMk/>
            <pc:sldMk cId="1623392070" sldId="275"/>
            <ac:spMk id="5" creationId="{13F4AE80-144D-BD6F-667B-6574F87432CA}"/>
          </ac:spMkLst>
        </pc:spChg>
        <pc:spChg chg="add mod">
          <ac:chgData name="Валентина Василенко" userId="9cb13126faeba84e" providerId="LiveId" clId="{3A0DF3D2-0D6C-48DC-B032-8A246A702171}" dt="2022-12-10T19:48:38.031" v="768" actId="255"/>
          <ac:spMkLst>
            <pc:docMk/>
            <pc:sldMk cId="1623392070" sldId="275"/>
            <ac:spMk id="6" creationId="{939E2A94-F2CC-E8F3-984A-A02109196381}"/>
          </ac:spMkLst>
        </pc:spChg>
        <pc:picChg chg="mod">
          <ac:chgData name="Валентина Василенко" userId="9cb13126faeba84e" providerId="LiveId" clId="{3A0DF3D2-0D6C-48DC-B032-8A246A702171}" dt="2022-12-10T19:46:34.924" v="728" actId="14100"/>
          <ac:picMkLst>
            <pc:docMk/>
            <pc:sldMk cId="1623392070" sldId="275"/>
            <ac:picMk id="2" creationId="{092757CB-48B9-5A41-E000-2673128B1B8E}"/>
          </ac:picMkLst>
        </pc:picChg>
        <pc:picChg chg="add mod">
          <ac:chgData name="Валентина Василенко" userId="9cb13126faeba84e" providerId="LiveId" clId="{3A0DF3D2-0D6C-48DC-B032-8A246A702171}" dt="2022-12-10T19:48:08.812" v="759" actId="14100"/>
          <ac:picMkLst>
            <pc:docMk/>
            <pc:sldMk cId="1623392070" sldId="275"/>
            <ac:picMk id="7" creationId="{1155A685-D4AA-E819-198D-24C7EE2606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5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9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3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6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7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6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928378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4TEIxfiu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Dh1VKOmz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3dsr1wkndrfc/7-%D0%BA%D0%BB%D0%B0%D1%8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928343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znAKmoG9t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0AEDA0-76A3-4025-7BC0-79E5B956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E1C043E-3242-0A02-9810-48DD6566F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935339">
            <a:off x="120561" y="92814"/>
            <a:ext cx="8637848" cy="1250808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Гарного настрою!!!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D287C-0D0F-09F0-F8AB-AC1EAC8FABDF}"/>
              </a:ext>
            </a:extLst>
          </p:cNvPr>
          <p:cNvSpPr txBox="1"/>
          <p:nvPr/>
        </p:nvSpPr>
        <p:spPr>
          <a:xfrm>
            <a:off x="325949" y="5316582"/>
            <a:ext cx="11495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FF00"/>
                </a:solidFill>
              </a:rPr>
              <a:t>Якщо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ви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хочете,щоб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життя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посміхалося</a:t>
            </a:r>
            <a:r>
              <a:rPr lang="ru-RU" sz="3200" b="1" i="1" dirty="0">
                <a:solidFill>
                  <a:srgbClr val="FFFF00"/>
                </a:solidFill>
              </a:rPr>
              <a:t> вам, </a:t>
            </a:r>
            <a:r>
              <a:rPr lang="ru-RU" sz="3200" b="1" i="1" dirty="0" err="1">
                <a:solidFill>
                  <a:srgbClr val="FFFF00"/>
                </a:solidFill>
              </a:rPr>
              <a:t>подаруйте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йому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свій</a:t>
            </a:r>
            <a:r>
              <a:rPr lang="ru-RU" sz="3200" b="1" i="1" dirty="0">
                <a:solidFill>
                  <a:srgbClr val="FFFF00"/>
                </a:solidFill>
              </a:rPr>
              <a:t> хороший </a:t>
            </a:r>
            <a:r>
              <a:rPr lang="ru-RU" sz="3200" b="1" i="1" dirty="0" err="1">
                <a:solidFill>
                  <a:srgbClr val="FFFF00"/>
                </a:solidFill>
              </a:rPr>
              <a:t>настрій</a:t>
            </a:r>
            <a:r>
              <a:rPr lang="ru-RU" sz="3200" b="1" i="1" dirty="0">
                <a:solidFill>
                  <a:srgbClr val="FFFF00"/>
                </a:solidFill>
              </a:rPr>
              <a:t>    </a:t>
            </a:r>
          </a:p>
          <a:p>
            <a:r>
              <a:rPr lang="ru-RU" sz="3200" b="1" i="1" dirty="0">
                <a:solidFill>
                  <a:srgbClr val="FFFF00"/>
                </a:solidFill>
              </a:rPr>
              <a:t>                                                                                </a:t>
            </a:r>
            <a:r>
              <a:rPr lang="ru-RU" sz="3200" b="1" i="1" dirty="0">
                <a:solidFill>
                  <a:srgbClr val="C00000"/>
                </a:solidFill>
              </a:rPr>
              <a:t>Бенедикт </a:t>
            </a:r>
            <a:r>
              <a:rPr lang="ru-RU" sz="3200" b="1" i="1" dirty="0" err="1">
                <a:solidFill>
                  <a:srgbClr val="C00000"/>
                </a:solidFill>
              </a:rPr>
              <a:t>Спіноза</a:t>
            </a:r>
            <a:r>
              <a:rPr lang="ru-RU" sz="3200" b="1" i="1" dirty="0">
                <a:solidFill>
                  <a:srgbClr val="C00000"/>
                </a:solidFill>
              </a:rPr>
              <a:t>                      </a:t>
            </a:r>
            <a:endParaRPr lang="uk-UA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6034B-E8D4-3119-5B1E-D1F2CBF532BD}"/>
              </a:ext>
            </a:extLst>
          </p:cNvPr>
          <p:cNvSpPr txBox="1"/>
          <p:nvPr/>
        </p:nvSpPr>
        <p:spPr>
          <a:xfrm>
            <a:off x="0" y="-5417"/>
            <a:ext cx="1219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Пронумеруй </a:t>
            </a:r>
            <a:r>
              <a:rPr lang="ru-RU" sz="40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цитати</a:t>
            </a:r>
            <a:r>
              <a:rPr lang="ru-RU" sz="4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правильному порядку за сюжетом.</a:t>
            </a:r>
          </a:p>
          <a:p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D17EB-F65D-F7FB-DA3B-5BCA7732C1B5}"/>
              </a:ext>
            </a:extLst>
          </p:cNvPr>
          <p:cNvSpPr txBox="1"/>
          <p:nvPr/>
        </p:nvSpPr>
        <p:spPr>
          <a:xfrm>
            <a:off x="301556" y="1284052"/>
            <a:ext cx="11420273" cy="585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1. </a:t>
            </a:r>
            <a:r>
              <a:rPr lang="uk-UA" sz="2400" b="1" dirty="0"/>
              <a:t>... “Їм обом потрібен час”.</a:t>
            </a:r>
          </a:p>
          <a:p>
            <a:r>
              <a:rPr lang="uk-UA" sz="2400" b="1" dirty="0"/>
              <a:t>2. ... “Тоді Бен глянув на руки і побачив, що права мало не зовсім </a:t>
            </a:r>
            <a:r>
              <a:rPr lang="uk-UA" sz="2400" b="1" dirty="0" err="1"/>
              <a:t>одірвана</a:t>
            </a:r>
            <a:r>
              <a:rPr lang="uk-UA" sz="2400" b="1" dirty="0"/>
              <a:t>…, ліва була схожа на шматок м'яса... ”.</a:t>
            </a:r>
          </a:p>
          <a:p>
            <a:r>
              <a:rPr lang="uk-UA" sz="2400" b="1" dirty="0"/>
              <a:t>3. ... “Отак він і залишився з порожніми руками, коли не брати до уваги байдужу дружину, якій він не був потрібен, та десятирічного сина. ”</a:t>
            </a:r>
          </a:p>
          <a:p>
            <a:r>
              <a:rPr lang="uk-UA" sz="2400" b="1" dirty="0"/>
              <a:t>4. ... “Доведеться тобі взятися за діло самому, Деві. ”.</a:t>
            </a:r>
          </a:p>
          <a:p>
            <a:r>
              <a:rPr lang="uk-UA" sz="2400" b="1" dirty="0"/>
              <a:t>5. ... “Бен узяв хлопчика з собою на “</a:t>
            </a:r>
            <a:r>
              <a:rPr lang="uk-UA" sz="2400" b="1" dirty="0" err="1"/>
              <a:t>остер</a:t>
            </a:r>
            <a:r>
              <a:rPr lang="uk-UA" sz="2400" b="1" dirty="0"/>
              <a:t>”, який страшенно кидало.”</a:t>
            </a:r>
          </a:p>
          <a:p>
            <a:r>
              <a:rPr lang="uk-UA" sz="2400" b="1" dirty="0"/>
              <a:t>6. ... “Хлопчик опустив голову і тихенько заплакав”. </a:t>
            </a:r>
          </a:p>
          <a:p>
            <a:r>
              <a:rPr lang="uk-UA" sz="2400" b="1" dirty="0"/>
              <a:t>7. ... “</a:t>
            </a:r>
            <a:r>
              <a:rPr lang="uk-UA" sz="2400" b="1" dirty="0" err="1"/>
              <a:t>Підвівши</a:t>
            </a:r>
            <a:r>
              <a:rPr lang="uk-UA" sz="2400" b="1" dirty="0"/>
              <a:t> очі, він побачив, що вороже настроєна акула - кішка пливе просто на нього”.</a:t>
            </a:r>
          </a:p>
          <a:p>
            <a:r>
              <a:rPr lang="uk-UA" sz="2400" b="1" dirty="0"/>
              <a:t>8. ... “Він (батько) знав, що тон у нього різкий, і сам завжди дивувався, чому не вміє розмовляти з сином”.</a:t>
            </a:r>
          </a:p>
          <a:p>
            <a:r>
              <a:rPr lang="uk-UA" sz="2400" b="1" dirty="0"/>
              <a:t>9. ... “Бен і прилетів сюди, власне, заради акул”.</a:t>
            </a:r>
          </a:p>
          <a:p>
            <a:r>
              <a:rPr lang="uk-UA" sz="2400" b="1" dirty="0"/>
              <a:t>10. ...“Взявши в рот трубку і опустивши вниз кінокамеру. Бен зник під водою”.</a:t>
            </a:r>
          </a:p>
          <a:p>
            <a:r>
              <a:rPr lang="uk-UA" sz="2400" b="1" dirty="0"/>
              <a:t>11. ...“Та ось хвіст і колеса літака торкнулися землі - це був останній дюйм”.          </a:t>
            </a:r>
            <a:r>
              <a:rPr lang="uk-UA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5852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34AA2-EE4A-D604-DBEB-77074CFB6191}"/>
              </a:ext>
            </a:extLst>
          </p:cNvPr>
          <p:cNvSpPr txBox="1"/>
          <p:nvPr/>
        </p:nvSpPr>
        <p:spPr>
          <a:xfrm>
            <a:off x="594804" y="1020932"/>
            <a:ext cx="11327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 err="1"/>
              <a:t>Пригадаймо</a:t>
            </a:r>
            <a:r>
              <a:rPr lang="ru-RU" sz="4800" b="1" dirty="0"/>
              <a:t> </a:t>
            </a:r>
            <a:r>
              <a:rPr lang="ru-RU" sz="4800" b="1" dirty="0" err="1"/>
              <a:t>епізод</a:t>
            </a:r>
            <a:r>
              <a:rPr lang="ru-RU" sz="4800" b="1" dirty="0"/>
              <a:t> </a:t>
            </a:r>
            <a:r>
              <a:rPr lang="ru-RU" sz="4800" b="1" dirty="0" err="1"/>
              <a:t>твору</a:t>
            </a:r>
            <a:r>
              <a:rPr lang="ru-RU" sz="4800" b="1" dirty="0"/>
              <a:t> за </a:t>
            </a:r>
            <a:r>
              <a:rPr lang="ru-RU" sz="4800" b="1" dirty="0" err="1"/>
              <a:t>ілюстрацією</a:t>
            </a:r>
            <a:r>
              <a:rPr lang="ru-RU" sz="4800" b="1" dirty="0"/>
              <a:t>. </a:t>
            </a:r>
            <a:endParaRPr lang="uk-UA" sz="4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A009B4-5B3A-8930-EE04-A03B9C2E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5" y="2452687"/>
            <a:ext cx="2343150" cy="1952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8EB75-43F1-6386-00AF-F9AAEF87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82" y="2083061"/>
            <a:ext cx="2466975" cy="1857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CC554B-CE8C-49B4-3272-55B56CDA0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477" y="4719152"/>
            <a:ext cx="2466975" cy="1847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53EFF4-C821-E69E-9E02-EF8854BD2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994" y="4236868"/>
            <a:ext cx="28575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F84A8D-A4C5-935D-2725-16A10C4EB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718" y="2148361"/>
            <a:ext cx="2457450" cy="1866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CDD81-FEF6-BB91-AB09-4C386C7F8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446" y="4795352"/>
            <a:ext cx="2266950" cy="169545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EFF8B2F-FC6C-72BF-E041-6D7702ACC506}"/>
              </a:ext>
            </a:extLst>
          </p:cNvPr>
          <p:cNvSpPr/>
          <p:nvPr/>
        </p:nvSpPr>
        <p:spPr>
          <a:xfrm>
            <a:off x="574064" y="2432826"/>
            <a:ext cx="2343150" cy="195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4219F-2F04-4718-6DD9-2DDBF910D146}"/>
              </a:ext>
            </a:extLst>
          </p:cNvPr>
          <p:cNvSpPr txBox="1"/>
          <p:nvPr/>
        </p:nvSpPr>
        <p:spPr>
          <a:xfrm>
            <a:off x="591844" y="3697426"/>
            <a:ext cx="92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1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6DA6016-A3B5-B406-65D9-F5A2AE4531E6}"/>
              </a:ext>
            </a:extLst>
          </p:cNvPr>
          <p:cNvSpPr/>
          <p:nvPr/>
        </p:nvSpPr>
        <p:spPr>
          <a:xfrm>
            <a:off x="5218814" y="4186492"/>
            <a:ext cx="2987859" cy="1766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2A26FE3-82C2-2724-FD0B-13F2DB6FB8ED}"/>
              </a:ext>
            </a:extLst>
          </p:cNvPr>
          <p:cNvSpPr/>
          <p:nvPr/>
        </p:nvSpPr>
        <p:spPr>
          <a:xfrm>
            <a:off x="1818477" y="4683111"/>
            <a:ext cx="2606889" cy="195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2916AD1-E76C-351B-7C33-796B72EA7600}"/>
              </a:ext>
            </a:extLst>
          </p:cNvPr>
          <p:cNvSpPr/>
          <p:nvPr/>
        </p:nvSpPr>
        <p:spPr>
          <a:xfrm>
            <a:off x="3743693" y="2042898"/>
            <a:ext cx="2606889" cy="195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DDD70D84-EED5-8C5F-E6C8-2502DCAA1453}"/>
              </a:ext>
            </a:extLst>
          </p:cNvPr>
          <p:cNvSpPr/>
          <p:nvPr/>
        </p:nvSpPr>
        <p:spPr>
          <a:xfrm>
            <a:off x="8099718" y="2124412"/>
            <a:ext cx="2503365" cy="195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6FF2EFF-DCF2-E736-44DA-2F831279324A}"/>
              </a:ext>
            </a:extLst>
          </p:cNvPr>
          <p:cNvSpPr/>
          <p:nvPr/>
        </p:nvSpPr>
        <p:spPr>
          <a:xfrm>
            <a:off x="9531346" y="4771670"/>
            <a:ext cx="2343150" cy="1766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43147F-570C-F504-7208-E486D32DAA53}"/>
              </a:ext>
            </a:extLst>
          </p:cNvPr>
          <p:cNvSpPr txBox="1"/>
          <p:nvPr/>
        </p:nvSpPr>
        <p:spPr>
          <a:xfrm>
            <a:off x="1818477" y="5944387"/>
            <a:ext cx="84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9ADF3-B389-7155-7012-5A26DE4BC397}"/>
              </a:ext>
            </a:extLst>
          </p:cNvPr>
          <p:cNvSpPr txBox="1"/>
          <p:nvPr/>
        </p:nvSpPr>
        <p:spPr>
          <a:xfrm>
            <a:off x="3682597" y="3343483"/>
            <a:ext cx="84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7818FE-3F5F-FE20-7AE8-C6A0372C6936}"/>
              </a:ext>
            </a:extLst>
          </p:cNvPr>
          <p:cNvSpPr txBox="1"/>
          <p:nvPr/>
        </p:nvSpPr>
        <p:spPr>
          <a:xfrm>
            <a:off x="5429466" y="5204993"/>
            <a:ext cx="84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7813AA-36DD-D1AF-832C-1AE045B8CF59}"/>
              </a:ext>
            </a:extLst>
          </p:cNvPr>
          <p:cNvSpPr txBox="1"/>
          <p:nvPr/>
        </p:nvSpPr>
        <p:spPr>
          <a:xfrm>
            <a:off x="8053801" y="3338013"/>
            <a:ext cx="84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2AC11B-4864-C9AB-6D94-9E7D00B7F874}"/>
              </a:ext>
            </a:extLst>
          </p:cNvPr>
          <p:cNvSpPr txBox="1"/>
          <p:nvPr/>
        </p:nvSpPr>
        <p:spPr>
          <a:xfrm>
            <a:off x="9569446" y="5854408"/>
            <a:ext cx="84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2839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7498C-769A-28AB-B1D2-5692A0968BC7}"/>
              </a:ext>
            </a:extLst>
          </p:cNvPr>
          <p:cNvSpPr txBox="1"/>
          <p:nvPr/>
        </p:nvSpPr>
        <p:spPr>
          <a:xfrm>
            <a:off x="1251751" y="719091"/>
            <a:ext cx="7925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b="1" i="1" dirty="0"/>
              <a:t>«Мудрі поради»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B5892-EDF3-1BE4-2066-6CB8B505D053}"/>
              </a:ext>
            </a:extLst>
          </p:cNvPr>
          <p:cNvSpPr txBox="1"/>
          <p:nvPr/>
        </p:nvSpPr>
        <p:spPr>
          <a:xfrm>
            <a:off x="97655" y="1846555"/>
            <a:ext cx="116208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Кому із героїв можна порекомендувати ці поради ?</a:t>
            </a:r>
          </a:p>
          <a:p>
            <a:endParaRPr lang="uk-UA" sz="3200" b="1" i="1" dirty="0">
              <a:solidFill>
                <a:srgbClr val="FF0000"/>
              </a:solidFill>
            </a:endParaRPr>
          </a:p>
          <a:p>
            <a:r>
              <a:rPr lang="uk-UA" sz="3200" b="1" dirty="0"/>
              <a:t>Хто не поважає молодшого – той і старшого не буде поважати.</a:t>
            </a:r>
          </a:p>
          <a:p>
            <a:r>
              <a:rPr lang="uk-UA" sz="3200" b="1" dirty="0"/>
              <a:t>                                                            (Туркменське народне прислів’я)</a:t>
            </a:r>
          </a:p>
          <a:p>
            <a:r>
              <a:rPr lang="uk-UA" sz="3200" b="1" dirty="0"/>
              <a:t>Умієш дітей родити – умій же їх навчити.</a:t>
            </a:r>
          </a:p>
          <a:p>
            <a:r>
              <a:rPr lang="uk-UA" sz="3200" b="1" dirty="0" err="1"/>
              <a:t>Учи</a:t>
            </a:r>
            <a:r>
              <a:rPr lang="uk-UA" sz="3200" b="1" dirty="0"/>
              <a:t> дітей не страшкою, а ласкою.</a:t>
            </a:r>
          </a:p>
          <a:p>
            <a:r>
              <a:rPr lang="uk-UA" sz="3200" b="1" dirty="0"/>
              <a:t>Сім’я – це первинне середовище, де дитина повинна вчитися робити.                                                                       (В. Сухомлинський)</a:t>
            </a:r>
          </a:p>
          <a:p>
            <a:r>
              <a:rPr lang="uk-UA" sz="3200" b="1" dirty="0"/>
              <a:t>Ласкою завжди досягнеш більшого, ніж грубою силою. (Езоп)</a:t>
            </a:r>
          </a:p>
        </p:txBody>
      </p:sp>
    </p:spTree>
    <p:extLst>
      <p:ext uri="{BB962C8B-B14F-4D97-AF65-F5344CB8AC3E}">
        <p14:creationId xmlns:p14="http://schemas.microsoft.com/office/powerpoint/2010/main" val="30920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FC54E-9DEE-59A2-5DBD-97C4B4AB4D37}"/>
              </a:ext>
            </a:extLst>
          </p:cNvPr>
          <p:cNvSpPr txBox="1"/>
          <p:nvPr/>
        </p:nvSpPr>
        <p:spPr>
          <a:xfrm>
            <a:off x="1571348" y="1642369"/>
            <a:ext cx="7605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b="1" i="1" dirty="0"/>
              <a:t>Міжпредметні зв</a:t>
            </a:r>
            <a:r>
              <a:rPr lang="en-US" sz="4800" b="1" i="1" dirty="0"/>
              <a:t>`</a:t>
            </a:r>
            <a:r>
              <a:rPr lang="uk-UA" sz="4800" b="1" i="1" dirty="0" err="1"/>
              <a:t>язки</a:t>
            </a:r>
            <a:endParaRPr lang="uk-UA" sz="4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19845-A8D2-EB11-FE2B-DAC17C6A6AE9}"/>
              </a:ext>
            </a:extLst>
          </p:cNvPr>
          <p:cNvSpPr txBox="1"/>
          <p:nvPr/>
        </p:nvSpPr>
        <p:spPr>
          <a:xfrm>
            <a:off x="541537" y="4342517"/>
            <a:ext cx="10164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1 дюйм (2,5см). Дюйм – </a:t>
            </a:r>
            <a:r>
              <a:rPr lang="ru-RU" sz="3200" b="1" dirty="0" err="1"/>
              <a:t>зовсім</a:t>
            </a:r>
            <a:r>
              <a:rPr lang="ru-RU" sz="3200" b="1" dirty="0"/>
              <a:t> невелика </a:t>
            </a:r>
            <a:r>
              <a:rPr lang="ru-RU" sz="3200" b="1" dirty="0" err="1"/>
              <a:t>відстань</a:t>
            </a:r>
            <a:r>
              <a:rPr lang="ru-RU" sz="3200" b="1" dirty="0"/>
              <a:t>, але </a:t>
            </a:r>
            <a:r>
              <a:rPr lang="ru-RU" sz="3200" b="1" dirty="0" err="1"/>
              <a:t>іноді</a:t>
            </a:r>
            <a:r>
              <a:rPr lang="ru-RU" sz="3200" b="1" dirty="0"/>
              <a:t> вона </a:t>
            </a:r>
            <a:r>
              <a:rPr lang="ru-RU" sz="3200" b="1" dirty="0" err="1"/>
              <a:t>перетворюється</a:t>
            </a:r>
            <a:r>
              <a:rPr lang="ru-RU" sz="3200" b="1" dirty="0"/>
              <a:t> на </a:t>
            </a:r>
            <a:r>
              <a:rPr lang="ru-RU" sz="3200" b="1" dirty="0" err="1"/>
              <a:t>прірву</a:t>
            </a:r>
            <a:r>
              <a:rPr lang="ru-RU" sz="3200" b="1" dirty="0"/>
              <a:t>, яку і </a:t>
            </a:r>
            <a:r>
              <a:rPr lang="ru-RU" sz="3200" b="1" dirty="0" err="1"/>
              <a:t>впродовж</a:t>
            </a:r>
            <a:r>
              <a:rPr lang="ru-RU" sz="3200" b="1" dirty="0"/>
              <a:t> </a:t>
            </a:r>
            <a:r>
              <a:rPr lang="ru-RU" sz="3200" b="1" dirty="0" err="1"/>
              <a:t>життя</a:t>
            </a:r>
            <a:r>
              <a:rPr lang="ru-RU" sz="3200" b="1" dirty="0"/>
              <a:t> люди не </a:t>
            </a:r>
            <a:r>
              <a:rPr lang="ru-RU" sz="3200" b="1" dirty="0" err="1"/>
              <a:t>можуть</a:t>
            </a:r>
            <a:r>
              <a:rPr lang="ru-RU" sz="3200" b="1" dirty="0"/>
              <a:t> </a:t>
            </a:r>
            <a:r>
              <a:rPr lang="ru-RU" sz="3200" b="1" dirty="0" err="1"/>
              <a:t>здолати</a:t>
            </a:r>
            <a:r>
              <a:rPr lang="ru-RU" sz="3200" b="1" dirty="0"/>
              <a:t>.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5205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43964-0805-4FB7-288B-1F018FE90D7B}"/>
              </a:ext>
            </a:extLst>
          </p:cNvPr>
          <p:cNvSpPr txBox="1"/>
          <p:nvPr/>
        </p:nvSpPr>
        <p:spPr>
          <a:xfrm>
            <a:off x="639191" y="754603"/>
            <a:ext cx="111059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Рецепт  </a:t>
            </a:r>
            <a:r>
              <a:rPr lang="ru-RU" sz="4400" b="1" i="1" dirty="0" err="1">
                <a:solidFill>
                  <a:srgbClr val="FF0000"/>
                </a:solidFill>
              </a:rPr>
              <a:t>досягнення</a:t>
            </a:r>
            <a:r>
              <a:rPr lang="ru-RU" sz="4400" b="1" i="1" dirty="0">
                <a:solidFill>
                  <a:srgbClr val="FF0000"/>
                </a:solidFill>
              </a:rPr>
              <a:t>  </a:t>
            </a:r>
            <a:r>
              <a:rPr lang="ru-RU" sz="4400" b="1" i="1" dirty="0" err="1">
                <a:solidFill>
                  <a:srgbClr val="FF0000"/>
                </a:solidFill>
              </a:rPr>
              <a:t>успіху</a:t>
            </a:r>
            <a:r>
              <a:rPr lang="ru-RU" sz="4400" b="1" i="1" dirty="0">
                <a:solidFill>
                  <a:srgbClr val="FF0000"/>
                </a:solidFill>
              </a:rPr>
              <a:t> у </a:t>
            </a:r>
            <a:r>
              <a:rPr lang="ru-RU" sz="4400" b="1" i="1" dirty="0" err="1">
                <a:solidFill>
                  <a:srgbClr val="FF0000"/>
                </a:solidFill>
              </a:rPr>
              <a:t>стосунках</a:t>
            </a:r>
            <a:r>
              <a:rPr lang="ru-RU" sz="4400" b="1" i="1" dirty="0">
                <a:solidFill>
                  <a:srgbClr val="FF0000"/>
                </a:solidFill>
              </a:rPr>
              <a:t> з </a:t>
            </a:r>
            <a:r>
              <a:rPr lang="ru-RU" sz="4400" b="1" i="1" dirty="0" err="1">
                <a:solidFill>
                  <a:srgbClr val="FF0000"/>
                </a:solidFill>
              </a:rPr>
              <a:t>рідними</a:t>
            </a:r>
            <a:r>
              <a:rPr lang="ru-RU" sz="4400" b="1" i="1" dirty="0">
                <a:solidFill>
                  <a:srgbClr val="FF0000"/>
                </a:solidFill>
              </a:rPr>
              <a:t> людьми і </a:t>
            </a:r>
            <a:r>
              <a:rPr lang="ru-RU" sz="4400" b="1" i="1" dirty="0" err="1">
                <a:solidFill>
                  <a:srgbClr val="FF0000"/>
                </a:solidFill>
              </a:rPr>
              <a:t>він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полягає</a:t>
            </a:r>
            <a:r>
              <a:rPr lang="ru-RU" sz="4400" b="1" i="1" dirty="0">
                <a:solidFill>
                  <a:srgbClr val="FF0000"/>
                </a:solidFill>
              </a:rPr>
              <a:t> у тому </a:t>
            </a:r>
            <a:r>
              <a:rPr lang="ru-RU" sz="4400" b="1" i="1" dirty="0" err="1">
                <a:solidFill>
                  <a:srgbClr val="FF0000"/>
                </a:solidFill>
              </a:rPr>
              <a:t>щоб</a:t>
            </a:r>
            <a:r>
              <a:rPr lang="ru-RU" sz="4400" b="1" i="1" dirty="0">
                <a:solidFill>
                  <a:srgbClr val="FF0000"/>
                </a:solidFill>
              </a:rPr>
              <a:t>… </a:t>
            </a:r>
          </a:p>
          <a:p>
            <a:r>
              <a:rPr lang="ru-RU" sz="4400" b="1" i="1" dirty="0"/>
              <a:t>-Не </a:t>
            </a:r>
            <a:r>
              <a:rPr lang="ru-RU" sz="4400" b="1" i="1" dirty="0" err="1"/>
              <a:t>допускати</a:t>
            </a:r>
            <a:r>
              <a:rPr lang="ru-RU" sz="4400" b="1" i="1" dirty="0"/>
              <a:t> </a:t>
            </a:r>
            <a:r>
              <a:rPr lang="ru-RU" sz="4400" b="1" i="1" dirty="0" err="1"/>
              <a:t>конфліктних</a:t>
            </a:r>
            <a:r>
              <a:rPr lang="ru-RU" sz="4400" b="1" i="1" dirty="0"/>
              <a:t> </a:t>
            </a:r>
            <a:r>
              <a:rPr lang="ru-RU" sz="4400" b="1" i="1" dirty="0" err="1"/>
              <a:t>ситуацій</a:t>
            </a:r>
            <a:r>
              <a:rPr lang="ru-RU" sz="4400" b="1" i="1" dirty="0"/>
              <a:t>.</a:t>
            </a:r>
          </a:p>
          <a:p>
            <a:r>
              <a:rPr lang="ru-RU" sz="4400" b="1" i="1" dirty="0"/>
              <a:t>-Бути </a:t>
            </a:r>
            <a:r>
              <a:rPr lang="ru-RU" sz="4400" b="1" i="1" dirty="0" err="1"/>
              <a:t>уважними</a:t>
            </a:r>
            <a:r>
              <a:rPr lang="ru-RU" sz="4400" b="1" i="1" dirty="0"/>
              <a:t> та </a:t>
            </a:r>
            <a:r>
              <a:rPr lang="ru-RU" sz="4400" b="1" i="1" dirty="0" err="1"/>
              <a:t>терплячим</a:t>
            </a:r>
            <a:r>
              <a:rPr lang="ru-RU" sz="4400" b="1" i="1" dirty="0"/>
              <a:t>.</a:t>
            </a:r>
          </a:p>
          <a:p>
            <a:r>
              <a:rPr lang="ru-RU" sz="4400" b="1" i="1" dirty="0"/>
              <a:t>-</a:t>
            </a:r>
            <a:r>
              <a:rPr lang="ru-RU" sz="4400" b="1" i="1" dirty="0" err="1"/>
              <a:t>Намагатися</a:t>
            </a:r>
            <a:r>
              <a:rPr lang="ru-RU" sz="4400" b="1" i="1" dirty="0"/>
              <a:t> </a:t>
            </a:r>
            <a:r>
              <a:rPr lang="ru-RU" sz="4400" b="1" i="1" dirty="0" err="1"/>
              <a:t>вникати</a:t>
            </a:r>
            <a:r>
              <a:rPr lang="ru-RU" sz="4400" b="1" i="1" dirty="0"/>
              <a:t> у </a:t>
            </a:r>
            <a:r>
              <a:rPr lang="ru-RU" sz="4400" b="1" i="1" dirty="0" err="1"/>
              <a:t>проблеми</a:t>
            </a:r>
            <a:r>
              <a:rPr lang="ru-RU" sz="4400" b="1" i="1" dirty="0"/>
              <a:t> </a:t>
            </a:r>
            <a:r>
              <a:rPr lang="ru-RU" sz="4400" b="1" i="1" dirty="0" err="1"/>
              <a:t>рідних</a:t>
            </a:r>
            <a:r>
              <a:rPr lang="ru-RU" sz="4400" b="1" i="1" dirty="0"/>
              <a:t>.</a:t>
            </a:r>
          </a:p>
          <a:p>
            <a:r>
              <a:rPr lang="ru-RU" sz="4400" b="1" i="1" dirty="0"/>
              <a:t>-</a:t>
            </a:r>
            <a:r>
              <a:rPr lang="ru-RU" sz="4400" b="1" i="1" dirty="0" err="1"/>
              <a:t>Шукати</a:t>
            </a:r>
            <a:r>
              <a:rPr lang="ru-RU" sz="4400" b="1" i="1" dirty="0"/>
              <a:t> ключ </a:t>
            </a:r>
            <a:r>
              <a:rPr lang="ru-RU" sz="4400" b="1" i="1" dirty="0" err="1"/>
              <a:t>взаєморозуміння</a:t>
            </a:r>
            <a:r>
              <a:rPr lang="ru-RU" sz="4400" b="1" i="1" dirty="0"/>
              <a:t>.</a:t>
            </a:r>
          </a:p>
          <a:p>
            <a:r>
              <a:rPr lang="ru-RU" sz="4400" b="1" i="1" dirty="0"/>
              <a:t>-</a:t>
            </a:r>
            <a:r>
              <a:rPr lang="ru-RU" sz="4400" b="1" i="1" dirty="0" err="1"/>
              <a:t>Ніколи</a:t>
            </a:r>
            <a:r>
              <a:rPr lang="ru-RU" sz="4400" b="1" i="1" dirty="0"/>
              <a:t> не </a:t>
            </a:r>
            <a:r>
              <a:rPr lang="ru-RU" sz="4400" b="1" i="1" dirty="0" err="1"/>
              <a:t>втрачати</a:t>
            </a:r>
            <a:r>
              <a:rPr lang="ru-RU" sz="4400" b="1" i="1" dirty="0"/>
              <a:t> </a:t>
            </a:r>
            <a:r>
              <a:rPr lang="ru-RU" sz="4400" b="1" i="1" dirty="0" err="1"/>
              <a:t>бажання</a:t>
            </a:r>
            <a:r>
              <a:rPr lang="ru-RU" sz="4400" b="1" i="1" dirty="0"/>
              <a:t> </a:t>
            </a:r>
            <a:r>
              <a:rPr lang="ru-RU" sz="4400" b="1" i="1" dirty="0" err="1"/>
              <a:t>жити</a:t>
            </a:r>
            <a:r>
              <a:rPr lang="ru-RU" sz="4400" b="1" i="1" dirty="0"/>
              <a:t>.</a:t>
            </a:r>
          </a:p>
          <a:p>
            <a:r>
              <a:rPr lang="ru-RU" sz="4400" b="1" i="1" dirty="0"/>
              <a:t>-Не  </a:t>
            </a:r>
            <a:r>
              <a:rPr lang="ru-RU" sz="4400" b="1" i="1" dirty="0" err="1"/>
              <a:t>впадати</a:t>
            </a:r>
            <a:r>
              <a:rPr lang="ru-RU" sz="4400" b="1" i="1" dirty="0"/>
              <a:t> у </a:t>
            </a:r>
            <a:r>
              <a:rPr lang="ru-RU" sz="4400" b="1" i="1" dirty="0" err="1"/>
              <a:t>відчай</a:t>
            </a:r>
            <a:r>
              <a:rPr lang="ru-RU" sz="4400" b="1" i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715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DE1D3-1F40-196A-8C1E-0D7D5617BA15}"/>
              </a:ext>
            </a:extLst>
          </p:cNvPr>
          <p:cNvSpPr txBox="1"/>
          <p:nvPr/>
        </p:nvSpPr>
        <p:spPr>
          <a:xfrm>
            <a:off x="870012" y="852257"/>
            <a:ext cx="109017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Визначаємо</a:t>
            </a:r>
            <a:r>
              <a:rPr lang="ru-RU" sz="4400" b="1" i="1" dirty="0">
                <a:solidFill>
                  <a:srgbClr val="FF0000"/>
                </a:solidFill>
              </a:rPr>
              <a:t> тему, </a:t>
            </a:r>
            <a:r>
              <a:rPr lang="ru-RU" sz="4400" b="1" i="1" dirty="0" err="1">
                <a:solidFill>
                  <a:srgbClr val="FF0000"/>
                </a:solidFill>
              </a:rPr>
              <a:t>ідею</a:t>
            </a:r>
            <a:r>
              <a:rPr lang="ru-RU" sz="4400" b="1" i="1" dirty="0">
                <a:solidFill>
                  <a:srgbClr val="FF0000"/>
                </a:solidFill>
              </a:rPr>
              <a:t> та </a:t>
            </a:r>
            <a:r>
              <a:rPr lang="ru-RU" sz="4400" b="1" i="1" dirty="0" err="1">
                <a:solidFill>
                  <a:srgbClr val="FF0000"/>
                </a:solidFill>
              </a:rPr>
              <a:t>головну</a:t>
            </a:r>
            <a:r>
              <a:rPr lang="ru-RU" sz="4400" b="1" i="1" dirty="0">
                <a:solidFill>
                  <a:srgbClr val="FF0000"/>
                </a:solidFill>
              </a:rPr>
              <a:t> думку </a:t>
            </a:r>
            <a:r>
              <a:rPr lang="ru-RU" sz="4400" b="1" i="1" dirty="0" err="1">
                <a:solidFill>
                  <a:srgbClr val="FF0000"/>
                </a:solidFill>
              </a:rPr>
              <a:t>твору</a:t>
            </a:r>
            <a:r>
              <a:rPr lang="ru-RU" sz="4400" b="1" i="1" dirty="0">
                <a:solidFill>
                  <a:srgbClr val="FF0000"/>
                </a:solidFill>
              </a:rPr>
              <a:t>. </a:t>
            </a:r>
            <a:r>
              <a:rPr lang="ru-RU" sz="4400" b="1" i="1" dirty="0" err="1">
                <a:solidFill>
                  <a:srgbClr val="FF0000"/>
                </a:solidFill>
              </a:rPr>
              <a:t>Вправа</a:t>
            </a:r>
            <a:r>
              <a:rPr lang="ru-RU" sz="4400" b="1" i="1" dirty="0">
                <a:solidFill>
                  <a:srgbClr val="FF0000"/>
                </a:solidFill>
              </a:rPr>
              <a:t> «</a:t>
            </a:r>
            <a:r>
              <a:rPr lang="ru-RU" sz="4400" b="1" i="1" dirty="0" err="1">
                <a:solidFill>
                  <a:srgbClr val="FF0000"/>
                </a:solidFill>
              </a:rPr>
              <a:t>Пропущені</a:t>
            </a:r>
            <a:r>
              <a:rPr lang="ru-RU" sz="4400" b="1" i="1" dirty="0">
                <a:solidFill>
                  <a:srgbClr val="FF0000"/>
                </a:solidFill>
              </a:rPr>
              <a:t> слова»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 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6F33D-15CF-BC54-A494-2639359EC3A3}"/>
              </a:ext>
            </a:extLst>
          </p:cNvPr>
          <p:cNvSpPr txBox="1"/>
          <p:nvPr/>
        </p:nvSpPr>
        <p:spPr>
          <a:xfrm>
            <a:off x="1047563" y="5459767"/>
            <a:ext cx="864463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https://wordwall.net/resource/39283783</a:t>
            </a:r>
            <a:endParaRPr lang="uk-UA" sz="2800" dirty="0"/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C236F0-6AF3-E8C8-81E2-472B414F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86" y="2359059"/>
            <a:ext cx="6205492" cy="31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2C604-63A2-0D64-70FB-78830168C92F}"/>
              </a:ext>
            </a:extLst>
          </p:cNvPr>
          <p:cNvSpPr txBox="1"/>
          <p:nvPr/>
        </p:nvSpPr>
        <p:spPr>
          <a:xfrm>
            <a:off x="943897" y="301433"/>
            <a:ext cx="10659218" cy="640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Рольова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«Дюйм </a:t>
            </a:r>
            <a:r>
              <a:rPr lang="ru-RU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подолали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оберіть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батька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розіграйте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героями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5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5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uk-UA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ж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подальша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доля наших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героїв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uk-UA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6966E-506D-484B-A397-E3AFD06D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2" y="2614518"/>
            <a:ext cx="6371207" cy="31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61CB32-8671-CCD1-3839-0AC11234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29" y="223942"/>
            <a:ext cx="7708666" cy="420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90909-5A5E-A33F-B3AF-F5D24DF7CC0F}"/>
              </a:ext>
            </a:extLst>
          </p:cNvPr>
          <p:cNvSpPr txBox="1"/>
          <p:nvPr/>
        </p:nvSpPr>
        <p:spPr>
          <a:xfrm>
            <a:off x="330741" y="4610910"/>
            <a:ext cx="115175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B050"/>
                </a:solidFill>
              </a:rPr>
              <a:t>Зелений</a:t>
            </a:r>
            <a:r>
              <a:rPr lang="ru-RU" sz="3200" b="1" dirty="0">
                <a:solidFill>
                  <a:srgbClr val="00B050"/>
                </a:solidFill>
              </a:rPr>
              <a:t>:</a:t>
            </a:r>
            <a:r>
              <a:rPr lang="ru-RU" sz="3200" b="1" dirty="0"/>
              <a:t> Я </a:t>
            </a:r>
            <a:r>
              <a:rPr lang="ru-RU" sz="3200" b="1" dirty="0" err="1"/>
              <a:t>розумію</a:t>
            </a:r>
            <a:r>
              <a:rPr lang="ru-RU" sz="3200" b="1" dirty="0"/>
              <a:t>! Я </a:t>
            </a:r>
            <a:r>
              <a:rPr lang="ru-RU" sz="3200" b="1" dirty="0" err="1"/>
              <a:t>можу</a:t>
            </a:r>
            <a:r>
              <a:rPr lang="ru-RU" sz="3200" b="1" dirty="0"/>
              <a:t>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зробити</a:t>
            </a:r>
            <a:r>
              <a:rPr lang="ru-RU" sz="3200" b="1" dirty="0"/>
              <a:t> сам і </a:t>
            </a:r>
            <a:r>
              <a:rPr lang="ru-RU" sz="3200" b="1" dirty="0" err="1"/>
              <a:t>навіть</a:t>
            </a:r>
            <a:r>
              <a:rPr lang="ru-RU" sz="3200" b="1" dirty="0"/>
              <a:t> </a:t>
            </a:r>
            <a:r>
              <a:rPr lang="ru-RU" sz="3200" b="1" dirty="0" err="1"/>
              <a:t>пояснити</a:t>
            </a:r>
            <a:r>
              <a:rPr lang="ru-RU" sz="3200" b="1" dirty="0"/>
              <a:t> </a:t>
            </a:r>
            <a:r>
              <a:rPr lang="ru-RU" sz="3200" b="1" dirty="0" err="1"/>
              <a:t>іншим</a:t>
            </a:r>
            <a:r>
              <a:rPr lang="ru-RU" sz="3200" b="1" dirty="0"/>
              <a:t>.</a:t>
            </a:r>
          </a:p>
          <a:p>
            <a:r>
              <a:rPr lang="ru-RU" sz="3200" b="1" i="1" dirty="0" err="1">
                <a:solidFill>
                  <a:srgbClr val="FFFF00"/>
                </a:solidFill>
              </a:rPr>
              <a:t>Жовтий</a:t>
            </a:r>
            <a:r>
              <a:rPr lang="ru-RU" sz="3200" b="1" dirty="0">
                <a:solidFill>
                  <a:srgbClr val="FFFF00"/>
                </a:solidFill>
              </a:rPr>
              <a:t>:</a:t>
            </a:r>
            <a:r>
              <a:rPr lang="ru-RU" sz="3200" b="1" dirty="0"/>
              <a:t> </a:t>
            </a:r>
            <a:r>
              <a:rPr lang="ru-RU" sz="3200" b="1" dirty="0" err="1"/>
              <a:t>Мені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трохи</a:t>
            </a:r>
            <a:r>
              <a:rPr lang="ru-RU" sz="3200" b="1" dirty="0"/>
              <a:t> </a:t>
            </a:r>
            <a:r>
              <a:rPr lang="ru-RU" sz="3200" b="1" dirty="0" err="1"/>
              <a:t>більше</a:t>
            </a:r>
            <a:r>
              <a:rPr lang="ru-RU" sz="3200" b="1" dirty="0"/>
              <a:t> </a:t>
            </a:r>
            <a:r>
              <a:rPr lang="ru-RU" sz="3200" b="1" dirty="0" err="1"/>
              <a:t>пояснень</a:t>
            </a:r>
            <a:r>
              <a:rPr lang="ru-RU" sz="3200" b="1" dirty="0"/>
              <a:t>.</a:t>
            </a:r>
          </a:p>
          <a:p>
            <a:r>
              <a:rPr lang="ru-RU" sz="3200" b="1" i="1" dirty="0" err="1">
                <a:solidFill>
                  <a:srgbClr val="FF0000"/>
                </a:solidFill>
              </a:rPr>
              <a:t>Червоний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  <a:r>
              <a:rPr lang="ru-RU" sz="3200" b="1" dirty="0"/>
              <a:t> Я не </a:t>
            </a:r>
            <a:r>
              <a:rPr lang="ru-RU" sz="3200" b="1" dirty="0" err="1"/>
              <a:t>розумію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761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850D6-B537-0BEF-460F-EA53380BF760}"/>
              </a:ext>
            </a:extLst>
          </p:cNvPr>
          <p:cNvSpPr txBox="1"/>
          <p:nvPr/>
        </p:nvSpPr>
        <p:spPr>
          <a:xfrm>
            <a:off x="334297" y="492774"/>
            <a:ext cx="1157065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 err="1"/>
              <a:t>Домашнє</a:t>
            </a:r>
            <a:r>
              <a:rPr lang="ru-RU" sz="6000" b="1" dirty="0"/>
              <a:t> </a:t>
            </a:r>
            <a:r>
              <a:rPr lang="ru-RU" sz="6000" b="1" dirty="0" err="1"/>
              <a:t>завдання</a:t>
            </a:r>
            <a:endParaRPr lang="ru-RU" sz="6000" b="1" dirty="0"/>
          </a:p>
          <a:p>
            <a:endParaRPr lang="ru-RU" sz="6000" b="1" dirty="0"/>
          </a:p>
          <a:p>
            <a:r>
              <a:rPr lang="ru-RU" sz="4000" b="1" dirty="0"/>
              <a:t>(на </a:t>
            </a:r>
            <a:r>
              <a:rPr lang="ru-RU" sz="4000" b="1" dirty="0" err="1"/>
              <a:t>вибір</a:t>
            </a:r>
            <a:r>
              <a:rPr lang="ru-RU" sz="4000" b="1" dirty="0"/>
              <a:t>)</a:t>
            </a:r>
          </a:p>
          <a:p>
            <a:endParaRPr lang="ru-RU" sz="4000" b="1" dirty="0"/>
          </a:p>
          <a:p>
            <a:r>
              <a:rPr lang="ru-RU" sz="4000" b="1" dirty="0"/>
              <a:t>1. </a:t>
            </a:r>
            <a:r>
              <a:rPr lang="ru-RU" sz="4000" b="1" dirty="0" err="1"/>
              <a:t>Підготувати</a:t>
            </a:r>
            <a:r>
              <a:rPr lang="ru-RU" sz="4000" b="1" dirty="0"/>
              <a:t> </a:t>
            </a:r>
            <a:r>
              <a:rPr lang="ru-RU" sz="4000" b="1" dirty="0" err="1"/>
              <a:t>повідомлення</a:t>
            </a:r>
            <a:r>
              <a:rPr lang="ru-RU" sz="4000" b="1" dirty="0"/>
              <a:t> про </a:t>
            </a:r>
            <a:r>
              <a:rPr lang="ru-RU" sz="4000" b="1" dirty="0" err="1"/>
              <a:t>життєвий</a:t>
            </a:r>
            <a:r>
              <a:rPr lang="ru-RU" sz="4000" b="1" dirty="0"/>
              <a:t> та </a:t>
            </a:r>
            <a:r>
              <a:rPr lang="ru-RU" sz="4000" b="1" dirty="0" err="1"/>
              <a:t>творчий</a:t>
            </a:r>
            <a:r>
              <a:rPr lang="ru-RU" sz="4000" b="1" dirty="0"/>
              <a:t> шлях Р. </a:t>
            </a:r>
            <a:r>
              <a:rPr lang="ru-RU" sz="4000" b="1" dirty="0" err="1"/>
              <a:t>Кіплінга</a:t>
            </a:r>
            <a:r>
              <a:rPr lang="ru-RU" sz="4000" b="1" dirty="0"/>
              <a:t>, </a:t>
            </a:r>
            <a:r>
              <a:rPr lang="ru-RU" sz="4000" b="1" dirty="0" err="1"/>
              <a:t>знайти</a:t>
            </a:r>
            <a:r>
              <a:rPr lang="ru-RU" sz="4000" b="1" dirty="0"/>
              <a:t> </a:t>
            </a:r>
            <a:r>
              <a:rPr lang="ru-RU" sz="4000" b="1" dirty="0" err="1"/>
              <a:t>цікаві</a:t>
            </a:r>
            <a:r>
              <a:rPr lang="ru-RU" sz="4000" b="1" dirty="0"/>
              <a:t> </a:t>
            </a:r>
            <a:r>
              <a:rPr lang="ru-RU" sz="4000" b="1" dirty="0" err="1"/>
              <a:t>факти</a:t>
            </a:r>
            <a:r>
              <a:rPr lang="ru-RU" sz="4000" b="1" dirty="0"/>
              <a:t>.</a:t>
            </a:r>
          </a:p>
          <a:p>
            <a:r>
              <a:rPr lang="ru-RU" sz="4000" b="1" dirty="0"/>
              <a:t>2. </a:t>
            </a:r>
            <a:r>
              <a:rPr lang="ru-RU" sz="4000" b="1" dirty="0" err="1"/>
              <a:t>Написати</a:t>
            </a:r>
            <a:r>
              <a:rPr lang="ru-RU" sz="4000" b="1" dirty="0"/>
              <a:t> </a:t>
            </a:r>
            <a:r>
              <a:rPr lang="ru-RU" sz="4000" b="1" dirty="0" err="1"/>
              <a:t>власний</a:t>
            </a:r>
            <a:r>
              <a:rPr lang="ru-RU" sz="4000" b="1" dirty="0"/>
              <a:t> </a:t>
            </a:r>
            <a:r>
              <a:rPr lang="ru-RU" sz="4000" b="1" dirty="0" err="1"/>
              <a:t>варіант</a:t>
            </a:r>
            <a:r>
              <a:rPr lang="ru-RU" sz="4000" b="1" dirty="0"/>
              <a:t> </a:t>
            </a:r>
            <a:r>
              <a:rPr lang="ru-RU" sz="4000" b="1" dirty="0" err="1"/>
              <a:t>продовження</a:t>
            </a:r>
            <a:r>
              <a:rPr lang="ru-RU" sz="4000" b="1" dirty="0"/>
              <a:t> </a:t>
            </a:r>
            <a:r>
              <a:rPr lang="ru-RU" sz="4000" b="1" dirty="0" err="1"/>
              <a:t>оповідання</a:t>
            </a:r>
            <a:r>
              <a:rPr lang="ru-RU" sz="4000" b="1" dirty="0"/>
              <a:t> “</a:t>
            </a:r>
            <a:r>
              <a:rPr lang="ru-RU" sz="4000" b="1" dirty="0" err="1"/>
              <a:t>Останній</a:t>
            </a:r>
            <a:r>
              <a:rPr lang="ru-RU" sz="4000" b="1" dirty="0"/>
              <a:t> дюйм”.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26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850D6-B537-0BEF-460F-EA53380BF760}"/>
              </a:ext>
            </a:extLst>
          </p:cNvPr>
          <p:cNvSpPr txBox="1"/>
          <p:nvPr/>
        </p:nvSpPr>
        <p:spPr>
          <a:xfrm>
            <a:off x="1057511" y="101580"/>
            <a:ext cx="103042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/>
              <a:t>Підсумок</a:t>
            </a:r>
            <a:endParaRPr lang="ru-RU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4AE80-144D-BD6F-667B-6574F87432CA}"/>
              </a:ext>
            </a:extLst>
          </p:cNvPr>
          <p:cNvSpPr txBox="1"/>
          <p:nvPr/>
        </p:nvSpPr>
        <p:spPr>
          <a:xfrm>
            <a:off x="1076418" y="5771535"/>
            <a:ext cx="1082187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https://www.youtube.com/watch?v=X4TEIxfiuUs</a:t>
            </a:r>
            <a:endParaRPr lang="uk-UA" sz="4000" dirty="0"/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D8BD2-E27F-0FF0-04EF-D2F63049C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18" y="1166456"/>
            <a:ext cx="1030420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B9D04-700A-0AC7-D06A-BCCD974D8BFE}"/>
              </a:ext>
            </a:extLst>
          </p:cNvPr>
          <p:cNvSpPr txBox="1"/>
          <p:nvPr/>
        </p:nvSpPr>
        <p:spPr>
          <a:xfrm>
            <a:off x="452761" y="568172"/>
            <a:ext cx="1094616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 :</a:t>
            </a: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uk-UA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Джеймс </a:t>
            </a:r>
            <a:r>
              <a:rPr lang="uk-UA" sz="48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Олдрідж</a:t>
            </a:r>
            <a:r>
              <a:rPr lang="uk-UA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«Останній дюйм».</a:t>
            </a:r>
          </a:p>
          <a:p>
            <a:pPr algn="ctr"/>
            <a:r>
              <a:rPr lang="uk-UA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Віра у внутрішні можливості людини,</a:t>
            </a:r>
          </a:p>
          <a:p>
            <a:pPr algn="ctr"/>
            <a:r>
              <a:rPr lang="uk-UA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подолання нею життєвих випробувань, здатність до порозуміння. Утвердження сімейних цінностей</a:t>
            </a:r>
          </a:p>
        </p:txBody>
      </p:sp>
    </p:spTree>
    <p:extLst>
      <p:ext uri="{BB962C8B-B14F-4D97-AF65-F5344CB8AC3E}">
        <p14:creationId xmlns:p14="http://schemas.microsoft.com/office/powerpoint/2010/main" val="386690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E2A94-F2CC-E8F3-984A-A02109196381}"/>
              </a:ext>
            </a:extLst>
          </p:cNvPr>
          <p:cNvSpPr txBox="1"/>
          <p:nvPr/>
        </p:nvSpPr>
        <p:spPr>
          <a:xfrm rot="10800000" flipV="1">
            <a:off x="577049" y="890956"/>
            <a:ext cx="9967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b="1" i="1" dirty="0">
                <a:solidFill>
                  <a:srgbClr val="FF0000"/>
                </a:solidFill>
              </a:rPr>
              <a:t>Дякую за увагу!!!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55A685-D4AA-E819-198D-24C7EE26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63" y="2325950"/>
            <a:ext cx="6127268" cy="42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89EF1874-C1C5-8CBE-A634-95E56FD3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F9ED3-11BD-888A-79C2-BC49EE4FFACC}"/>
              </a:ext>
            </a:extLst>
          </p:cNvPr>
          <p:cNvSpPr txBox="1"/>
          <p:nvPr/>
        </p:nvSpPr>
        <p:spPr>
          <a:xfrm>
            <a:off x="1257670" y="757265"/>
            <a:ext cx="96766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Робота з </a:t>
            </a:r>
            <a:r>
              <a:rPr lang="ru-RU" sz="5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епіграфом</a:t>
            </a:r>
            <a:endParaRPr lang="ru-RU" sz="5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Останній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дюйм,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який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розділяє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всіх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і вся, нелегко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подолати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       </a:t>
            </a: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                                                                              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Дж. 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Олдрідж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5D42D5-8EFF-7F35-C079-864F80D2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418175"/>
            <a:ext cx="3737500" cy="25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0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A2426B5F-DA1D-82B1-36F1-5FC24C87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1AA8FD-15D0-7BDD-C2E3-CC80A531D825}"/>
              </a:ext>
            </a:extLst>
          </p:cNvPr>
          <p:cNvSpPr txBox="1"/>
          <p:nvPr/>
        </p:nvSpPr>
        <p:spPr>
          <a:xfrm>
            <a:off x="727969" y="916476"/>
            <a:ext cx="98453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Відеоролик «Листи батькам»</a:t>
            </a:r>
          </a:p>
          <a:p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uk-UA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https://www.youtube.com/watch?v=9iDh1VKOmzI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5AA2A7-2219-4FCC-6164-86842B65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182" y="2201661"/>
            <a:ext cx="8111197" cy="32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BB13210D-728C-FB65-AFEA-E8B44FAF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E7EE0-E352-DA50-7723-9DF330B6E950}"/>
              </a:ext>
            </a:extLst>
          </p:cNvPr>
          <p:cNvSpPr txBox="1"/>
          <p:nvPr/>
        </p:nvSpPr>
        <p:spPr>
          <a:xfrm>
            <a:off x="585927" y="1305017"/>
            <a:ext cx="10999434" cy="51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«Прогнозування»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https://wordart.com/3dsr1wkndrfc/7-%D0%BA%D0%BB%D0%B0%D1%81</a:t>
            </a:r>
            <a:endParaRPr lang="uk-UA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uk-UA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8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4BB808-016F-4075-E566-C2B24E5EB060}"/>
              </a:ext>
            </a:extLst>
          </p:cNvPr>
          <p:cNvSpPr txBox="1"/>
          <p:nvPr/>
        </p:nvSpPr>
        <p:spPr>
          <a:xfrm>
            <a:off x="754602" y="3746377"/>
            <a:ext cx="109816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допомогою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слів-помічників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сформулюймо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мету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сьогоднішнього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уроку: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аналізувати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вдосконалювати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визначити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обговорити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цінувати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висловлювати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формувати</a:t>
            </a:r>
            <a:endParaRPr lang="uk-UA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8FC3D-C6E3-91E1-8420-0FB9586D8333}"/>
              </a:ext>
            </a:extLst>
          </p:cNvPr>
          <p:cNvSpPr txBox="1"/>
          <p:nvPr/>
        </p:nvSpPr>
        <p:spPr>
          <a:xfrm>
            <a:off x="5885894" y="390617"/>
            <a:ext cx="5850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 -помічники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0D5C2C-2439-04EE-9794-98B4A1F7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1" y="971047"/>
            <a:ext cx="441220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3BA98-A886-E970-6DA2-31180C317823}"/>
              </a:ext>
            </a:extLst>
          </p:cNvPr>
          <p:cNvSpPr txBox="1"/>
          <p:nvPr/>
        </p:nvSpPr>
        <p:spPr>
          <a:xfrm>
            <a:off x="204186" y="1154097"/>
            <a:ext cx="1163862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Проблемне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питання</a:t>
            </a:r>
            <a:r>
              <a:rPr lang="ru-RU" sz="4000" b="1" i="1" dirty="0">
                <a:solidFill>
                  <a:srgbClr val="FF0000"/>
                </a:solidFill>
              </a:rPr>
              <a:t>:</a:t>
            </a:r>
          </a:p>
          <a:p>
            <a:r>
              <a:rPr lang="ru-RU" sz="4000" b="1" i="1" dirty="0"/>
              <a:t>-</a:t>
            </a:r>
            <a:r>
              <a:rPr lang="ru-RU" sz="4000" b="1" i="1" dirty="0" err="1"/>
              <a:t>Чому</a:t>
            </a:r>
            <a:r>
              <a:rPr lang="ru-RU" sz="4000" b="1" i="1" dirty="0"/>
              <a:t> </a:t>
            </a:r>
            <a:r>
              <a:rPr lang="ru-RU" sz="4000" b="1" i="1" dirty="0" err="1"/>
              <a:t>виникає</a:t>
            </a:r>
            <a:r>
              <a:rPr lang="ru-RU" sz="4000" b="1" i="1" dirty="0"/>
              <a:t> </a:t>
            </a:r>
            <a:r>
              <a:rPr lang="ru-RU" sz="4000" b="1" i="1" dirty="0" err="1"/>
              <a:t>непорозуміння</a:t>
            </a:r>
            <a:r>
              <a:rPr lang="ru-RU" sz="4000" b="1" i="1" dirty="0"/>
              <a:t>, </a:t>
            </a:r>
            <a:r>
              <a:rPr lang="ru-RU" sz="4000" b="1" i="1" dirty="0" err="1"/>
              <a:t>відчуження</a:t>
            </a:r>
            <a:r>
              <a:rPr lang="ru-RU" sz="4000" b="1" i="1" dirty="0"/>
              <a:t> </a:t>
            </a:r>
            <a:r>
              <a:rPr lang="ru-RU" sz="4000" b="1" i="1" dirty="0" err="1"/>
              <a:t>між</a:t>
            </a:r>
            <a:r>
              <a:rPr lang="ru-RU" sz="4000" b="1" i="1" dirty="0"/>
              <a:t> батьками і </a:t>
            </a:r>
            <a:r>
              <a:rPr lang="ru-RU" sz="4000" b="1" i="1" dirty="0" err="1"/>
              <a:t>дітьми</a:t>
            </a:r>
            <a:r>
              <a:rPr lang="ru-RU" sz="4000" b="1" i="1" dirty="0"/>
              <a:t>?</a:t>
            </a:r>
          </a:p>
          <a:p>
            <a:endParaRPr lang="uk-UA" sz="4000" b="1" i="1" dirty="0"/>
          </a:p>
          <a:p>
            <a:r>
              <a:rPr lang="uk-UA" sz="4000" b="1" i="1" dirty="0"/>
              <a:t>Вправа «Утворити ланцюжок розгадавши анаграми»</a:t>
            </a:r>
          </a:p>
          <a:p>
            <a:r>
              <a:rPr lang="uk-UA" sz="4000" b="1" i="1" dirty="0"/>
              <a:t> </a:t>
            </a:r>
          </a:p>
          <a:p>
            <a:r>
              <a:rPr lang="en-US" sz="4000" b="1" i="1" dirty="0">
                <a:hlinkClick r:id="rId3"/>
              </a:rPr>
              <a:t>https://wordwall.net/resource/39283436</a:t>
            </a:r>
            <a:endParaRPr lang="uk-UA" sz="4000" b="1" i="1" dirty="0"/>
          </a:p>
          <a:p>
            <a:endParaRPr lang="uk-UA" sz="4000" b="1" i="1" dirty="0"/>
          </a:p>
          <a:p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30455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AFAB6-F2BA-7325-6065-7045017B93C7}"/>
              </a:ext>
            </a:extLst>
          </p:cNvPr>
          <p:cNvSpPr txBox="1"/>
          <p:nvPr/>
        </p:nvSpPr>
        <p:spPr>
          <a:xfrm>
            <a:off x="248575" y="1864311"/>
            <a:ext cx="118783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«У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житті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не раз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настають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вирішальні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хвилини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і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залишаються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вирішальні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дюйми</a:t>
            </a:r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».         </a:t>
            </a:r>
          </a:p>
          <a:p>
            <a:r>
              <a:rPr lang="ru-RU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     Дж. </a:t>
            </a:r>
            <a:r>
              <a:rPr lang="ru-RU" sz="6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Олдрідж</a:t>
            </a:r>
            <a:endParaRPr lang="uk-UA" sz="6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02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ний фон море - фото и картинки: 65 штук">
            <a:extLst>
              <a:ext uri="{FF2B5EF4-FFF2-40B4-BE49-F238E27FC236}">
                <a16:creationId xmlns:a16="http://schemas.microsoft.com/office/drawing/2014/main" id="{092757CB-48B9-5A41-E000-2673128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3F8D6-B3DB-D0E5-BCC8-F388929E7671}"/>
              </a:ext>
            </a:extLst>
          </p:cNvPr>
          <p:cNvSpPr txBox="1"/>
          <p:nvPr/>
        </p:nvSpPr>
        <p:spPr>
          <a:xfrm>
            <a:off x="878889" y="793027"/>
            <a:ext cx="105733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1" dirty="0"/>
              <a:t>Фізкультхвилинка  для очей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F3578-6742-5709-D480-D3EFD3BC378C}"/>
              </a:ext>
            </a:extLst>
          </p:cNvPr>
          <p:cNvSpPr txBox="1"/>
          <p:nvPr/>
        </p:nvSpPr>
        <p:spPr>
          <a:xfrm>
            <a:off x="430566" y="3124939"/>
            <a:ext cx="111681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4800" dirty="0"/>
          </a:p>
          <a:p>
            <a:endParaRPr lang="uk-UA" sz="3600" dirty="0">
              <a:hlinkClick r:id="rId3"/>
            </a:endParaRPr>
          </a:p>
          <a:p>
            <a:endParaRPr lang="uk-UA" sz="3600" dirty="0">
              <a:hlinkClick r:id="rId3"/>
            </a:endParaRPr>
          </a:p>
          <a:p>
            <a:endParaRPr lang="uk-UA" sz="3600" dirty="0">
              <a:hlinkClick r:id="rId3"/>
            </a:endParaRPr>
          </a:p>
          <a:p>
            <a:r>
              <a:rPr lang="en-US" sz="3600" dirty="0">
                <a:hlinkClick r:id="rId3"/>
              </a:rPr>
              <a:t>https://www.youtube.com/watch?v=9znAKmoG9tg</a:t>
            </a:r>
            <a:endParaRPr lang="uk-UA" sz="3600" dirty="0"/>
          </a:p>
          <a:p>
            <a:endParaRPr lang="uk-UA" sz="4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9A02D-AC05-109C-E336-F9EDFECB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66" y="1691870"/>
            <a:ext cx="5819314" cy="37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831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776</TotalTime>
  <Words>723</Words>
  <Application>Microsoft Office PowerPoint</Application>
  <PresentationFormat>Широкий екран</PresentationFormat>
  <Paragraphs>96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Times New Roman</vt:lpstr>
      <vt:lpstr>Ретроспектива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 Василенко</dc:creator>
  <cp:lastModifiedBy>Валентина Василенко</cp:lastModifiedBy>
  <cp:revision>23</cp:revision>
  <dcterms:created xsi:type="dcterms:W3CDTF">2022-12-10T17:55:02Z</dcterms:created>
  <dcterms:modified xsi:type="dcterms:W3CDTF">2023-04-03T07:23:38Z</dcterms:modified>
</cp:coreProperties>
</file>