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72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5" r:id="rId14"/>
    <p:sldId id="274" r:id="rId15"/>
    <p:sldId id="276" r:id="rId16"/>
    <p:sldId id="275" r:id="rId17"/>
    <p:sldId id="277" r:id="rId18"/>
    <p:sldId id="278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00"/>
    <a:srgbClr val="99CCFF"/>
    <a:srgbClr val="99FFCC"/>
    <a:srgbClr val="996600"/>
    <a:srgbClr val="6699FF"/>
    <a:srgbClr val="FF00FF"/>
    <a:srgbClr val="CC0099"/>
    <a:srgbClr val="99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13C9-C439-4870-B003-0A0977A451EA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03F71E-7197-4D5C-A93C-DEC396A643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13C9-C439-4870-B003-0A0977A451EA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71E-7197-4D5C-A93C-DEC396A643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13C9-C439-4870-B003-0A0977A451EA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71E-7197-4D5C-A93C-DEC396A643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F8625-5495-4EA7-8261-29B05F29433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950630-4872-4CFB-BEC8-23E40EE46E0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18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9AD9B-D4DC-4A1E-BC6C-EF9A8F97A9A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DB119C-6852-4639-A3C5-F6188F540A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377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2FC31-BD8B-4F30-A519-B3F7C39C076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AB4AAE-08E6-414D-A0AB-6CC41A3BD12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423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6448C-05C6-445D-932E-A5B0EB2FA7D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60780A-D76C-4AA3-A884-5E614E72544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68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F4A6D-6CBB-4254-8AEC-AB2C59CB2DD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E2058-8776-4E47-9B00-3EE95C43CDD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877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91057-784B-4691-9E37-A7C9EC3C611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88785-036C-486B-8C8C-AA60C583B7D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072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0532D-1542-4934-ADD7-739AA680B55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68B081-C200-4148-A72F-2A55AE2F545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904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EE64D-B392-4947-B46C-D4B60EB4FF1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D95FA6-B75A-4B92-A5DF-7F4768770F7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90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13C9-C439-4870-B003-0A0977A451EA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03F71E-7197-4D5C-A93C-DEC396A643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197F7-A2DA-4BBD-BEDE-72E65B1676C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788029-13E7-4BF4-ADE0-124DCCCD380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398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FB3FF-A110-40D4-8E72-CE69B7A5F15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F434E6-067B-4DE5-82CA-F4315BC87C6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947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E2D97-B09A-4247-84BA-970026ADECE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BFE3F8-9B9F-4DBA-87E3-65EB0C99DDC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83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13C9-C439-4870-B003-0A0977A451EA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71E-7197-4D5C-A93C-DEC396A643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13C9-C439-4870-B003-0A0977A451EA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71E-7197-4D5C-A93C-DEC396A643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13C9-C439-4870-B003-0A0977A451EA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03F71E-7197-4D5C-A93C-DEC396A643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13C9-C439-4870-B003-0A0977A451EA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71E-7197-4D5C-A93C-DEC396A643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13C9-C439-4870-B003-0A0977A451EA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71E-7197-4D5C-A93C-DEC396A643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13C9-C439-4870-B003-0A0977A451EA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71E-7197-4D5C-A93C-DEC396A643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13C9-C439-4870-B003-0A0977A451EA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F71E-7197-4D5C-A93C-DEC396A643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8513C9-C439-4870-B003-0A0977A451EA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03F71E-7197-4D5C-A93C-DEC396A643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1422D-BCE4-4F37-ADDB-7063178696D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15.03.2023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FA83C2-823C-4364-857F-8AC023C4DEB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67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2656"/>
            <a:ext cx="5544616" cy="62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383" y="203204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</a:rPr>
              <a:t>Коло ідей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617" y="1051784"/>
            <a:ext cx="8491566" cy="87470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національний вінок мав таку магічну силу?</a:t>
            </a:r>
            <a:endParaRPr lang="uk-UA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396044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</a:rPr>
              <a:t>Легенда про український віночок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21" y="1700807"/>
            <a:ext cx="6766871" cy="47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</a:rPr>
              <a:t>Спитай у автора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779" y="1098848"/>
            <a:ext cx="8812088" cy="1089020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Подивившись легенду, складіть 5 запитань до неї.</a:t>
            </a:r>
            <a:endParaRPr lang="uk-UA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4" descr="Український вінок — краса і традиції сплелись воєдино. Історія українського  вінка, види та що символізує - ВСВІ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068" y="2187868"/>
            <a:ext cx="6586324" cy="4394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60648"/>
            <a:ext cx="3860633" cy="936104"/>
          </a:xfrm>
        </p:spPr>
        <p:txBody>
          <a:bodyPr>
            <a:normAutofit/>
          </a:bodyPr>
          <a:lstStyle/>
          <a:p>
            <a:r>
              <a:rPr lang="uk-UA" dirty="0" smtClean="0"/>
              <a:t>  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</a:rPr>
              <a:t>Т - таблиця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404753"/>
              </p:ext>
            </p:extLst>
          </p:nvPr>
        </p:nvGraphicFramePr>
        <p:xfrm>
          <a:off x="539552" y="1204655"/>
          <a:ext cx="8208912" cy="514441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40641">
                  <a:extLst>
                    <a:ext uri="{9D8B030D-6E8A-4147-A177-3AD203B41FA5}">
                      <a16:colId xmlns:a16="http://schemas.microsoft.com/office/drawing/2014/main" val="1238664286"/>
                    </a:ext>
                  </a:extLst>
                </a:gridCol>
                <a:gridCol w="4068271">
                  <a:extLst>
                    <a:ext uri="{9D8B030D-6E8A-4147-A177-3AD203B41FA5}">
                      <a16:colId xmlns:a16="http://schemas.microsoft.com/office/drawing/2014/main" val="749514439"/>
                    </a:ext>
                  </a:extLst>
                </a:gridCol>
              </a:tblGrid>
              <a:tr h="449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Віночок дорослої дівчини</a:t>
                      </a:r>
                      <a:endParaRPr lang="ru-RU" sz="20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99CC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Віночок для дівчинки </a:t>
                      </a:r>
                      <a:r>
                        <a:rPr lang="uk-UA" sz="200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6 </a:t>
                      </a:r>
                      <a:r>
                        <a:rPr lang="uk-UA" sz="20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7 років</a:t>
                      </a:r>
                      <a:endParaRPr lang="ru-RU" sz="20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99CC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92909707"/>
                  </a:ext>
                </a:extLst>
              </a:tr>
              <a:tr h="390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Мальва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kDnDiag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Чорнобривці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iag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39025551"/>
                  </a:ext>
                </a:extLst>
              </a:tr>
              <a:tr h="390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Півонія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Барвінок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68122"/>
                  </a:ext>
                </a:extLst>
              </a:tr>
              <a:tr h="390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Барвінок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kDnDiag">
                      <a:fgClr>
                        <a:srgbClr val="99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Ромашки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iagBrick">
                      <a:fgClr>
                        <a:srgbClr val="99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94182894"/>
                  </a:ext>
                </a:extLst>
              </a:tr>
              <a:tr h="390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Чорнобривці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effectLst/>
                        </a:rPr>
                        <a:t>Незабудки </a:t>
                      </a:r>
                      <a:endParaRPr lang="ru-RU" sz="2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985745"/>
                  </a:ext>
                </a:extLst>
              </a:tr>
              <a:tr h="388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Квітка вишні                                                       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kDnDiag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Безсмертник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iagBrick">
                      <a:fgClr>
                        <a:srgbClr val="99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0452400"/>
                  </a:ext>
                </a:extLst>
              </a:tr>
              <a:tr h="390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Квітка яблуні                                                       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Листки яблуні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125602"/>
                  </a:ext>
                </a:extLst>
              </a:tr>
              <a:tr h="390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Квітка калини                                                      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kDnDiag">
                      <a:fgClr>
                        <a:srgbClr val="99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Мак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iagBrick">
                      <a:fgClr>
                        <a:srgbClr val="99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23568241"/>
                  </a:ext>
                </a:extLst>
              </a:tr>
              <a:tr h="390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Ромашки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</a:rPr>
                        <a:t>Волошки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04536"/>
                  </a:ext>
                </a:extLst>
              </a:tr>
              <a:tr h="390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Хміль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kDnDiag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iagBrick">
                      <a:fgClr>
                        <a:srgbClr val="99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69580154"/>
                  </a:ext>
                </a:extLst>
              </a:tr>
              <a:tr h="390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Любисток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00536"/>
                  </a:ext>
                </a:extLst>
              </a:tr>
              <a:tr h="390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Волошки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kDnDiag">
                      <a:fgClr>
                        <a:srgbClr val="99CC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diagBrick">
                      <a:fgClr>
                        <a:srgbClr val="99CC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432063534"/>
                  </a:ext>
                </a:extLst>
              </a:tr>
              <a:tr h="390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Деревій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2075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23025"/>
          <a:stretch/>
        </p:blipFill>
        <p:spPr>
          <a:xfrm>
            <a:off x="6156175" y="3961394"/>
            <a:ext cx="800471" cy="6481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794739"/>
            <a:ext cx="846773" cy="634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086" y="1933735"/>
            <a:ext cx="939846" cy="703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2494254"/>
            <a:ext cx="952870" cy="717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4313364"/>
            <a:ext cx="851977" cy="6497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08" y="4980242"/>
            <a:ext cx="1117377" cy="736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649" y="1846072"/>
            <a:ext cx="1048792" cy="7855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8334" y="5301208"/>
            <a:ext cx="691489" cy="946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116955" y="3582608"/>
            <a:ext cx="937123" cy="70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517" y="264992"/>
            <a:ext cx="8686800" cy="84124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</a:rPr>
              <a:t>Поетична хвилинка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Червоно-жовті відхилені чорнобривці Тигрові очі фото (Tagetes patula Tiger eye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6" y="1371698"/>
            <a:ext cx="2216599" cy="14724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Квітка Барвінок: Фото, опис рослини та особливості вирощува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813" y="1308673"/>
            <a:ext cx="2257788" cy="1330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Красивые фотографии ромашек - 100 картинок в высоком разрешен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5" y="3212976"/>
            <a:ext cx="2200140" cy="14458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«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22902"/>
            <a:ext cx="1800000" cy="17335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2" name="Picture 14" descr="Купити Фотошпалери Польові волошки арт. 10484 | Artsid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3"/>
          <a:stretch/>
        </p:blipFill>
        <p:spPr bwMode="auto">
          <a:xfrm>
            <a:off x="5954848" y="4920198"/>
            <a:ext cx="1859184" cy="18590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8" descr="https://agronet.com.ua/images/cf69f0c91a6c14b4e4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18" y="3935879"/>
            <a:ext cx="2177612" cy="16332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12" descr="Незабудки описание, выращивание, посадка, уход, фото цветка 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18" y="1734986"/>
            <a:ext cx="2215257" cy="1477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Лист яблони картинки, стоковые фото Лист яблони | Depositphoto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61" y="3088711"/>
            <a:ext cx="2171409" cy="1444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CC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89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232" y="260648"/>
            <a:ext cx="8686800" cy="66754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</a:rPr>
              <a:t>Картографування тексту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779912" y="1268760"/>
            <a:ext cx="5190874" cy="53285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оричнева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стрічка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символ 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землі –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годувальниці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v"/>
            </a:pPr>
            <a:r>
              <a:rPr lang="uk-UA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Жовті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символ сонечка 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v"/>
            </a:pPr>
            <a:r>
              <a:rPr lang="uk-UA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Зелені 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краси,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молодості, спокою 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v"/>
            </a:pPr>
            <a:r>
              <a:rPr lang="uk-UA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Сині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неба і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води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v"/>
            </a:pPr>
            <a:r>
              <a:rPr lang="uk-UA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Жовтогарячі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святого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хліба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v"/>
            </a:pPr>
            <a:r>
              <a:rPr lang="uk-UA" sz="2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Фіолетові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символ мудрості </a:t>
            </a:r>
            <a:endPara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v"/>
            </a:pPr>
            <a:r>
              <a:rPr lang="uk-UA" sz="2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Малинові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щирості 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v"/>
            </a:pPr>
            <a:r>
              <a:rPr lang="uk-UA" sz="2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Рожеві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символ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благополуччя і достатку  </a:t>
            </a:r>
            <a:endParaRPr lang="uk-UA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anose="05000000000000000000" pitchFamily="2" charset="2"/>
              <a:buChar char="v"/>
            </a:pPr>
            <a:r>
              <a:rPr lang="uk-UA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впліталася тоді, коли вони були вишиті: на одній – сонце, на другій – місяць.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</a:rPr>
              <a:t>Займи позицію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AutoShape 2" descr="Смайлики - красивые картинки (40 фото) • Прикольные картинки и позит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Смайлики - красивые картинки (40 фото) • Прикольные картинки и позити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Смайлики - красивые картинки (4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34385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смайлики (20 красивых фото настроений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23" y="1916833"/>
            <a:ext cx="37444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1826285" y="5373216"/>
            <a:ext cx="1634480" cy="914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28184" y="5373216"/>
            <a:ext cx="1584176" cy="914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683568" y="404664"/>
            <a:ext cx="7590162" cy="101566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</p:spPr>
        <p:txBody>
          <a:bodyPr wrap="none" lIns="91440" tIns="45720" rIns="91440" bIns="45720">
            <a:prstTxWarp prst="textPlain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uk-UA" sz="6000" b="1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Дякую за </a:t>
            </a:r>
            <a:r>
              <a:rPr lang="uk-UA" sz="6000" b="1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Bookman Old Style" panose="02050604050505020204" pitchFamily="18" charset="0"/>
              </a:rPr>
              <a:t>співпрацю</a:t>
            </a:r>
            <a:endParaRPr lang="uk-UA" sz="6000" b="1" cap="none" spc="0" dirty="0">
              <a:ln w="28575">
                <a:solidFill>
                  <a:srgbClr val="FFFF00"/>
                </a:solidFill>
                <a:prstDash val="solid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Мешканців Сумщини запрошують вразити найкращим букетом з польових квіт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259"/>
            <a:ext cx="7912653" cy="509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59" y="332656"/>
            <a:ext cx="8610600" cy="882650"/>
          </a:xfrm>
        </p:spPr>
        <p:txBody>
          <a:bodyPr/>
          <a:lstStyle/>
          <a:p>
            <a:r>
              <a:rPr lang="uk-UA" dirty="0" smtClean="0"/>
              <a:t>            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</a:rPr>
              <a:t>Розшифруй </a:t>
            </a: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</a:rPr>
              <a:t>синквейн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6162764" cy="2833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Перлинний, барвінковий</a:t>
            </a:r>
          </a:p>
          <a:p>
            <a:pPr marL="0" indent="0">
              <a:buNone/>
            </a:pPr>
            <a:r>
              <a:rPr lang="uk-UA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Красується, світиться, горить</a:t>
            </a:r>
          </a:p>
          <a:p>
            <a:pPr marL="0" indent="0">
              <a:buNone/>
            </a:pPr>
            <a:r>
              <a:rPr lang="uk-UA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 прикрасить голівку вмить.</a:t>
            </a:r>
          </a:p>
          <a:p>
            <a:pPr marL="0" indent="0">
              <a:buNone/>
            </a:pPr>
            <a:r>
              <a:rPr lang="uk-UA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Віночок.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8FFFD"/>
              </a:clrFrom>
              <a:clrTo>
                <a:srgbClr val="F8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2471" y="3212976"/>
            <a:ext cx="3801219" cy="277503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852936"/>
            <a:ext cx="8458200" cy="1222375"/>
          </a:xfrm>
        </p:spPr>
        <p:txBody>
          <a:bodyPr/>
          <a:lstStyle/>
          <a:p>
            <a:r>
              <a:rPr lang="uk-UA" dirty="0" smtClean="0"/>
              <a:t>         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848" y="937827"/>
            <a:ext cx="8458200" cy="78581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dirty="0" smtClean="0"/>
              <a:t>       </a:t>
            </a:r>
            <a:endParaRPr lang="uk-UA" sz="4400" dirty="0"/>
          </a:p>
          <a:p>
            <a:pPr algn="ctr"/>
            <a:r>
              <a:rPr lang="uk-UA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«Заплети віночок»</a:t>
            </a:r>
            <a:endParaRPr lang="uk-UA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040560" cy="441049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22848" y="128845"/>
            <a:ext cx="8458200" cy="785818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smtClean="0"/>
              <a:t>     </a:t>
            </a:r>
          </a:p>
          <a:p>
            <a:pPr algn="ctr"/>
            <a:r>
              <a:rPr lang="uk-UA" dirty="0" smtClean="0"/>
              <a:t>  </a:t>
            </a:r>
            <a:r>
              <a:rPr lang="uk-UA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ГОДИНА СПІЛКУВАННЯ</a:t>
            </a:r>
            <a:endParaRPr lang="uk-UA" sz="5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39552"/>
          </a:xfrm>
        </p:spPr>
        <p:txBody>
          <a:bodyPr/>
          <a:lstStyle/>
          <a:p>
            <a:r>
              <a:rPr lang="uk-UA" dirty="0" smtClean="0"/>
              <a:t>                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</a:rPr>
              <a:t>Дерево очікувань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3795" r="9259" b="22454"/>
          <a:stretch/>
        </p:blipFill>
        <p:spPr bwMode="auto">
          <a:xfrm>
            <a:off x="2627784" y="1205880"/>
            <a:ext cx="3744416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48072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круглений прямокутник 7"/>
          <p:cNvSpPr/>
          <p:nvPr/>
        </p:nvSpPr>
        <p:spPr>
          <a:xfrm>
            <a:off x="827584" y="4907258"/>
            <a:ext cx="7488832" cy="914400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 віночок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58049" y="2298012"/>
            <a:ext cx="1875656" cy="914400"/>
          </a:xfrm>
          <a:prstGeom prst="rect">
            <a:avLst/>
          </a:prstGeom>
          <a:solidFill>
            <a:srgbClr val="6699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барвистий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554553" y="2220745"/>
            <a:ext cx="1728192" cy="914400"/>
          </a:xfrm>
          <a:prstGeom prst="rect">
            <a:avLst/>
          </a:prstGeom>
          <a:solidFill>
            <a:srgbClr val="6699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uk-UA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скравий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2667984" y="1298836"/>
            <a:ext cx="1659633" cy="914400"/>
          </a:xfrm>
          <a:prstGeom prst="rect">
            <a:avLst/>
          </a:prstGeom>
          <a:solidFill>
            <a:srgbClr val="6699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чудовий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3100" y="3374035"/>
            <a:ext cx="1793195" cy="914400"/>
          </a:xfrm>
          <a:prstGeom prst="rect">
            <a:avLst/>
          </a:prstGeom>
          <a:solidFill>
            <a:srgbClr val="6699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запашний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729206" y="1317016"/>
            <a:ext cx="1728192" cy="914400"/>
          </a:xfrm>
          <a:prstGeom prst="rect">
            <a:avLst/>
          </a:prstGeom>
          <a:solidFill>
            <a:srgbClr val="6699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оберіг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6882747" y="3262206"/>
            <a:ext cx="1577171" cy="914400"/>
          </a:xfrm>
          <a:prstGeom prst="rect">
            <a:avLst/>
          </a:prstGeom>
          <a:solidFill>
            <a:srgbClr val="6699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магічний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62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</a:rPr>
              <a:t>Асоціативний кущ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6" name="Прямая со стрелкой 5"/>
          <p:cNvCxnSpPr>
            <a:stCxn id="8" idx="0"/>
            <a:endCxn id="14" idx="2"/>
          </p:cNvCxnSpPr>
          <p:nvPr/>
        </p:nvCxnSpPr>
        <p:spPr>
          <a:xfrm flipV="1">
            <a:off x="4572000" y="2231416"/>
            <a:ext cx="1021302" cy="2675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8" idx="0"/>
            <a:endCxn id="12" idx="2"/>
          </p:cNvCxnSpPr>
          <p:nvPr/>
        </p:nvCxnSpPr>
        <p:spPr>
          <a:xfrm flipH="1" flipV="1">
            <a:off x="3497801" y="2213236"/>
            <a:ext cx="1074199" cy="2694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0"/>
          </p:cNvCxnSpPr>
          <p:nvPr/>
        </p:nvCxnSpPr>
        <p:spPr>
          <a:xfrm flipV="1">
            <a:off x="4572000" y="4176606"/>
            <a:ext cx="2310747" cy="730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8" idx="0"/>
          </p:cNvCxnSpPr>
          <p:nvPr/>
        </p:nvCxnSpPr>
        <p:spPr>
          <a:xfrm flipH="1" flipV="1">
            <a:off x="2633705" y="3262206"/>
            <a:ext cx="1938295" cy="1645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8" idx="0"/>
          </p:cNvCxnSpPr>
          <p:nvPr/>
        </p:nvCxnSpPr>
        <p:spPr>
          <a:xfrm flipV="1">
            <a:off x="4572000" y="3212412"/>
            <a:ext cx="1982553" cy="1694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8" idx="0"/>
          </p:cNvCxnSpPr>
          <p:nvPr/>
        </p:nvCxnSpPr>
        <p:spPr>
          <a:xfrm flipH="1" flipV="1">
            <a:off x="2186295" y="4288435"/>
            <a:ext cx="2385705" cy="6188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</a:rPr>
              <a:t>Доповни речення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298448"/>
            <a:ext cx="3888432" cy="5026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Віночок </a:t>
            </a:r>
            <a:r>
              <a:rPr lang="uk-UA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невід’ємна складова українського національного …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Віночок </a:t>
            </a: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квіти, листя, </a:t>
            </a: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гілочки</a:t>
            </a: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сплетені в коло, які дівчата носять на </a:t>
            </a: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uk-UA" sz="19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 плели тільки…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Віночок сплітали тільки </a:t>
            </a:r>
            <a:r>
              <a:rPr lang="uk-UA" sz="19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…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Маленькі дівчатка починали носити віночок у </a:t>
            </a: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віці …</a:t>
            </a:r>
            <a:endParaRPr lang="uk-UA" sz="19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Дорослі дівчата вплітали у свій </a:t>
            </a: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віночок …</a:t>
            </a:r>
            <a:endParaRPr lang="uk-UA" sz="19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квіточок і листочків у віночку шести – семирічної дитини </a:t>
            </a:r>
            <a:r>
              <a:rPr lang="uk-UA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</a:t>
            </a:r>
            <a:r>
              <a:rPr lang="uk-UA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endParaRPr lang="uk-UA" sz="2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86182" y="1357298"/>
            <a:ext cx="2518570" cy="4967302"/>
          </a:xfrm>
        </p:spPr>
        <p:txBody>
          <a:bodyPr>
            <a:normAutofit/>
          </a:bodyPr>
          <a:lstStyle/>
          <a:p>
            <a:endParaRPr lang="uk-UA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костюма</a:t>
            </a:r>
            <a:r>
              <a:rPr lang="uk-UA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голові.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дівчата.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живих квітів.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uk-UA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трьох років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дванадцять квітів.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uk-UA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uk-UA" sz="19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вісім</a:t>
            </a:r>
          </a:p>
          <a:p>
            <a:pPr>
              <a:buNone/>
            </a:pP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333806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8" y="152636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</a:rPr>
              <a:t>Кошик ідей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70856"/>
            <a:ext cx="8686800" cy="817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Збираємо у кошик квіти, які вам потрібно </a:t>
            </a:r>
            <a:r>
              <a:rPr lang="uk-UA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вплести </a:t>
            </a:r>
            <a:r>
              <a:rPr lang="uk-UA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вінок.</a:t>
            </a:r>
            <a:endParaRPr lang="uk-UA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Місце для вмісту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r="43936" b="61066"/>
          <a:stretch/>
        </p:blipFill>
        <p:spPr>
          <a:xfrm>
            <a:off x="356647" y="1628800"/>
            <a:ext cx="4723726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42928"/>
            <a:ext cx="4289435" cy="285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142" y="188640"/>
            <a:ext cx="8686800" cy="838200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</a:rPr>
              <a:t>руханка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142" y="1336832"/>
            <a:ext cx="3481382" cy="73183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Танцюємо гопак</a:t>
            </a:r>
            <a:endParaRPr lang="uk-UA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6" name="Picture 6" descr="Настрій у мистецтві - Підручник - Мистецтво 1 клас - Т. Є. Рубля - Ранок  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927" y="2204864"/>
            <a:ext cx="7601230" cy="4181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1030</TotalTime>
  <Words>279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Bookman Old Style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1_Тема Office</vt:lpstr>
      <vt:lpstr>Презентация PowerPoint</vt:lpstr>
      <vt:lpstr>             Розшифруй синквейн</vt:lpstr>
      <vt:lpstr>          </vt:lpstr>
      <vt:lpstr>                 Дерево очікувань</vt:lpstr>
      <vt:lpstr>Презентация PowerPoint</vt:lpstr>
      <vt:lpstr>Асоціативний кущ </vt:lpstr>
      <vt:lpstr>Доповни речення</vt:lpstr>
      <vt:lpstr>Кошик ідей</vt:lpstr>
      <vt:lpstr>руханка</vt:lpstr>
      <vt:lpstr>Коло ідей</vt:lpstr>
      <vt:lpstr>Легенда про український віночок</vt:lpstr>
      <vt:lpstr>Спитай у автора</vt:lpstr>
      <vt:lpstr>   Т - таблиця</vt:lpstr>
      <vt:lpstr>Поетична хвилинка</vt:lpstr>
      <vt:lpstr>Картографування тексту</vt:lpstr>
      <vt:lpstr>Займи позицію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“ Сплетемо віночок “</dc:title>
  <dc:creator>олександр</dc:creator>
  <cp:lastModifiedBy>ASUS</cp:lastModifiedBy>
  <cp:revision>110</cp:revision>
  <dcterms:created xsi:type="dcterms:W3CDTF">2021-12-11T15:44:01Z</dcterms:created>
  <dcterms:modified xsi:type="dcterms:W3CDTF">2023-03-15T17:27:42Z</dcterms:modified>
</cp:coreProperties>
</file>