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3" r:id="rId10"/>
    <p:sldId id="266" r:id="rId11"/>
    <p:sldId id="267" r:id="rId12"/>
    <p:sldId id="271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820472" cy="2088232"/>
          </a:xfrm>
        </p:spPr>
        <p:txBody>
          <a:bodyPr/>
          <a:lstStyle/>
          <a:p>
            <a:pPr marL="182880"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Шукаємо та зберігаємо інформацію у мережі Інтернет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5637010" cy="882119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+mj-lt"/>
              </a:rPr>
              <a:t>Виконала</a:t>
            </a:r>
            <a:r>
              <a:rPr lang="ru-RU" dirty="0">
                <a:latin typeface="+mj-lt"/>
              </a:rPr>
              <a:t>: </a:t>
            </a:r>
            <a:r>
              <a:rPr lang="ru-RU" dirty="0" err="1">
                <a:latin typeface="+mj-lt"/>
              </a:rPr>
              <a:t>вчитель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інформатики</a:t>
            </a:r>
            <a:endParaRPr lang="ru-RU" dirty="0">
              <a:latin typeface="+mj-lt"/>
            </a:endParaRPr>
          </a:p>
          <a:p>
            <a:r>
              <a:rPr lang="ru-RU" dirty="0" err="1">
                <a:latin typeface="+mj-lt"/>
              </a:rPr>
              <a:t>Котелевського</a:t>
            </a:r>
            <a:r>
              <a:rPr lang="ru-RU" dirty="0">
                <a:latin typeface="+mj-lt"/>
              </a:rPr>
              <a:t> ОЗЗСО №4</a:t>
            </a:r>
          </a:p>
          <a:p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Івченко</a:t>
            </a:r>
            <a:r>
              <a:rPr lang="ru-RU" dirty="0">
                <a:latin typeface="+mj-lt"/>
              </a:rPr>
              <a:t> Яна </a:t>
            </a:r>
            <a:r>
              <a:rPr lang="ru-RU" dirty="0" err="1">
                <a:latin typeface="+mj-lt"/>
              </a:rPr>
              <a:t>Олексіївна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8252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16632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Збереження</a:t>
            </a:r>
            <a:r>
              <a:rPr lang="ru-RU" sz="32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тексту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" y="1205463"/>
            <a:ext cx="9144000" cy="54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5453"/>
            <a:ext cx="52920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Збереження малюнка</a:t>
            </a:r>
            <a:br>
              <a:rPr lang="uk-UA" sz="2800" dirty="0">
                <a:latin typeface="Arial Black" panose="020B0A04020102020204" pitchFamily="34" charset="0"/>
              </a:rPr>
            </a:br>
            <a:r>
              <a:rPr lang="uk-UA" sz="2800" dirty="0">
                <a:latin typeface="Arial Black" panose="020B0A04020102020204" pitchFamily="34" charset="0"/>
              </a:rPr>
              <a:t>з </a:t>
            </a:r>
            <a:r>
              <a:rPr lang="uk-UA" sz="2800" dirty="0" err="1">
                <a:latin typeface="Arial Black" panose="020B0A04020102020204" pitchFamily="34" charset="0"/>
              </a:rPr>
              <a:t>веб­-</a:t>
            </a:r>
            <a:r>
              <a:rPr lang="uk-UA" sz="2800" dirty="0" err="1" smtClean="0">
                <a:latin typeface="Arial Black" panose="020B0A04020102020204" pitchFamily="34" charset="0"/>
              </a:rPr>
              <a:t>сторінки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2400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Вибери малюнок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Відкрий контекстне меню та вибери </a:t>
            </a:r>
            <a:r>
              <a:rPr lang="uk-UA" sz="2400" dirty="0" err="1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коменду</a:t>
            </a:r>
            <a:r>
              <a:rPr lang="uk-UA" sz="2400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 Зберегти зображення як…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Відкрий потрібну папку, введи назву малюнка та вибери кнопку Зберегти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006358" cy="16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0" y="3789040"/>
            <a:ext cx="4501133" cy="27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Gill Sans Ultra Bold" panose="020B0A02020104020203" pitchFamily="34" charset="0"/>
              </a:rPr>
              <a:t>SaveFrom.net </a:t>
            </a:r>
            <a:r>
              <a:rPr lang="ru-RU" sz="3200" dirty="0" err="1"/>
              <a:t>робить</a:t>
            </a:r>
            <a:r>
              <a:rPr lang="ru-RU" sz="3200" dirty="0"/>
              <a:t> </a:t>
            </a:r>
            <a:r>
              <a:rPr lang="ru-RU" sz="3200" dirty="0" err="1"/>
              <a:t>процес</a:t>
            </a:r>
            <a:r>
              <a:rPr lang="ru-RU" sz="3200" dirty="0"/>
              <a:t> </a:t>
            </a:r>
            <a:r>
              <a:rPr lang="ru-RU" sz="3200" dirty="0" err="1"/>
              <a:t>завантаження</a:t>
            </a:r>
            <a:r>
              <a:rPr lang="ru-RU" sz="3200" dirty="0"/>
              <a:t> з </a:t>
            </a:r>
            <a:r>
              <a:rPr lang="ru-RU" sz="3200" dirty="0" err="1"/>
              <a:t>мережі</a:t>
            </a:r>
            <a:r>
              <a:rPr lang="ru-RU" sz="3200" dirty="0"/>
              <a:t> </a:t>
            </a:r>
            <a:r>
              <a:rPr lang="ru-RU" sz="3200" dirty="0" err="1"/>
              <a:t>зручним</a:t>
            </a:r>
            <a:r>
              <a:rPr lang="ru-RU" sz="3200" dirty="0"/>
              <a:t> та простим. Ви можете </a:t>
            </a:r>
            <a:r>
              <a:rPr lang="ru-RU" sz="3200" dirty="0" err="1"/>
              <a:t>завантажувати</a:t>
            </a:r>
            <a:r>
              <a:rPr lang="ru-RU" sz="3200" dirty="0"/>
              <a:t> </a:t>
            </a:r>
            <a:r>
              <a:rPr lang="ru-RU" sz="3200" dirty="0" err="1"/>
              <a:t>аудіо</a:t>
            </a:r>
            <a:r>
              <a:rPr lang="ru-RU" sz="3200" dirty="0"/>
              <a:t>, </a:t>
            </a:r>
            <a:r>
              <a:rPr lang="ru-RU" sz="3200" dirty="0" err="1"/>
              <a:t>відео</a:t>
            </a:r>
            <a:r>
              <a:rPr lang="ru-RU" sz="3200" dirty="0"/>
              <a:t> та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типи</a:t>
            </a:r>
            <a:r>
              <a:rPr lang="ru-RU" sz="3200" dirty="0"/>
              <a:t> </a:t>
            </a:r>
            <a:r>
              <a:rPr lang="ru-RU" sz="3200" dirty="0" err="1"/>
              <a:t>файлів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сайтів</a:t>
            </a:r>
            <a:r>
              <a:rPr lang="ru-RU" sz="3200" dirty="0"/>
              <a:t> та </a:t>
            </a:r>
            <a:r>
              <a:rPr lang="ru-RU" sz="3200" dirty="0" err="1"/>
              <a:t>соціальних</a:t>
            </a:r>
            <a:r>
              <a:rPr lang="ru-RU" sz="3200" dirty="0"/>
              <a:t> мереж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21088"/>
            <a:ext cx="51663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59185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Слухати</a:t>
            </a:r>
            <a:r>
              <a:rPr lang="ru-RU" sz="2000" dirty="0"/>
              <a:t> ми перестали</a:t>
            </a:r>
          </a:p>
          <a:p>
            <a:r>
              <a:rPr lang="ru-RU" sz="2000" dirty="0"/>
              <a:t>I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вci</a:t>
            </a:r>
            <a:r>
              <a:rPr lang="ru-RU" sz="2000" dirty="0"/>
              <a:t> дружно встали.</a:t>
            </a:r>
          </a:p>
          <a:p>
            <a:r>
              <a:rPr lang="ru-RU" sz="2000" dirty="0"/>
              <a:t>Будем ми </a:t>
            </a:r>
            <a:r>
              <a:rPr lang="ru-RU" sz="2000" dirty="0" err="1"/>
              <a:t>відпочивати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Нумо</a:t>
            </a:r>
            <a:r>
              <a:rPr lang="ru-RU" sz="2000" dirty="0"/>
              <a:t> </a:t>
            </a:r>
            <a:r>
              <a:rPr lang="ru-RU" sz="2000" dirty="0" err="1"/>
              <a:t>вправу</a:t>
            </a:r>
            <a:r>
              <a:rPr lang="ru-RU" sz="2000" dirty="0"/>
              <a:t> </a:t>
            </a:r>
            <a:r>
              <a:rPr lang="ru-RU" sz="2000" dirty="0" err="1"/>
              <a:t>починати</a:t>
            </a:r>
            <a:r>
              <a:rPr lang="ru-RU" sz="2000" dirty="0"/>
              <a:t>:</a:t>
            </a:r>
          </a:p>
          <a:p>
            <a:r>
              <a:rPr lang="ru-RU" sz="2000" dirty="0"/>
              <a:t>Руки – </a:t>
            </a:r>
            <a:r>
              <a:rPr lang="ru-RU" sz="2000" dirty="0" err="1"/>
              <a:t>вгору</a:t>
            </a:r>
            <a:r>
              <a:rPr lang="ru-RU" sz="2000" dirty="0"/>
              <a:t>, руки – вниз</a:t>
            </a:r>
          </a:p>
          <a:p>
            <a:r>
              <a:rPr lang="ru-RU" sz="2000" dirty="0"/>
              <a:t>I </a:t>
            </a:r>
            <a:r>
              <a:rPr lang="ru-RU" sz="2000" dirty="0" err="1"/>
              <a:t>легесенько</a:t>
            </a:r>
            <a:r>
              <a:rPr lang="ru-RU" sz="2000" dirty="0"/>
              <a:t> прогнись.</a:t>
            </a:r>
          </a:p>
          <a:p>
            <a:r>
              <a:rPr lang="ru-RU" sz="2000" dirty="0"/>
              <a:t>Покрутились, </a:t>
            </a:r>
            <a:r>
              <a:rPr lang="ru-RU" sz="2000" dirty="0" err="1"/>
              <a:t>повертілись</a:t>
            </a:r>
            <a:r>
              <a:rPr lang="ru-RU" sz="2000" dirty="0"/>
              <a:t>,</a:t>
            </a:r>
          </a:p>
          <a:p>
            <a:r>
              <a:rPr lang="ru-RU" sz="2000" dirty="0"/>
              <a:t>На </a:t>
            </a:r>
            <a:r>
              <a:rPr lang="ru-RU" sz="2000" dirty="0" err="1"/>
              <a:t>хвилинку</a:t>
            </a:r>
            <a:r>
              <a:rPr lang="ru-RU" sz="2000" dirty="0"/>
              <a:t> </a:t>
            </a:r>
            <a:r>
              <a:rPr lang="ru-RU" sz="2000" dirty="0" err="1"/>
              <a:t>зупинились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Пострибали</a:t>
            </a:r>
            <a:r>
              <a:rPr lang="ru-RU" sz="2000" dirty="0"/>
              <a:t>, </a:t>
            </a:r>
            <a:r>
              <a:rPr lang="ru-RU" sz="2000" dirty="0" err="1"/>
              <a:t>пострибали</a:t>
            </a:r>
            <a:r>
              <a:rPr lang="ru-RU" sz="2000" dirty="0"/>
              <a:t>,</a:t>
            </a:r>
          </a:p>
          <a:p>
            <a:r>
              <a:rPr lang="ru-RU" sz="2000" dirty="0"/>
              <a:t>Раз – </a:t>
            </a:r>
            <a:r>
              <a:rPr lang="ru-RU" sz="2000" dirty="0" err="1"/>
              <a:t>присіли</a:t>
            </a:r>
            <a:r>
              <a:rPr lang="ru-RU" sz="2000" dirty="0"/>
              <a:t>, </a:t>
            </a:r>
            <a:r>
              <a:rPr lang="ru-RU" sz="2000" dirty="0" err="1"/>
              <a:t>другий</a:t>
            </a:r>
            <a:r>
              <a:rPr lang="ru-RU" sz="2000" dirty="0"/>
              <a:t> – встали.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Фізкульт</a:t>
            </a:r>
            <a:r>
              <a:rPr lang="ru-RU" sz="4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  <a:p>
            <a:pPr algn="ctr"/>
            <a:r>
              <a:rPr lang="ru-RU" sz="48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хвилинка</a:t>
            </a:r>
            <a:endParaRPr lang="ru-RU" sz="48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2555"/>
            <a:ext cx="3856163" cy="21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36509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Практична робота за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комп’ютером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1859948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4482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Дякую за увагу!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0589"/>
            <a:ext cx="9252520" cy="719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6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2190577"/>
            <a:ext cx="7659169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28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015" y="828038"/>
            <a:ext cx="7776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kern="0" dirty="0">
                <a:solidFill>
                  <a:srgbClr val="002060"/>
                </a:solidFill>
              </a:rPr>
              <a:t>Програма, призначена для </a:t>
            </a:r>
            <a:r>
              <a:rPr lang="uk-UA" sz="3200" b="1" kern="0" dirty="0" smtClean="0">
                <a:solidFill>
                  <a:srgbClr val="002060"/>
                </a:solidFill>
              </a:rPr>
              <a:t>перегляду </a:t>
            </a:r>
            <a:r>
              <a:rPr lang="uk-UA" sz="3200" b="1" kern="0" dirty="0" err="1" smtClean="0">
                <a:solidFill>
                  <a:srgbClr val="002060"/>
                </a:solidFill>
              </a:rPr>
              <a:t>веб-сторінок</a:t>
            </a:r>
            <a:r>
              <a:rPr lang="uk-UA" sz="3200" b="1" kern="0" dirty="0" smtClean="0">
                <a:solidFill>
                  <a:srgbClr val="002060"/>
                </a:solidFill>
              </a:rPr>
              <a:t> називається  </a:t>
            </a:r>
            <a:r>
              <a:rPr lang="uk-UA" sz="3600" b="1" kern="0" dirty="0" smtClean="0">
                <a:solidFill>
                  <a:schemeClr val="accent5">
                    <a:lumMod val="50000"/>
                  </a:schemeClr>
                </a:solidFill>
              </a:rPr>
              <a:t>браузером. </a:t>
            </a:r>
            <a:endParaRPr lang="uk-UA" sz="36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798234" cy="17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" y="168062"/>
            <a:ext cx="5387280" cy="4040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39" y="3756621"/>
            <a:ext cx="5025461" cy="30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425" y="188640"/>
            <a:ext cx="7018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Завантаження</a:t>
            </a:r>
            <a:r>
              <a:rPr lang="ru-RU" sz="32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</a:t>
            </a:r>
            <a:r>
              <a:rPr lang="ru-RU" sz="3200" dirty="0" err="1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даних</a:t>
            </a:r>
            <a:r>
              <a:rPr lang="ru-RU" sz="32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 з </a:t>
            </a:r>
            <a:r>
              <a:rPr lang="ru-RU" sz="3200" dirty="0" err="1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Інтернету</a:t>
            </a:r>
            <a:endParaRPr lang="ru-RU" sz="3200" dirty="0"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3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659</TotalTime>
  <Words>120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Шукаємо та зберігаємо інформацію у мережі Інтернет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Текстові редактори. Переміщення в текстовому документі. Змінювання та вдосконалення текстів</dc:title>
  <dc:creator>15S</dc:creator>
  <cp:lastModifiedBy>15S</cp:lastModifiedBy>
  <cp:revision>27</cp:revision>
  <dcterms:created xsi:type="dcterms:W3CDTF">2022-08-16T10:12:17Z</dcterms:created>
  <dcterms:modified xsi:type="dcterms:W3CDTF">2023-02-25T09:07:29Z</dcterms:modified>
</cp:coreProperties>
</file>