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3"/>
    <p:sldId id="256" r:id="rId4"/>
    <p:sldId id="257" r:id="rId5"/>
    <p:sldId id="258" r:id="rId6"/>
    <p:sldId id="260" r:id="rId7"/>
    <p:sldId id="270" r:id="rId8"/>
    <p:sldId id="271" r:id="rId9"/>
    <p:sldId id="272" r:id="rId10"/>
    <p:sldId id="273" r:id="rId11"/>
    <p:sldId id="274" r:id="rId12"/>
    <p:sldId id="275" r:id="rId13"/>
    <p:sldId id="262" r:id="rId14"/>
    <p:sldId id="263" r:id="rId15"/>
    <p:sldId id="276" r:id="rId16"/>
    <p:sldId id="277" r:id="rId17"/>
    <p:sldId id="278" r:id="rId18"/>
    <p:sldId id="266" r:id="rId19"/>
    <p:sldId id="265" r:id="rId20"/>
    <p:sldId id="288" r:id="rId21"/>
    <p:sldId id="267" r:id="rId22"/>
    <p:sldId id="279" r:id="rId23"/>
    <p:sldId id="268" r:id="rId24"/>
    <p:sldId id="269" r:id="rId25"/>
    <p:sldId id="264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B2B2B2"/>
    <a:srgbClr val="202020"/>
    <a:srgbClr val="323232"/>
    <a:srgbClr val="CC00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8"/>
        <p:guide pos="38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6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slide" Target="slide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image" Target="../media/image45.jpeg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slide" Target="slide13.xml"/><Relationship Id="rId4" Type="http://schemas.openxmlformats.org/officeDocument/2006/relationships/image" Target="../media/image42.pn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5.jpeg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image" Target="../media/image50.jpeg"/><Relationship Id="rId14" Type="http://schemas.openxmlformats.org/officeDocument/2006/relationships/image" Target="../media/image49.jpeg"/><Relationship Id="rId13" Type="http://schemas.openxmlformats.org/officeDocument/2006/relationships/image" Target="../media/image48.jpeg"/><Relationship Id="rId12" Type="http://schemas.openxmlformats.org/officeDocument/2006/relationships/slide" Target="slide15.xml"/><Relationship Id="rId11" Type="http://schemas.openxmlformats.org/officeDocument/2006/relationships/image" Target="../media/image47.jpeg"/><Relationship Id="rId10" Type="http://schemas.openxmlformats.org/officeDocument/2006/relationships/image" Target="../media/image46.png"/><Relationship Id="rId1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slide" Target="slide12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slide" Target="slide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slide" Target="slide1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slide" Target="slide12.xml"/><Relationship Id="rId7" Type="http://schemas.openxmlformats.org/officeDocument/2006/relationships/image" Target="../media/image70.jpeg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8" Type="http://schemas.openxmlformats.org/officeDocument/2006/relationships/image" Target="../media/image78.jpeg"/><Relationship Id="rId7" Type="http://schemas.openxmlformats.org/officeDocument/2006/relationships/image" Target="../media/image77.png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1.jpeg"/><Relationship Id="rId6" Type="http://schemas.openxmlformats.org/officeDocument/2006/relationships/image" Target="../media/image42.png"/><Relationship Id="rId5" Type="http://schemas.openxmlformats.org/officeDocument/2006/relationships/image" Target="../media/image63.jpeg"/><Relationship Id="rId4" Type="http://schemas.openxmlformats.org/officeDocument/2006/relationships/image" Target="../media/image58.jpeg"/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slide" Target="slide1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10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5.jpeg"/><Relationship Id="rId7" Type="http://schemas.openxmlformats.org/officeDocument/2006/relationships/slide" Target="slide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slide" Target="slide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03" name="Замещающее содержимое 102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761220" y="4827905"/>
            <a:ext cx="229997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2"/>
          <a:srcRect l="1221" t="39925" b="39205"/>
          <a:stretch>
            <a:fillRect/>
          </a:stretch>
        </p:blipFill>
        <p:spPr>
          <a:xfrm rot="20640000">
            <a:off x="189865" y="3692525"/>
            <a:ext cx="12106910" cy="1526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8435" y="182245"/>
            <a:ext cx="6756400" cy="1198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Розгадай  ребус!</a:t>
            </a:r>
            <a:endParaRPr lang="uk-UA" altLang="ru-RU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630" y="1443355"/>
            <a:ext cx="5906135" cy="23069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uk-UA" altLang="ru-RU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Дізнайся тему </a:t>
            </a:r>
            <a:endParaRPr lang="uk-UA" altLang="ru-RU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uk-UA" altLang="ru-RU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нашого уроку!</a:t>
            </a:r>
            <a:endParaRPr lang="uk-UA" altLang="ru-RU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36493" y="4676140"/>
            <a:ext cx="19526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3600" b="1">
                <a:ln w="13462">
                  <a:solidFill>
                    <a:srgbClr val="20202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СУЧАСНІ </a:t>
            </a:r>
            <a:endParaRPr lang="uk-UA" altLang="ru-RU" sz="3600" b="1">
              <a:ln w="13462">
                <a:solidFill>
                  <a:srgbClr val="202020"/>
                </a:solidFill>
                <a:prstDash val="solid"/>
              </a:ln>
              <a:solidFill>
                <a:srgbClr val="FF33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185910" y="6202045"/>
            <a:ext cx="3086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altLang="ru-RU" sz="3200" b="1">
                <a:ln w="13462">
                  <a:solidFill>
                    <a:srgbClr val="20202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КОМП</a:t>
            </a:r>
            <a:r>
              <a:rPr lang="en-US" altLang="ru-RU" sz="3200" b="1">
                <a:ln w="13462">
                  <a:solidFill>
                    <a:srgbClr val="20202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’</a:t>
            </a:r>
            <a:r>
              <a:rPr lang="uk-UA" altLang="ru-RU" sz="3200" b="1">
                <a:ln w="13462">
                  <a:solidFill>
                    <a:srgbClr val="202020"/>
                  </a:solidFill>
                  <a:prstDash val="solid"/>
                </a:ln>
                <a:solidFill>
                  <a:srgbClr val="FF33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ЮТЕРИ</a:t>
            </a:r>
            <a:endParaRPr lang="ru-RU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 flipV="1">
            <a:off x="2861945" y="3906520"/>
            <a:ext cx="635" cy="27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ссылка на другую страницу 9"/>
          <p:cNvSpPr/>
          <p:nvPr/>
        </p:nvSpPr>
        <p:spPr>
          <a:xfrm>
            <a:off x="813435" y="213360"/>
            <a:ext cx="7423150" cy="1979930"/>
          </a:xfrm>
          <a:prstGeom prst="flowChartOffpageConnecto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68705" y="673100"/>
            <a:ext cx="6912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СУПЕРКОМП</a:t>
            </a:r>
            <a:r>
              <a:rPr lang="en-US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’</a:t>
            </a:r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ЮТЕРИ</a:t>
            </a:r>
            <a:endParaRPr lang="uk-UA" altLang="ru-RU" sz="4000" b="1">
              <a:solidFill>
                <a:srgbClr val="002060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pic>
        <p:nvPicPr>
          <p:cNvPr id="143" name="Изображение 142"/>
          <p:cNvPicPr/>
          <p:nvPr/>
        </p:nvPicPr>
        <p:blipFill>
          <a:blip r:embed="rId1"/>
          <a:stretch>
            <a:fillRect/>
          </a:stretch>
        </p:blipFill>
        <p:spPr>
          <a:xfrm>
            <a:off x="8686800" y="357505"/>
            <a:ext cx="3329940" cy="2395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560705" y="2353310"/>
            <a:ext cx="757555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uk-UA" altLang="ru-RU" sz="2400"/>
              <a:t>в</a:t>
            </a:r>
            <a:r>
              <a:rPr lang="ru-RU" altLang="en-US" sz="2400"/>
              <a:t>иконує ту саму функцію зберігання та обробки даних, що й звичайний персональний компʼютер, але в такому великому масштабі, що важко уявити.</a:t>
            </a:r>
            <a:endParaRPr lang="ru-RU" altLang="en-US" sz="2400"/>
          </a:p>
          <a:p>
            <a:pPr algn="just"/>
            <a:r>
              <a:rPr lang="ru-RU" altLang="en-US" sz="2400">
                <a:solidFill>
                  <a:srgbClr val="C00000"/>
                </a:solidFill>
                <a:sym typeface="+mn-ea"/>
              </a:rPr>
              <a:t>Серед країн, суперкомп’ютери яких найчастіше потрапляють на перші місця ТОР-500, є США, Китай та Японія.</a:t>
            </a:r>
            <a:endParaRPr lang="ru-RU" altLang="en-US" sz="2400">
              <a:solidFill>
                <a:srgbClr val="C00000"/>
              </a:solidFill>
            </a:endParaRPr>
          </a:p>
          <a:p>
            <a:pPr algn="just"/>
            <a:endParaRPr lang="ru-RU" altLang="en-US" sz="2400"/>
          </a:p>
        </p:txBody>
      </p:sp>
      <p:pic>
        <p:nvPicPr>
          <p:cNvPr id="144" name="Изображение 143"/>
          <p:cNvPicPr/>
          <p:nvPr/>
        </p:nvPicPr>
        <p:blipFill>
          <a:blip r:embed="rId2"/>
          <a:stretch>
            <a:fillRect/>
          </a:stretch>
        </p:blipFill>
        <p:spPr>
          <a:xfrm>
            <a:off x="8560435" y="3318510"/>
            <a:ext cx="3456305" cy="2224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" name="Изображение 144"/>
          <p:cNvPicPr/>
          <p:nvPr/>
        </p:nvPicPr>
        <p:blipFill>
          <a:blip r:embed="rId3"/>
          <a:stretch>
            <a:fillRect/>
          </a:stretch>
        </p:blipFill>
        <p:spPr>
          <a:xfrm>
            <a:off x="299085" y="4714875"/>
            <a:ext cx="4371975" cy="1964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" name="Изображение 145"/>
          <p:cNvPicPr/>
          <p:nvPr/>
        </p:nvPicPr>
        <p:blipFill>
          <a:blip r:embed="rId4"/>
          <a:stretch>
            <a:fillRect/>
          </a:stretch>
        </p:blipFill>
        <p:spPr>
          <a:xfrm>
            <a:off x="4812665" y="4413885"/>
            <a:ext cx="3322955" cy="2265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5" action="ppaction://hlinksldjump"/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610215" y="5770245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" name="Прямое соединение 7"/>
          <p:cNvCxnSpPr/>
          <p:nvPr/>
        </p:nvCxnSpPr>
        <p:spPr>
          <a:xfrm flipV="1">
            <a:off x="2861945" y="3906520"/>
            <a:ext cx="635" cy="27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ссылка на другую страницу 9"/>
          <p:cNvSpPr/>
          <p:nvPr/>
        </p:nvSpPr>
        <p:spPr>
          <a:xfrm>
            <a:off x="813435" y="213360"/>
            <a:ext cx="7423150" cy="1979930"/>
          </a:xfrm>
          <a:prstGeom prst="flowChartOffpageConnecto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68705" y="673100"/>
            <a:ext cx="6912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МІКРОКОМП</a:t>
            </a:r>
            <a:r>
              <a:rPr lang="en-US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’</a:t>
            </a:r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ЮТЕРИ</a:t>
            </a:r>
            <a:endParaRPr lang="uk-UA" altLang="ru-RU" sz="4000" b="1">
              <a:solidFill>
                <a:srgbClr val="002060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60705" y="2353310"/>
            <a:ext cx="75755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sz="2400"/>
              <a:t>комп'ютер</a:t>
            </a:r>
            <a:r>
              <a:rPr lang="uk-UA" sz="2400"/>
              <a:t>и,</a:t>
            </a:r>
            <a:r>
              <a:rPr sz="2400"/>
              <a:t> </a:t>
            </a:r>
            <a:r>
              <a:rPr lang="uk-UA" sz="2400"/>
              <a:t>які</a:t>
            </a:r>
            <a:r>
              <a:rPr sz="2400"/>
              <a:t> мають невеликі фізичні розміри</a:t>
            </a:r>
            <a:r>
              <a:rPr lang="uk-UA" sz="2400"/>
              <a:t>.</a:t>
            </a:r>
            <a:endParaRPr lang="uk-UA" sz="2400"/>
          </a:p>
          <a:p>
            <a:pPr algn="just"/>
            <a:r>
              <a:rPr lang="uk-UA" altLang="ru-RU" sz="2400"/>
              <a:t>Особливості:</a:t>
            </a:r>
            <a:endParaRPr lang="uk-UA" altLang="ru-RU" sz="2400"/>
          </a:p>
          <a:p>
            <a:pPr algn="just"/>
            <a:r>
              <a:rPr lang="uk-UA" altLang="ru-RU" sz="2400"/>
              <a:t> - мініатюрна конструкція;</a:t>
            </a:r>
            <a:endParaRPr lang="uk-UA" altLang="ru-RU" sz="2400"/>
          </a:p>
          <a:p>
            <a:pPr algn="just"/>
            <a:r>
              <a:rPr lang="uk-UA" altLang="ru-RU" sz="2400"/>
              <a:t> - низьке енергоспоживання;</a:t>
            </a:r>
            <a:endParaRPr lang="uk-UA" altLang="ru-RU" sz="2400"/>
          </a:p>
          <a:p>
            <a:pPr algn="just"/>
            <a:r>
              <a:rPr lang="uk-UA" altLang="ru-RU" sz="2400"/>
              <a:t> - низька ціна.</a:t>
            </a:r>
            <a:endParaRPr lang="ru-RU" altLang="en-US" sz="2400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l="23235" t="26376" r="25233" b="27827"/>
          <a:stretch>
            <a:fillRect/>
          </a:stretch>
        </p:blipFill>
        <p:spPr>
          <a:xfrm>
            <a:off x="7347585" y="1937385"/>
            <a:ext cx="4636135" cy="2317750"/>
          </a:xfrm>
          <a:prstGeom prst="rect">
            <a:avLst/>
          </a:prstGeom>
        </p:spPr>
      </p:pic>
      <p:pic>
        <p:nvPicPr>
          <p:cNvPr id="147" name="Изображение 146"/>
          <p:cNvPicPr/>
          <p:nvPr/>
        </p:nvPicPr>
        <p:blipFill>
          <a:blip r:embed="rId2"/>
          <a:srcRect l="19060" r="27785"/>
          <a:stretch>
            <a:fillRect/>
          </a:stretch>
        </p:blipFill>
        <p:spPr>
          <a:xfrm>
            <a:off x="314960" y="4363085"/>
            <a:ext cx="2547620" cy="2118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" name="Изображение 147"/>
          <p:cNvPicPr/>
          <p:nvPr/>
        </p:nvPicPr>
        <p:blipFill>
          <a:blip r:embed="rId3"/>
          <a:srcRect l="10417" r="10600"/>
          <a:stretch>
            <a:fillRect/>
          </a:stretch>
        </p:blipFill>
        <p:spPr>
          <a:xfrm>
            <a:off x="10299700" y="4255135"/>
            <a:ext cx="1684020" cy="1213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" name="Изображение 148"/>
          <p:cNvPicPr/>
          <p:nvPr/>
        </p:nvPicPr>
        <p:blipFill>
          <a:blip r:embed="rId4"/>
          <a:stretch>
            <a:fillRect/>
          </a:stretch>
        </p:blipFill>
        <p:spPr>
          <a:xfrm>
            <a:off x="3311525" y="3906520"/>
            <a:ext cx="3292475" cy="210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0" name="Изображение 149"/>
          <p:cNvPicPr/>
          <p:nvPr/>
        </p:nvPicPr>
        <p:blipFill>
          <a:blip r:embed="rId5"/>
          <a:stretch>
            <a:fillRect/>
          </a:stretch>
        </p:blipFill>
        <p:spPr>
          <a:xfrm>
            <a:off x="8786495" y="229870"/>
            <a:ext cx="286766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" name="Изображение 150"/>
          <p:cNvPicPr/>
          <p:nvPr/>
        </p:nvPicPr>
        <p:blipFill>
          <a:blip r:embed="rId6"/>
          <a:srcRect l="11399" r="4640" b="10445"/>
          <a:stretch>
            <a:fillRect/>
          </a:stretch>
        </p:blipFill>
        <p:spPr>
          <a:xfrm>
            <a:off x="7009765" y="4451350"/>
            <a:ext cx="2463165" cy="2307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714990" y="5759450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21" name="Изображение 120"/>
          <p:cNvPicPr/>
          <p:nvPr/>
        </p:nvPicPr>
        <p:blipFill>
          <a:blip r:embed="rId1">
            <a:clrChange>
              <a:clrFrom>
                <a:srgbClr val="D8D7D3">
                  <a:alpha val="100000"/>
                </a:srgbClr>
              </a:clrFrom>
              <a:clrTo>
                <a:srgbClr val="D8D7D3">
                  <a:alpha val="100000"/>
                  <a:alpha val="0"/>
                </a:srgbClr>
              </a:clrTo>
            </a:clrChange>
          </a:blip>
          <a:srcRect t="12548" b="15229"/>
          <a:stretch>
            <a:fillRect/>
          </a:stretch>
        </p:blipFill>
        <p:spPr>
          <a:xfrm>
            <a:off x="3390900" y="3935095"/>
            <a:ext cx="2437130" cy="142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4935" y="172720"/>
            <a:ext cx="119621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7200" b="1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Основні складові комп’ютера</a:t>
            </a:r>
            <a:endParaRPr lang="uk-UA" altLang="ru-RU" sz="7200" b="1">
              <a:ln>
                <a:solidFill>
                  <a:srgbClr val="002060"/>
                </a:solidFill>
              </a:ln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2" name="Изображение 111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847" t="3020" r="10464" b="2176"/>
          <a:stretch>
            <a:fillRect/>
          </a:stretch>
        </p:blipFill>
        <p:spPr>
          <a:xfrm>
            <a:off x="193675" y="1371600"/>
            <a:ext cx="1534160" cy="1853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Изображение 112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450" t="9695" r="24226"/>
          <a:stretch>
            <a:fillRect/>
          </a:stretch>
        </p:blipFill>
        <p:spPr>
          <a:xfrm>
            <a:off x="1791335" y="2530475"/>
            <a:ext cx="1383665" cy="2389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Изображение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225290"/>
            <a:ext cx="2095500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9210" y="3310255"/>
            <a:ext cx="16986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2400" b="1">
                <a:hlinkClick r:id="rId5" action="ppaction://hlinksldjump"/>
              </a:rPr>
              <a:t>системний блок</a:t>
            </a:r>
            <a:endParaRPr lang="uk-UA" altLang="ru-RU" sz="2400" b="1"/>
          </a:p>
        </p:txBody>
      </p:sp>
      <p:pic>
        <p:nvPicPr>
          <p:cNvPr id="116" name="Изображение 115"/>
          <p:cNvPicPr/>
          <p:nvPr/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2450" y="905510"/>
            <a:ext cx="2987040" cy="2786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Изображение 116"/>
          <p:cNvPicPr/>
          <p:nvPr/>
        </p:nvPicPr>
        <p:blipFill>
          <a:blip r:embed="rId7">
            <a:clrChange>
              <a:clrFrom>
                <a:srgbClr val="FCFEFB">
                  <a:alpha val="100000"/>
                </a:srgbClr>
              </a:clrFrom>
              <a:clrTo>
                <a:srgbClr val="FCFEF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7705" y="2865755"/>
            <a:ext cx="1740535" cy="1485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Изображение 117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7745" y="4497705"/>
            <a:ext cx="2738120" cy="2360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9962515" y="4029075"/>
            <a:ext cx="1946275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3200" b="1">
                <a:hlinkClick r:id="rId9" action="ppaction://hlinksldjump"/>
              </a:rPr>
              <a:t>монітор</a:t>
            </a:r>
            <a:endParaRPr lang="uk-UA" altLang="ru-RU" sz="3200" b="1"/>
          </a:p>
        </p:txBody>
      </p:sp>
      <p:pic>
        <p:nvPicPr>
          <p:cNvPr id="119" name="Изображение 118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300000">
            <a:off x="2535555" y="5132705"/>
            <a:ext cx="2853055" cy="1783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Изображение 119"/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3960" y="5088890"/>
            <a:ext cx="3293745" cy="1871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286375" y="4773930"/>
            <a:ext cx="2496820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3200" b="1">
                <a:hlinkClick r:id="rId12" action="ppaction://hlinksldjump"/>
              </a:rPr>
              <a:t>клавіатура</a:t>
            </a:r>
            <a:endParaRPr lang="uk-UA" altLang="ru-RU" sz="3200" b="1"/>
          </a:p>
        </p:txBody>
      </p:sp>
      <p:pic>
        <p:nvPicPr>
          <p:cNvPr id="122" name="Изображение 121"/>
          <p:cNvPicPr/>
          <p:nvPr/>
        </p:nvPicPr>
        <p:blipFill>
          <a:blip r:embed="rId13">
            <a:clrChange>
              <a:clrFrom>
                <a:srgbClr val="DFDFDF">
                  <a:alpha val="100000"/>
                </a:srgbClr>
              </a:clrFrom>
              <a:clrTo>
                <a:srgbClr val="DFDFD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1475" y="2407285"/>
            <a:ext cx="17145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Изображение 122"/>
          <p:cNvPicPr/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900" y="1371600"/>
            <a:ext cx="2265680" cy="1453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Изображение 123"/>
          <p:cNvPicPr/>
          <p:nvPr/>
        </p:nvPicPr>
        <p:blipFill>
          <a:blip r:embed="rId1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0395" y="1042670"/>
            <a:ext cx="227711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5541010" y="1701800"/>
            <a:ext cx="1471930" cy="5835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3200" b="1">
                <a:hlinkClick r:id="rId16" action="ppaction://hlinksldjump"/>
              </a:rPr>
              <a:t>миша</a:t>
            </a:r>
            <a:endParaRPr lang="uk-UA" altLang="ru-RU" sz="3200" b="1"/>
          </a:p>
        </p:txBody>
      </p:sp>
      <p:pic>
        <p:nvPicPr>
          <p:cNvPr id="100" name="Изображение 99">
            <a:hlinkClick r:id="rId17" tooltip="" action="ppaction://hlinksldjump"/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11490325" y="6105525"/>
            <a:ext cx="701675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629400" y="140335"/>
            <a:ext cx="5392420" cy="34150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ru-RU" altLang="en-US" b="1">
                <a:solidFill>
                  <a:srgbClr val="C00000"/>
                </a:solidFill>
              </a:rPr>
              <a:t>Системний блок</a:t>
            </a:r>
            <a:r>
              <a:rPr lang="ru-RU" altLang="en-US"/>
              <a:t> – це </a:t>
            </a:r>
            <a:r>
              <a:rPr lang="ru-RU" altLang="en-US">
                <a:sym typeface="+mn-ea"/>
              </a:rPr>
              <a:t>«</a:t>
            </a:r>
            <a:r>
              <a:rPr lang="uk-UA" altLang="ru-RU">
                <a:sym typeface="+mn-ea"/>
              </a:rPr>
              <a:t>м</a:t>
            </a:r>
            <a:r>
              <a:rPr lang="ru-RU" altLang="en-US">
                <a:sym typeface="+mn-ea"/>
              </a:rPr>
              <a:t>озок» комп’ютера</a:t>
            </a:r>
            <a:r>
              <a:rPr lang="uk-UA" altLang="ru-RU">
                <a:sym typeface="+mn-ea"/>
              </a:rPr>
              <a:t>,</a:t>
            </a:r>
            <a:r>
              <a:rPr lang="ru-RU" altLang="en-US">
                <a:sym typeface="+mn-ea"/>
              </a:rPr>
              <a:t> </a:t>
            </a:r>
            <a:r>
              <a:rPr lang="uk-UA" altLang="ru-RU">
                <a:sym typeface="+mn-ea"/>
              </a:rPr>
              <a:t>г</a:t>
            </a:r>
            <a:r>
              <a:rPr lang="uk-UA" altLang="ru-RU"/>
              <a:t>оловний </a:t>
            </a:r>
            <a:r>
              <a:rPr lang="ru-RU" altLang="en-US"/>
              <a:t>елемент </a:t>
            </a:r>
            <a:r>
              <a:rPr lang="uk-UA" altLang="ru-RU"/>
              <a:t>комп</a:t>
            </a:r>
            <a:r>
              <a:rPr lang="en-US" altLang="ru-RU"/>
              <a:t>’</a:t>
            </a:r>
            <a:r>
              <a:rPr lang="uk-UA" altLang="ru-RU"/>
              <a:t>ютера</a:t>
            </a:r>
            <a:r>
              <a:rPr lang="ru-RU" altLang="en-US"/>
              <a:t>, виготовлений із алюмінію, сталі або пластмаси. Головні його функції – захищати комп’ютер від зовнішнього впливу, механічних пошкоджень, підтримувати оптимальний режим температури всередині ПК.</a:t>
            </a:r>
            <a:endParaRPr lang="ru-RU" altLang="en-US"/>
          </a:p>
          <a:p>
            <a:pPr algn="just"/>
            <a:r>
              <a:rPr lang="ru-RU" altLang="en-US"/>
              <a:t>У системний блок входить </a:t>
            </a:r>
            <a:r>
              <a:rPr lang="ru-RU" altLang="en-US">
                <a:solidFill>
                  <a:srgbClr val="002060"/>
                </a:solidFill>
              </a:rPr>
              <a:t>процесор, оперативна пам'ять, накопичувачі на жорстких і гнучких магнітних дисках, на оптичних дисках і деякі інші пристрої</a:t>
            </a:r>
            <a:r>
              <a:rPr lang="ru-RU" altLang="en-US"/>
              <a:t>.   На лицьовій панелі </a:t>
            </a:r>
            <a:r>
              <a:rPr lang="uk-UA" altLang="ru-RU"/>
              <a:t>розташовані</a:t>
            </a:r>
            <a:r>
              <a:rPr lang="ru-RU" altLang="en-US"/>
              <a:t> декілька кнопок –  кнопка </a:t>
            </a:r>
            <a:r>
              <a:rPr lang="ru-RU" altLang="en-US" b="1" u="sng">
                <a:solidFill>
                  <a:schemeClr val="accent6">
                    <a:lumMod val="50000"/>
                  </a:schemeClr>
                </a:solidFill>
              </a:rPr>
              <a:t>Power</a:t>
            </a:r>
            <a:r>
              <a:rPr lang="ru-RU" altLang="en-US"/>
              <a:t> – включення і кнопка </a:t>
            </a:r>
            <a:r>
              <a:rPr lang="ru-RU" altLang="en-US" b="1" u="sng">
                <a:solidFill>
                  <a:schemeClr val="accent6">
                    <a:lumMod val="50000"/>
                  </a:schemeClr>
                </a:solidFill>
              </a:rPr>
              <a:t>Reset</a:t>
            </a:r>
            <a:r>
              <a:rPr lang="ru-RU" altLang="en-US"/>
              <a:t> – перезавантаження комп'ютера.</a:t>
            </a:r>
            <a:endParaRPr lang="ru-RU" altLang="en-US"/>
          </a:p>
        </p:txBody>
      </p:sp>
      <p:pic>
        <p:nvPicPr>
          <p:cNvPr id="152" name="Изображение 151"/>
          <p:cNvPicPr/>
          <p:nvPr/>
        </p:nvPicPr>
        <p:blipFill>
          <a:blip r:embed="rId1"/>
          <a:srcRect l="15615" t="1932" b="9203"/>
          <a:stretch>
            <a:fillRect/>
          </a:stretch>
        </p:blipFill>
        <p:spPr>
          <a:xfrm>
            <a:off x="7936230" y="3556000"/>
            <a:ext cx="3550285" cy="3161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10335895" y="4982210"/>
            <a:ext cx="1036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</a:rPr>
              <a:t>Power</a:t>
            </a:r>
            <a:endParaRPr lang="en-US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0449560" y="6028690"/>
            <a:ext cx="1036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</a:rPr>
              <a:t>Reset</a:t>
            </a:r>
            <a:endParaRPr lang="en-US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" name="Изображение 15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6546850" cy="521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3" action="ppaction://hlinksldjump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6685" y="6128385"/>
            <a:ext cx="746125" cy="729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80340" y="140335"/>
            <a:ext cx="11841480" cy="14763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lang="uk-UA" altLang="ru-RU" b="1">
                <a:solidFill>
                  <a:srgbClr val="C00000"/>
                </a:solidFill>
              </a:rPr>
              <a:t>Монітор </a:t>
            </a:r>
            <a:r>
              <a:rPr lang="ru-RU" altLang="en-US"/>
              <a:t>– </a:t>
            </a:r>
            <a:r>
              <a:rPr lang="uk-UA" altLang="ru-RU"/>
              <a:t>п</a:t>
            </a:r>
            <a:r>
              <a:t>ристрій, на екрані якого відображається інформація, з якою працює комп'ютер.</a:t>
            </a:r>
          </a:p>
          <a:p>
            <a:pPr algn="just"/>
            <a:r>
              <a:t>Можна сказати, що монітор —  це пристрій для виведення інформації.</a:t>
            </a:r>
          </a:p>
          <a:p>
            <a:pPr algn="just"/>
            <a:r>
              <a:t>Існують монітори  різних  типів:  на  основі  електропроменевої трубки (схожі за формою на телевізор), LCD, плазмові. Головною характеристикою для більшості користувачів є розмір  екрана по діагоналі. Проте не слід забувати, що кольоропередача, яскравість, частота і навіть зовнішній вигляд є досить важливими факторами.</a:t>
            </a:r>
          </a:p>
        </p:txBody>
      </p:sp>
      <p:pic>
        <p:nvPicPr>
          <p:cNvPr id="155" name="Изображение 154"/>
          <p:cNvPicPr/>
          <p:nvPr/>
        </p:nvPicPr>
        <p:blipFill>
          <a:blip r:embed="rId1"/>
          <a:stretch>
            <a:fillRect/>
          </a:stretch>
        </p:blipFill>
        <p:spPr>
          <a:xfrm>
            <a:off x="167640" y="1760220"/>
            <a:ext cx="348361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4897120" y="4017645"/>
            <a:ext cx="343154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t>Світлодіодний монітор (LED)</a:t>
            </a:r>
          </a:p>
        </p:txBody>
      </p:sp>
      <p:pic>
        <p:nvPicPr>
          <p:cNvPr id="156" name="Изображение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4349115" y="1760220"/>
            <a:ext cx="4223385" cy="224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" name="Изображение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3718560" y="4559300"/>
            <a:ext cx="3665220" cy="1725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" name="Изображение 157"/>
          <p:cNvPicPr/>
          <p:nvPr/>
        </p:nvPicPr>
        <p:blipFill>
          <a:blip r:embed="rId4"/>
          <a:srcRect l="20444" t="6467" r="14689" b="4333"/>
          <a:stretch>
            <a:fillRect/>
          </a:stretch>
        </p:blipFill>
        <p:spPr>
          <a:xfrm>
            <a:off x="167640" y="4218305"/>
            <a:ext cx="2565400" cy="2066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Изображение 158"/>
          <p:cNvPicPr/>
          <p:nvPr/>
        </p:nvPicPr>
        <p:blipFill>
          <a:blip r:embed="rId5"/>
          <a:srcRect l="8743" t="3678" r="4772" b="3273"/>
          <a:stretch>
            <a:fillRect/>
          </a:stretch>
        </p:blipFill>
        <p:spPr>
          <a:xfrm>
            <a:off x="7717790" y="4465320"/>
            <a:ext cx="3609975" cy="194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7592060" y="6119495"/>
            <a:ext cx="3141345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/>
              <a:t>OLED монітор</a:t>
            </a:r>
            <a:r>
              <a:rPr lang="uk-UA" altLang="ru-RU"/>
              <a:t> - «органічний світловипромінюючий діод»</a:t>
            </a:r>
            <a:endParaRPr lang="uk-UA" altLang="ru-RU"/>
          </a:p>
        </p:txBody>
      </p:sp>
      <p:pic>
        <p:nvPicPr>
          <p:cNvPr id="160" name="Изображение 159"/>
          <p:cNvPicPr/>
          <p:nvPr/>
        </p:nvPicPr>
        <p:blipFill>
          <a:blip r:embed="rId6"/>
          <a:stretch>
            <a:fillRect/>
          </a:stretch>
        </p:blipFill>
        <p:spPr>
          <a:xfrm>
            <a:off x="8961755" y="1616710"/>
            <a:ext cx="3060065" cy="2261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494030" y="3451860"/>
            <a:ext cx="3063875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/>
              <a:t>РК-монітор (LCD)</a:t>
            </a:r>
            <a:r>
              <a:rPr lang="uk-UA" altLang="ru-RU"/>
              <a:t> - р</a:t>
            </a:r>
            <a:r>
              <a:rPr lang="ru-RU" altLang="en-US"/>
              <a:t>ідкокристалічн</a:t>
            </a:r>
            <a:r>
              <a:rPr lang="uk-UA" altLang="ru-RU"/>
              <a:t>і монітори</a:t>
            </a:r>
            <a:endParaRPr lang="uk-UA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349115" y="6188710"/>
            <a:ext cx="191135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/>
              <a:t>Плазмова панель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33705" y="6212840"/>
            <a:ext cx="2951480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/>
              <a:t>Монітори з електронно-променевою трубкою (CRT)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0052685" y="3649345"/>
            <a:ext cx="206692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/>
              <a:t>Сенсорні монітори</a:t>
            </a:r>
            <a:endParaRPr lang="ru-RU" altLang="en-US"/>
          </a:p>
        </p:txBody>
      </p:sp>
      <p:pic>
        <p:nvPicPr>
          <p:cNvPr id="100" name="Изображение 99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355070" y="6050280"/>
            <a:ext cx="836930" cy="782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61" name="Изображение 160"/>
          <p:cNvPicPr/>
          <p:nvPr/>
        </p:nvPicPr>
        <p:blipFill>
          <a:blip r:embed="rId1"/>
          <a:stretch>
            <a:fillRect/>
          </a:stretch>
        </p:blipFill>
        <p:spPr>
          <a:xfrm>
            <a:off x="586105" y="2673985"/>
            <a:ext cx="3336290" cy="2082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80340" y="140335"/>
            <a:ext cx="11841480" cy="23069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b="1">
                <a:solidFill>
                  <a:srgbClr val="C00000"/>
                </a:solidFill>
              </a:rPr>
              <a:t>Клавіатура.</a:t>
            </a:r>
            <a:r>
              <a:t> На ній  є клавіші  із  зображеннями цифр,  букв та інших символів.  За допомогою клавіатури в комп’ютер вводять інформацію. Клавіатури розрізняють за різноманітними характеристиками: зручність, кольорове оформлення, наявність додаткових мультимедійних можливостей тощо.</a:t>
            </a:r>
          </a:p>
          <a:p>
            <a:pPr algn="just"/>
            <a:r>
              <a:t>Клавіатура складається з 5 груп клавіш:</a:t>
            </a:r>
          </a:p>
          <a:p>
            <a:pPr algn="just"/>
            <a:r>
              <a:t>   Алфавітно – цифрові клавіші для введення літер алфавіту та розділових знаків, різних символів.</a:t>
            </a:r>
          </a:p>
          <a:p>
            <a:pPr algn="just"/>
            <a:r>
              <a:t>   Числові клавіші для набору чисел і знаків арифметичних дій. Вмикається при натисканні клавіші Num Lock.</a:t>
            </a:r>
          </a:p>
          <a:p>
            <a:pPr algn="just"/>
            <a:r>
              <a:t>   Клавіші керування курсором і редагування.</a:t>
            </a:r>
          </a:p>
          <a:p>
            <a:pPr algn="just"/>
            <a:r>
              <a:t>   Функціональні клавіші F1 – F12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29540" y="2602865"/>
            <a:ext cx="1836420" cy="9220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t>Мембранні клавіатури</a:t>
            </a:r>
            <a:r>
              <a:rPr lang="uk-UA"/>
              <a:t> (силіконові)</a:t>
            </a:r>
            <a:endParaRPr lang="uk-UA"/>
          </a:p>
        </p:txBody>
      </p:sp>
      <p:pic>
        <p:nvPicPr>
          <p:cNvPr id="162" name="Изображение 161"/>
          <p:cNvPicPr/>
          <p:nvPr/>
        </p:nvPicPr>
        <p:blipFill>
          <a:blip r:embed="rId2"/>
          <a:stretch>
            <a:fillRect/>
          </a:stretch>
        </p:blipFill>
        <p:spPr>
          <a:xfrm>
            <a:off x="5008245" y="2205355"/>
            <a:ext cx="3107055" cy="2042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4683760" y="4036060"/>
            <a:ext cx="343154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t>Механічні клавіатури</a:t>
            </a:r>
          </a:p>
        </p:txBody>
      </p:sp>
      <p:pic>
        <p:nvPicPr>
          <p:cNvPr id="163" name="Изображение 162"/>
          <p:cNvPicPr/>
          <p:nvPr/>
        </p:nvPicPr>
        <p:blipFill>
          <a:blip r:embed="rId3"/>
          <a:stretch>
            <a:fillRect/>
          </a:stretch>
        </p:blipFill>
        <p:spPr>
          <a:xfrm>
            <a:off x="1804670" y="4986020"/>
            <a:ext cx="2727325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281940" y="5275580"/>
            <a:ext cx="1684020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uk-UA" altLang="ru-RU"/>
              <a:t>Проекційна </a:t>
            </a:r>
            <a:endParaRPr lang="uk-UA" altLang="ru-RU"/>
          </a:p>
          <a:p>
            <a:pPr algn="ctr"/>
            <a:r>
              <a:rPr lang="uk-UA" altLang="ru-RU"/>
              <a:t>клавіатура</a:t>
            </a:r>
            <a:endParaRPr lang="uk-UA" altLang="ru-RU"/>
          </a:p>
        </p:txBody>
      </p:sp>
      <p:pic>
        <p:nvPicPr>
          <p:cNvPr id="164" name="Изображение 163"/>
          <p:cNvPicPr/>
          <p:nvPr/>
        </p:nvPicPr>
        <p:blipFill>
          <a:blip r:embed="rId4"/>
          <a:srcRect l="14033" t="3112" r="21858" b="9405"/>
          <a:stretch>
            <a:fillRect/>
          </a:stretch>
        </p:blipFill>
        <p:spPr>
          <a:xfrm>
            <a:off x="5008245" y="4657090"/>
            <a:ext cx="2609215" cy="2031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" name="Изображение 164"/>
          <p:cNvPicPr/>
          <p:nvPr/>
        </p:nvPicPr>
        <p:blipFill>
          <a:blip r:embed="rId5"/>
          <a:stretch>
            <a:fillRect/>
          </a:stretch>
        </p:blipFill>
        <p:spPr>
          <a:xfrm>
            <a:off x="8416290" y="3135630"/>
            <a:ext cx="3534410" cy="2388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9161780" y="5168265"/>
            <a:ext cx="1656080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/>
              <a:t>Сенсорна клавіатура</a:t>
            </a:r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987540" y="6320155"/>
            <a:ext cx="206692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/>
              <a:t>Оптичні клавіатури</a:t>
            </a:r>
            <a:endParaRPr lang="ru-RU" altLang="en-US"/>
          </a:p>
        </p:txBody>
      </p:sp>
      <p:pic>
        <p:nvPicPr>
          <p:cNvPr id="100" name="Изображение 99">
            <a:hlinkClick r:id="rId6" action="ppaction://hlinksldjump"/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115675" y="5813425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66" name="Изображение 165"/>
          <p:cNvPicPr/>
          <p:nvPr/>
        </p:nvPicPr>
        <p:blipFill>
          <a:blip r:embed="rId1"/>
          <a:stretch>
            <a:fillRect/>
          </a:stretch>
        </p:blipFill>
        <p:spPr>
          <a:xfrm>
            <a:off x="280670" y="1199515"/>
            <a:ext cx="3054350" cy="2818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167640" y="87630"/>
            <a:ext cx="11841480" cy="9220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just"/>
            <a:r>
              <a:rPr b="1">
                <a:solidFill>
                  <a:srgbClr val="C00000"/>
                </a:solidFill>
              </a:rPr>
              <a:t>Миша </a:t>
            </a:r>
            <a:r>
              <a:t>(точніше маніпулятор типу  «миша») слугує для керування комп’ютером. Миші бувають з різною роздільною здатністю,  різних типів та форм. Багато сучасних мишей, особливо ігрових, обладнані додатковими кнопками.</a:t>
            </a:r>
          </a:p>
          <a:p>
            <a:pPr algn="just"/>
            <a:r>
              <a:t>Мишу здебільшого використовують для введення команд.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268855" y="3373120"/>
            <a:ext cx="1836420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t>Оптомеханічні (кулькові) миші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683760" y="3783330"/>
            <a:ext cx="343154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t>Оптичні лазерні миші </a:t>
            </a:r>
          </a:p>
        </p:txBody>
      </p:sp>
      <p:pic>
        <p:nvPicPr>
          <p:cNvPr id="167" name="Изображение 166"/>
          <p:cNvPicPr/>
          <p:nvPr/>
        </p:nvPicPr>
        <p:blipFill>
          <a:blip r:embed="rId2"/>
          <a:stretch>
            <a:fillRect/>
          </a:stretch>
        </p:blipFill>
        <p:spPr>
          <a:xfrm>
            <a:off x="4172585" y="1219200"/>
            <a:ext cx="3942715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" name="Изображение 167"/>
          <p:cNvPicPr/>
          <p:nvPr/>
        </p:nvPicPr>
        <p:blipFill>
          <a:blip r:embed="rId3"/>
          <a:stretch>
            <a:fillRect/>
          </a:stretch>
        </p:blipFill>
        <p:spPr>
          <a:xfrm>
            <a:off x="8952865" y="1219200"/>
            <a:ext cx="2989580" cy="2327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9" name="Изображение 168"/>
          <p:cNvPicPr/>
          <p:nvPr/>
        </p:nvPicPr>
        <p:blipFill>
          <a:blip r:embed="rId4"/>
          <a:stretch>
            <a:fillRect/>
          </a:stretch>
        </p:blipFill>
        <p:spPr>
          <a:xfrm>
            <a:off x="970915" y="4151630"/>
            <a:ext cx="2503805" cy="2532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382270" y="5923280"/>
            <a:ext cx="1684020" cy="645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uk-UA" altLang="ru-RU"/>
              <a:t>Гіроскопічні миші </a:t>
            </a:r>
            <a:endParaRPr lang="uk-UA" altLang="ru-RU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0052685" y="3415030"/>
            <a:ext cx="187515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/>
              <a:t>Індукційні миші</a:t>
            </a:r>
            <a:endParaRPr lang="ru-RU" altLang="en-US"/>
          </a:p>
        </p:txBody>
      </p:sp>
      <p:pic>
        <p:nvPicPr>
          <p:cNvPr id="170" name="Изображение 169"/>
          <p:cNvPicPr/>
          <p:nvPr/>
        </p:nvPicPr>
        <p:blipFill>
          <a:blip r:embed="rId5"/>
          <a:srcRect b="7820"/>
          <a:stretch>
            <a:fillRect/>
          </a:stretch>
        </p:blipFill>
        <p:spPr>
          <a:xfrm>
            <a:off x="8322945" y="4326890"/>
            <a:ext cx="2882900" cy="2507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9693275" y="4326890"/>
            <a:ext cx="165608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/>
              <a:t>Сенсорні миші</a:t>
            </a:r>
            <a:endParaRPr lang="ru-RU" altLang="en-US"/>
          </a:p>
        </p:txBody>
      </p:sp>
      <p:pic>
        <p:nvPicPr>
          <p:cNvPr id="171" name="Изображение 170"/>
          <p:cNvPicPr/>
          <p:nvPr/>
        </p:nvPicPr>
        <p:blipFill>
          <a:blip r:embed="rId6"/>
          <a:stretch>
            <a:fillRect/>
          </a:stretch>
        </p:blipFill>
        <p:spPr>
          <a:xfrm>
            <a:off x="-2147483648" y="-2147483648"/>
            <a:ext cx="2147011200" cy="21470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3" name="Изображение 172"/>
          <p:cNvPicPr/>
          <p:nvPr/>
        </p:nvPicPr>
        <p:blipFill>
          <a:blip r:embed="rId7"/>
          <a:stretch>
            <a:fillRect/>
          </a:stretch>
        </p:blipFill>
        <p:spPr>
          <a:xfrm>
            <a:off x="3931285" y="4420235"/>
            <a:ext cx="3935095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3931285" y="6360160"/>
            <a:ext cx="103886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/>
              <a:t>Трекбол </a:t>
            </a:r>
            <a:endParaRPr lang="ru-RU" altLang="en-US"/>
          </a:p>
        </p:txBody>
      </p:sp>
      <p:pic>
        <p:nvPicPr>
          <p:cNvPr id="100" name="Изображение 99">
            <a:hlinkClick r:id="rId8" action="ppaction://hlinksldjump"/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1419205" y="6060440"/>
            <a:ext cx="772795" cy="774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131445" y="172720"/>
            <a:ext cx="1192911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6600" b="1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Додаткові пристрої  комп’ютера</a:t>
            </a:r>
            <a:endParaRPr lang="uk-UA" altLang="ru-RU" sz="6600" b="1">
              <a:ln>
                <a:solidFill>
                  <a:srgbClr val="002060"/>
                </a:solidFill>
              </a:ln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0980" y="1391920"/>
            <a:ext cx="2540000" cy="64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ru-RU" altLang="en-US" b="1">
                <a:solidFill>
                  <a:srgbClr val="FF0000"/>
                </a:solidFill>
              </a:rPr>
              <a:t>Принтер</a:t>
            </a:r>
            <a:r>
              <a:rPr lang="ru-RU" altLang="en-US"/>
              <a:t> (пристрій для друку)</a:t>
            </a:r>
            <a:endParaRPr lang="ru-RU" altLang="en-US"/>
          </a:p>
        </p:txBody>
      </p:sp>
      <p:pic>
        <p:nvPicPr>
          <p:cNvPr id="101" name="Изображение 100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" y="2149475"/>
            <a:ext cx="2994025" cy="2217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4044950" y="1391920"/>
            <a:ext cx="110934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uk-UA" altLang="ru-RU" b="1">
                <a:solidFill>
                  <a:srgbClr val="FF0000"/>
                </a:solidFill>
              </a:rPr>
              <a:t>П</a:t>
            </a:r>
            <a:r>
              <a:rPr lang="ru-RU" altLang="en-US" b="1">
                <a:solidFill>
                  <a:srgbClr val="FF0000"/>
                </a:solidFill>
              </a:rPr>
              <a:t>лоттер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102" name="Изображение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3872230" y="1760220"/>
            <a:ext cx="3466465" cy="2118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8203565" y="1477010"/>
            <a:ext cx="2540000" cy="9220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uk-UA" altLang="ru-RU" b="1">
                <a:solidFill>
                  <a:srgbClr val="FF0000"/>
                </a:solidFill>
              </a:rPr>
              <a:t>С</a:t>
            </a:r>
            <a:r>
              <a:rPr lang="ru-RU" altLang="en-US" b="1">
                <a:solidFill>
                  <a:srgbClr val="FF0000"/>
                </a:solidFill>
              </a:rPr>
              <a:t>канер</a:t>
            </a:r>
            <a:r>
              <a:rPr lang="ru-RU" altLang="en-US"/>
              <a:t> - пристрої введення інформації з паперового носія</a:t>
            </a:r>
            <a:endParaRPr lang="ru-RU" altLang="en-US"/>
          </a:p>
        </p:txBody>
      </p:sp>
      <p:pic>
        <p:nvPicPr>
          <p:cNvPr id="103" name="Изображение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8289290" y="2254250"/>
            <a:ext cx="2691765" cy="2008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3565" y="1196340"/>
            <a:ext cx="1105535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3425825" y="4404360"/>
            <a:ext cx="94805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uk-UA" altLang="ru-RU" b="1">
                <a:solidFill>
                  <a:srgbClr val="FF0000"/>
                </a:solidFill>
              </a:rPr>
              <a:t>М</a:t>
            </a:r>
            <a:r>
              <a:rPr lang="ru-RU" altLang="en-US" b="1">
                <a:solidFill>
                  <a:srgbClr val="FF0000"/>
                </a:solidFill>
              </a:rPr>
              <a:t>одем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105" name="Изображение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559435" y="4762500"/>
            <a:ext cx="3896360" cy="192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5336540" y="5748655"/>
            <a:ext cx="2327275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uk-UA" altLang="ru-RU" b="1">
                <a:solidFill>
                  <a:srgbClr val="FF0000"/>
                </a:solidFill>
              </a:rPr>
              <a:t>Н</a:t>
            </a:r>
            <a:r>
              <a:rPr lang="ru-RU" altLang="en-US" b="1">
                <a:solidFill>
                  <a:srgbClr val="FF0000"/>
                </a:solidFill>
              </a:rPr>
              <a:t>авушники і колонки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106" name="Изображение 105"/>
          <p:cNvPicPr/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5595" y="4098290"/>
            <a:ext cx="1807210" cy="1769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Изображение 106"/>
          <p:cNvPicPr/>
          <p:nvPr/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6975" y="5380990"/>
            <a:ext cx="1341755" cy="1750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Изображение 107"/>
          <p:cNvPicPr/>
          <p:nvPr/>
        </p:nvPicPr>
        <p:blipFill>
          <a:blip r:embed="rId8">
            <a:clrChange>
              <a:clrFrom>
                <a:srgbClr val="FFFBFC">
                  <a:alpha val="100000"/>
                </a:srgbClr>
              </a:clrFrom>
              <a:clrTo>
                <a:srgbClr val="FFFB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8530" y="3878580"/>
            <a:ext cx="1917065" cy="1896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8609330" y="4366895"/>
            <a:ext cx="163703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b="1">
                <a:solidFill>
                  <a:srgbClr val="FF0000"/>
                </a:solidFill>
              </a:rPr>
              <a:t>Веб-камера</a:t>
            </a:r>
            <a:endParaRPr lang="ru-RU" altLang="en-US" b="1">
              <a:solidFill>
                <a:srgbClr val="FF0000"/>
              </a:solidFill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9"/>
          <a:stretch>
            <a:fillRect/>
          </a:stretch>
        </p:blipFill>
        <p:spPr>
          <a:xfrm>
            <a:off x="9224645" y="4796790"/>
            <a:ext cx="2707640" cy="17926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397750" y="738505"/>
            <a:ext cx="4476750" cy="5631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Петрик йшов, йшов, йшов </a:t>
            </a:r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</a:rPr>
              <a:t>(крокують на місці)</a:t>
            </a:r>
            <a:endParaRPr lang="ru-RU" altLang="en-US" sz="2000" i="1">
              <a:solidFill>
                <a:srgbClr val="00206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І суницю знайшов. 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</a:rPr>
              <a:t>(нахиляються вперед)</a:t>
            </a:r>
            <a:endParaRPr lang="ru-RU" altLang="en-US" sz="2000" i="1">
              <a:solidFill>
                <a:srgbClr val="00206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З’їв і далі пішов.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</a:rPr>
              <a:t>(імітація рухів, які виконує хлопчик)</a:t>
            </a:r>
            <a:endParaRPr lang="ru-RU" altLang="en-US" sz="2000" i="1">
              <a:solidFill>
                <a:srgbClr val="002060"/>
              </a:solidFill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Петрик йшов, йшов, йшов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(крокують на місці)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І горішок знайшов.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(нахиляються вперед)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Підняв і далі пішов.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(імітація рухів, які виконує хлопчик)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Петрик йшов, йшов, йшов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(крокують на місці)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І грибочок знайшов.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(нахиляються вперед)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Поклав у кошик</a:t>
            </a:r>
            <a:r>
              <a:rPr lang="uk-UA" altLang="ru-RU" sz="2000"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ru-RU" altLang="en-US" sz="2000">
                <a:latin typeface="Book Antiqua" panose="02040602050305030304" charset="0"/>
                <a:cs typeface="Book Antiqua" panose="02040602050305030304" charset="0"/>
              </a:rPr>
              <a:t>і додому пішов. </a:t>
            </a:r>
            <a:endParaRPr lang="ru-RU" altLang="en-US" sz="2000">
              <a:latin typeface="Book Antiqua" panose="02040602050305030304" charset="0"/>
              <a:cs typeface="Book Antiqua" panose="02040602050305030304" charset="0"/>
            </a:endParaRPr>
          </a:p>
          <a:p>
            <a:r>
              <a:rPr lang="ru-RU" altLang="en-US" sz="2000" i="1">
                <a:solidFill>
                  <a:srgbClr val="002060"/>
                </a:solidFill>
                <a:latin typeface="Book Antiqua" panose="02040602050305030304" charset="0"/>
                <a:cs typeface="Book Antiqua" panose="02040602050305030304" charset="0"/>
              </a:rPr>
              <a:t>(сідають за парти)</a:t>
            </a:r>
            <a:endParaRPr lang="ru-RU" altLang="en-US" sz="2000" i="1">
              <a:solidFill>
                <a:srgbClr val="00206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160000">
            <a:off x="-107315" y="1134110"/>
            <a:ext cx="709485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uk-UA" altLang="ru-RU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УРА!!!</a:t>
            </a:r>
            <a:endParaRPr lang="uk-UA" altLang="ru-RU" sz="5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altLang="ru-RU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ФІЗКУЛЬТХВИЛИНКА!!!</a:t>
            </a:r>
            <a:endParaRPr lang="uk-UA" altLang="ru-RU" sz="5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4" name="Изображение 173"/>
          <p:cNvPicPr/>
          <p:nvPr/>
        </p:nvPicPr>
        <p:blipFill>
          <a:blip r:embed="rId1"/>
          <a:stretch>
            <a:fillRect/>
          </a:stretch>
        </p:blipFill>
        <p:spPr>
          <a:xfrm>
            <a:off x="1854835" y="3559810"/>
            <a:ext cx="5370830" cy="3054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2840919" y="0"/>
            <a:ext cx="935115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 rot="1980000">
            <a:off x="1096010" y="97155"/>
            <a:ext cx="1413510" cy="44430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p>
            <a:pPr algn="ctr"/>
            <a:r>
              <a:rPr lang="uk-UA" sz="4000">
                <a:solidFill>
                  <a:srgbClr val="FF0000"/>
                </a:solidFill>
              </a:rPr>
              <a:t>ПРАЦЮЄМО  ЗА  КОМП</a:t>
            </a:r>
            <a:r>
              <a:rPr lang="en-US" sz="4000">
                <a:solidFill>
                  <a:srgbClr val="FF0000"/>
                </a:solidFill>
              </a:rPr>
              <a:t>’</a:t>
            </a:r>
            <a:r>
              <a:rPr lang="uk-UA" sz="4000">
                <a:solidFill>
                  <a:srgbClr val="FF0000"/>
                </a:solidFill>
              </a:rPr>
              <a:t>ЮТЕРОМ!!!</a:t>
            </a:r>
            <a:endParaRPr lang="uk-UA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Изображение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5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3140"/>
            <a:ext cx="9635490" cy="1996440"/>
          </a:xfrm>
        </p:spPr>
        <p:txBody>
          <a:bodyPr>
            <a:normAutofit fontScale="90000"/>
          </a:bodyPr>
          <a:lstStyle/>
          <a:p>
            <a:pPr algn="l" fontAlgn="auto">
              <a:lnSpc>
                <a:spcPct val="100000"/>
              </a:lnSpc>
            </a:pPr>
            <a:r>
              <a:rPr lang="en-US" sz="3555" b="1">
                <a:solidFill>
                  <a:srgbClr val="FF0000"/>
                </a:solidFill>
                <a:latin typeface="Book Antiqua" panose="02040602050305030304" charset="0"/>
                <a:cs typeface="Book Antiqua" panose="02040602050305030304" charset="0"/>
              </a:rPr>
              <a:t>Урок  №8:</a:t>
            </a:r>
            <a:r>
              <a:rPr lang="en-US"/>
              <a:t> </a:t>
            </a:r>
            <a:r>
              <a:rPr lang="en-US">
                <a:latin typeface="Georgia" panose="02040502050405020303" charset="0"/>
                <a:cs typeface="Georgia" panose="02040502050405020303" charset="0"/>
              </a:rPr>
              <a:t>Сучасні комп'ютери </a:t>
            </a:r>
            <a:r>
              <a:rPr lang="uk-UA" altLang="en-US">
                <a:latin typeface="Georgia" panose="02040502050405020303" charset="0"/>
                <a:cs typeface="Georgia" panose="02040502050405020303" charset="0"/>
              </a:rPr>
              <a:t>    </a:t>
            </a:r>
            <a:br>
              <a:rPr lang="uk-UA" altLang="en-US">
                <a:latin typeface="Georgia" panose="02040502050405020303" charset="0"/>
                <a:cs typeface="Georgia" panose="02040502050405020303" charset="0"/>
              </a:rPr>
            </a:br>
            <a:r>
              <a:rPr lang="uk-UA" altLang="en-US">
                <a:latin typeface="Georgia" panose="02040502050405020303" charset="0"/>
                <a:cs typeface="Georgia" panose="02040502050405020303" charset="0"/>
              </a:rPr>
              <a:t>                 </a:t>
            </a:r>
            <a:r>
              <a:rPr lang="en-US">
                <a:latin typeface="Georgia" panose="02040502050405020303" charset="0"/>
                <a:cs typeface="Georgia" panose="02040502050405020303" charset="0"/>
              </a:rPr>
              <a:t>та їх пристрої</a:t>
            </a:r>
            <a:endParaRPr lang="en-US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280400" cy="1273810"/>
          </a:xfrm>
        </p:spPr>
        <p:txBody>
          <a:bodyPr>
            <a:normAutofit fontScale="30000"/>
          </a:bodyPr>
          <a:lstStyle/>
          <a:p>
            <a:endParaRPr lang="en-US"/>
          </a:p>
          <a:p>
            <a:endParaRPr lang="en-US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5335" b="1" u="sng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Тема: </a:t>
            </a:r>
            <a:r>
              <a:rPr lang="en-US" sz="5335">
                <a:latin typeface="Segoe Script" panose="030B0504020000000003" charset="0"/>
                <a:cs typeface="Segoe Script" panose="030B0504020000000003" charset="0"/>
              </a:rPr>
              <a:t>КОМП'ЮТЕР І ЙОГО ПРИСТРОЇ. ПРОГРАМНЕ ЗАБЕЗПЕЧЕННЯ КОМП'ЮТЕРА</a:t>
            </a:r>
            <a:endParaRPr lang="en-US" sz="5335">
              <a:latin typeface="Segoe Script" panose="030B0504020000000003" charset="0"/>
              <a:cs typeface="Segoe Script" panose="030B0504020000000003" charset="0"/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775" y="3289300"/>
            <a:ext cx="3347085" cy="197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Текстовое поле 102"/>
          <p:cNvSpPr txBox="1"/>
          <p:nvPr/>
        </p:nvSpPr>
        <p:spPr>
          <a:xfrm>
            <a:off x="8451215" y="2989580"/>
            <a:ext cx="232918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1" u="sng">
                <a:solidFill>
                  <a:srgbClr val="002060"/>
                </a:solidFill>
                <a:latin typeface="Times New Roman" panose="02020603050405020304" charset="0"/>
                <a:ea typeface="SimSun" panose="02010600030101010101" pitchFamily="2" charset="-122"/>
              </a:rPr>
              <a:t>Тип уроку: </a:t>
            </a:r>
            <a:r>
              <a:rPr lang="en-US" b="0">
                <a:solidFill>
                  <a:schemeClr val="accent6">
                    <a:lumMod val="50000"/>
                  </a:schemeClr>
                </a:solidFill>
                <a:latin typeface="Comic Sans MS" panose="030F0702030302020204" charset="0"/>
                <a:ea typeface="SimSun" panose="02010600030101010101" pitchFamily="2" charset="-122"/>
                <a:cs typeface="Comic Sans MS" panose="030F0702030302020204" charset="0"/>
              </a:rPr>
              <a:t>Урок засвоєння нових знань.</a:t>
            </a:r>
            <a:endParaRPr lang="en-US" altLang="en-US" b="0">
              <a:solidFill>
                <a:schemeClr val="accent6">
                  <a:lumMod val="50000"/>
                </a:schemeClr>
              </a:solidFill>
              <a:latin typeface="Comic Sans MS" panose="030F0702030302020204" charset="0"/>
              <a:ea typeface="SimSun" panose="02010600030101010101" pitchFamily="2" charset="-122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1622108" y="173355"/>
            <a:ext cx="10424795" cy="1198880"/>
          </a:xfrm>
          <a:prstGeom prst="rect">
            <a:avLst/>
          </a:prstGeom>
          <a:blipFill>
            <a:blip r:embed="rId1"/>
          </a:blip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uk-UA" altLang="ru-RU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ДАВАЙТЕ  ПОПРАЦЮЄМО</a:t>
            </a:r>
            <a:endParaRPr lang="uk-UA" altLang="ru-RU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1" name="Изображение 100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75" y="313690"/>
            <a:ext cx="1143635" cy="1143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4565" y="4978400"/>
            <a:ext cx="1067435" cy="1791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0803" y="1630680"/>
            <a:ext cx="117030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4000" b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№1</a:t>
            </a:r>
            <a:endParaRPr lang="uk-UA" altLang="ru-RU" sz="4000" b="1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702435" y="1786890"/>
            <a:ext cx="8808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3600" b="1">
                <a:solidFill>
                  <a:srgbClr val="FF0000"/>
                </a:solidFill>
              </a:rPr>
              <a:t>З</a:t>
            </a:r>
            <a:r>
              <a:rPr lang="en-US" altLang="ru-RU" sz="3600" b="1">
                <a:solidFill>
                  <a:srgbClr val="FF0000"/>
                </a:solidFill>
              </a:rPr>
              <a:t>’</a:t>
            </a:r>
            <a:r>
              <a:rPr lang="uk-UA" altLang="ru-RU" sz="3600" b="1">
                <a:solidFill>
                  <a:srgbClr val="FF0000"/>
                </a:solidFill>
              </a:rPr>
              <a:t>єднай  зображення з їх назвою</a:t>
            </a:r>
            <a:endParaRPr lang="uk-UA" altLang="ru-RU" sz="3600" b="1">
              <a:solidFill>
                <a:srgbClr val="FF0000"/>
              </a:solidFill>
            </a:endParaRPr>
          </a:p>
        </p:txBody>
      </p:sp>
      <p:pic>
        <p:nvPicPr>
          <p:cNvPr id="160" name="Изображение 159"/>
          <p:cNvPicPr/>
          <p:nvPr/>
        </p:nvPicPr>
        <p:blipFill>
          <a:blip r:embed="rId4"/>
          <a:stretch>
            <a:fillRect/>
          </a:stretch>
        </p:blipFill>
        <p:spPr>
          <a:xfrm>
            <a:off x="2451100" y="2527935"/>
            <a:ext cx="1581150" cy="1130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5" name="Изображение 164"/>
          <p:cNvPicPr/>
          <p:nvPr/>
        </p:nvPicPr>
        <p:blipFill>
          <a:blip r:embed="rId5"/>
          <a:stretch>
            <a:fillRect/>
          </a:stretch>
        </p:blipFill>
        <p:spPr>
          <a:xfrm>
            <a:off x="1241425" y="3844925"/>
            <a:ext cx="163766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Изображение 113"/>
          <p:cNvPicPr/>
          <p:nvPr/>
        </p:nvPicPr>
        <p:blipFill>
          <a:blip r:embed="rId6"/>
          <a:stretch>
            <a:fillRect/>
          </a:stretch>
        </p:blipFill>
        <p:spPr>
          <a:xfrm>
            <a:off x="2943860" y="4711700"/>
            <a:ext cx="1725295" cy="1321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100" y="5471160"/>
            <a:ext cx="1635760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8963660" y="5859145"/>
            <a:ext cx="1693545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uk-UA" altLang="ru-RU" sz="2800" b="1">
                <a:solidFill>
                  <a:srgbClr val="7030A0"/>
                </a:solidFill>
              </a:rPr>
              <a:t>МОНІТОР</a:t>
            </a:r>
            <a:endParaRPr lang="uk-UA" altLang="ru-RU" sz="2800" b="1">
              <a:solidFill>
                <a:srgbClr val="7030A0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625590" y="2616835"/>
            <a:ext cx="2410460" cy="953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2800" b="1">
                <a:solidFill>
                  <a:srgbClr val="7030A0"/>
                </a:solidFill>
              </a:rPr>
              <a:t>СИСТЕМНИЙ БЛОК</a:t>
            </a:r>
            <a:endParaRPr lang="uk-UA" altLang="ru-RU" sz="2800" b="1">
              <a:solidFill>
                <a:srgbClr val="7030A0"/>
              </a:solidFill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941695" y="4630420"/>
            <a:ext cx="2937510" cy="953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2800" b="1">
                <a:solidFill>
                  <a:srgbClr val="7030A0"/>
                </a:solidFill>
              </a:rPr>
              <a:t>СЕНСОРНА КЛАВІАТУРА</a:t>
            </a:r>
            <a:endParaRPr lang="uk-UA" altLang="ru-RU" sz="2800" b="1">
              <a:solidFill>
                <a:srgbClr val="7030A0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431020" y="3884295"/>
            <a:ext cx="1693545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sz="2800" b="1">
                <a:solidFill>
                  <a:srgbClr val="7030A0"/>
                </a:solidFill>
              </a:rPr>
              <a:t>ПРИНТЕР</a:t>
            </a:r>
            <a:endParaRPr lang="uk-UA" altLang="ru-RU" sz="2800" b="1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067175" y="2997200"/>
            <a:ext cx="4728845" cy="3014345"/>
          </a:xfrm>
          <a:prstGeom prst="straightConnector1">
            <a:avLst/>
          </a:prstGeom>
          <a:ln w="38100">
            <a:solidFill>
              <a:srgbClr val="7030A0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28645" y="4521200"/>
            <a:ext cx="7146290" cy="1814195"/>
          </a:xfrm>
          <a:prstGeom prst="straightConnector1">
            <a:avLst/>
          </a:prstGeom>
          <a:ln w="38100">
            <a:solidFill>
              <a:srgbClr val="00B05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28645" y="4225290"/>
            <a:ext cx="2731135" cy="889635"/>
          </a:xfrm>
          <a:prstGeom prst="straightConnector1">
            <a:avLst/>
          </a:prstGeom>
          <a:ln w="38100">
            <a:solidFill>
              <a:srgbClr val="FFC000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26610" y="3120390"/>
            <a:ext cx="1849755" cy="209613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184482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35560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04392" y="79420"/>
            <a:ext cx="47358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altLang="ru-RU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Розгадай, який подарунок </a:t>
            </a:r>
            <a:endParaRPr lang="uk-UA" altLang="ru-RU" sz="2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uk-UA" altLang="ru-RU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Василько підготував для Софійки</a:t>
            </a:r>
            <a:endParaRPr lang="uk-UA" altLang="ru-RU" sz="2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5720" y="1844824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328" y="1844824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3872" y="1844824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12024" y="1844824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0176" y="1844824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575720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71864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312024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608168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976320" y="908720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847528" y="4797152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7688" y="4797152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99848" y="4725144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799856" y="4797152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84032" y="4797152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96200" y="4797152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 flipH="1">
            <a:off x="1778635" y="2912110"/>
            <a:ext cx="1981835" cy="1863090"/>
          </a:xfrm>
          <a:custGeom>
            <a:avLst/>
            <a:gdLst>
              <a:gd name="connsiteX0" fmla="*/ 4137385 w 4137385"/>
              <a:gd name="connsiteY0" fmla="*/ 0 h 1913206"/>
              <a:gd name="connsiteX1" fmla="*/ 4095182 w 4137385"/>
              <a:gd name="connsiteY1" fmla="*/ 140677 h 1913206"/>
              <a:gd name="connsiteX2" fmla="*/ 4081114 w 4137385"/>
              <a:gd name="connsiteY2" fmla="*/ 281354 h 1913206"/>
              <a:gd name="connsiteX3" fmla="*/ 4067046 w 4137385"/>
              <a:gd name="connsiteY3" fmla="*/ 492369 h 1913206"/>
              <a:gd name="connsiteX4" fmla="*/ 4038911 w 4137385"/>
              <a:gd name="connsiteY4" fmla="*/ 520505 h 1913206"/>
              <a:gd name="connsiteX5" fmla="*/ 3954505 w 4137385"/>
              <a:gd name="connsiteY5" fmla="*/ 604911 h 1913206"/>
              <a:gd name="connsiteX6" fmla="*/ 3715354 w 4137385"/>
              <a:gd name="connsiteY6" fmla="*/ 633046 h 1913206"/>
              <a:gd name="connsiteX7" fmla="*/ 2899428 w 4137385"/>
              <a:gd name="connsiteY7" fmla="*/ 633046 h 1913206"/>
              <a:gd name="connsiteX8" fmla="*/ 2772819 w 4137385"/>
              <a:gd name="connsiteY8" fmla="*/ 618979 h 1913206"/>
              <a:gd name="connsiteX9" fmla="*/ 2575871 w 4137385"/>
              <a:gd name="connsiteY9" fmla="*/ 604911 h 1913206"/>
              <a:gd name="connsiteX10" fmla="*/ 1928757 w 4137385"/>
              <a:gd name="connsiteY10" fmla="*/ 618979 h 1913206"/>
              <a:gd name="connsiteX11" fmla="*/ 1788080 w 4137385"/>
              <a:gd name="connsiteY11" fmla="*/ 675249 h 1913206"/>
              <a:gd name="connsiteX12" fmla="*/ 1675539 w 4137385"/>
              <a:gd name="connsiteY12" fmla="*/ 703385 h 1913206"/>
              <a:gd name="connsiteX13" fmla="*/ 1548929 w 4137385"/>
              <a:gd name="connsiteY13" fmla="*/ 759655 h 1913206"/>
              <a:gd name="connsiteX14" fmla="*/ 1492659 w 4137385"/>
              <a:gd name="connsiteY14" fmla="*/ 773723 h 1913206"/>
              <a:gd name="connsiteX15" fmla="*/ 1422320 w 4137385"/>
              <a:gd name="connsiteY15" fmla="*/ 801859 h 1913206"/>
              <a:gd name="connsiteX16" fmla="*/ 1380117 w 4137385"/>
              <a:gd name="connsiteY16" fmla="*/ 815926 h 1913206"/>
              <a:gd name="connsiteX17" fmla="*/ 1323846 w 4137385"/>
              <a:gd name="connsiteY17" fmla="*/ 872197 h 1913206"/>
              <a:gd name="connsiteX18" fmla="*/ 1267576 w 4137385"/>
              <a:gd name="connsiteY18" fmla="*/ 942535 h 1913206"/>
              <a:gd name="connsiteX19" fmla="*/ 1239440 w 4137385"/>
              <a:gd name="connsiteY19" fmla="*/ 970671 h 1913206"/>
              <a:gd name="connsiteX20" fmla="*/ 1197237 w 4137385"/>
              <a:gd name="connsiteY20" fmla="*/ 984739 h 1913206"/>
              <a:gd name="connsiteX21" fmla="*/ 1155034 w 4137385"/>
              <a:gd name="connsiteY21" fmla="*/ 1012874 h 1913206"/>
              <a:gd name="connsiteX22" fmla="*/ 1112831 w 4137385"/>
              <a:gd name="connsiteY22" fmla="*/ 1026942 h 1913206"/>
              <a:gd name="connsiteX23" fmla="*/ 1014357 w 4137385"/>
              <a:gd name="connsiteY23" fmla="*/ 1083212 h 1913206"/>
              <a:gd name="connsiteX24" fmla="*/ 958086 w 4137385"/>
              <a:gd name="connsiteY24" fmla="*/ 1139483 h 1913206"/>
              <a:gd name="connsiteX25" fmla="*/ 929951 w 4137385"/>
              <a:gd name="connsiteY25" fmla="*/ 1167619 h 1913206"/>
              <a:gd name="connsiteX26" fmla="*/ 873680 w 4137385"/>
              <a:gd name="connsiteY26" fmla="*/ 1252025 h 1913206"/>
              <a:gd name="connsiteX27" fmla="*/ 789274 w 4137385"/>
              <a:gd name="connsiteY27" fmla="*/ 1280160 h 1913206"/>
              <a:gd name="connsiteX28" fmla="*/ 747071 w 4137385"/>
              <a:gd name="connsiteY28" fmla="*/ 1308295 h 1913206"/>
              <a:gd name="connsiteX29" fmla="*/ 704868 w 4137385"/>
              <a:gd name="connsiteY29" fmla="*/ 1350499 h 1913206"/>
              <a:gd name="connsiteX30" fmla="*/ 662665 w 4137385"/>
              <a:gd name="connsiteY30" fmla="*/ 1364566 h 1913206"/>
              <a:gd name="connsiteX31" fmla="*/ 620462 w 4137385"/>
              <a:gd name="connsiteY31" fmla="*/ 1392702 h 1913206"/>
              <a:gd name="connsiteX32" fmla="*/ 578259 w 4137385"/>
              <a:gd name="connsiteY32" fmla="*/ 1406769 h 1913206"/>
              <a:gd name="connsiteX33" fmla="*/ 507920 w 4137385"/>
              <a:gd name="connsiteY33" fmla="*/ 1448972 h 1913206"/>
              <a:gd name="connsiteX34" fmla="*/ 423514 w 4137385"/>
              <a:gd name="connsiteY34" fmla="*/ 1561514 h 1913206"/>
              <a:gd name="connsiteX35" fmla="*/ 409446 w 4137385"/>
              <a:gd name="connsiteY35" fmla="*/ 1603717 h 1913206"/>
              <a:gd name="connsiteX36" fmla="*/ 325040 w 4137385"/>
              <a:gd name="connsiteY36" fmla="*/ 1674055 h 1913206"/>
              <a:gd name="connsiteX37" fmla="*/ 254702 w 4137385"/>
              <a:gd name="connsiteY37" fmla="*/ 1716259 h 1913206"/>
              <a:gd name="connsiteX38" fmla="*/ 184363 w 4137385"/>
              <a:gd name="connsiteY38" fmla="*/ 1772529 h 1913206"/>
              <a:gd name="connsiteX39" fmla="*/ 156228 w 4137385"/>
              <a:gd name="connsiteY39" fmla="*/ 1800665 h 1913206"/>
              <a:gd name="connsiteX40" fmla="*/ 114025 w 4137385"/>
              <a:gd name="connsiteY40" fmla="*/ 1885071 h 1913206"/>
              <a:gd name="connsiteX41" fmla="*/ 15551 w 4137385"/>
              <a:gd name="connsiteY41" fmla="*/ 1913206 h 1913206"/>
              <a:gd name="connsiteX42" fmla="*/ 1483 w 4137385"/>
              <a:gd name="connsiteY42" fmla="*/ 1856935 h 191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7385" h="1913206">
                <a:moveTo>
                  <a:pt x="4137385" y="0"/>
                </a:moveTo>
                <a:cubicBezTo>
                  <a:pt x="4123888" y="40490"/>
                  <a:pt x="4101222" y="106448"/>
                  <a:pt x="4095182" y="140677"/>
                </a:cubicBezTo>
                <a:cubicBezTo>
                  <a:pt x="4086992" y="187086"/>
                  <a:pt x="4084872" y="234378"/>
                  <a:pt x="4081114" y="281354"/>
                </a:cubicBezTo>
                <a:cubicBezTo>
                  <a:pt x="4075492" y="351624"/>
                  <a:pt x="4079297" y="422947"/>
                  <a:pt x="4067046" y="492369"/>
                </a:cubicBezTo>
                <a:cubicBezTo>
                  <a:pt x="4064741" y="505430"/>
                  <a:pt x="4047196" y="510148"/>
                  <a:pt x="4038911" y="520505"/>
                </a:cubicBezTo>
                <a:cubicBezTo>
                  <a:pt x="4009428" y="557360"/>
                  <a:pt x="4008136" y="587034"/>
                  <a:pt x="3954505" y="604911"/>
                </a:cubicBezTo>
                <a:cubicBezTo>
                  <a:pt x="3944833" y="608135"/>
                  <a:pt x="3716672" y="632900"/>
                  <a:pt x="3715354" y="633046"/>
                </a:cubicBezTo>
                <a:cubicBezTo>
                  <a:pt x="3416175" y="707842"/>
                  <a:pt x="3641845" y="656614"/>
                  <a:pt x="2899428" y="633046"/>
                </a:cubicBezTo>
                <a:cubicBezTo>
                  <a:pt x="2856987" y="631699"/>
                  <a:pt x="2815122" y="622657"/>
                  <a:pt x="2772819" y="618979"/>
                </a:cubicBezTo>
                <a:cubicBezTo>
                  <a:pt x="2707250" y="613277"/>
                  <a:pt x="2641520" y="609600"/>
                  <a:pt x="2575871" y="604911"/>
                </a:cubicBezTo>
                <a:lnTo>
                  <a:pt x="1928757" y="618979"/>
                </a:lnTo>
                <a:cubicBezTo>
                  <a:pt x="1878453" y="623470"/>
                  <a:pt x="1835993" y="659278"/>
                  <a:pt x="1788080" y="675249"/>
                </a:cubicBezTo>
                <a:cubicBezTo>
                  <a:pt x="1723194" y="696878"/>
                  <a:pt x="1760418" y="686409"/>
                  <a:pt x="1675539" y="703385"/>
                </a:cubicBezTo>
                <a:cubicBezTo>
                  <a:pt x="1626512" y="727898"/>
                  <a:pt x="1602818" y="741692"/>
                  <a:pt x="1548929" y="759655"/>
                </a:cubicBezTo>
                <a:cubicBezTo>
                  <a:pt x="1530587" y="765769"/>
                  <a:pt x="1511001" y="767609"/>
                  <a:pt x="1492659" y="773723"/>
                </a:cubicBezTo>
                <a:cubicBezTo>
                  <a:pt x="1468702" y="781709"/>
                  <a:pt x="1445965" y="792992"/>
                  <a:pt x="1422320" y="801859"/>
                </a:cubicBezTo>
                <a:cubicBezTo>
                  <a:pt x="1408436" y="807066"/>
                  <a:pt x="1394185" y="811237"/>
                  <a:pt x="1380117" y="815926"/>
                </a:cubicBezTo>
                <a:cubicBezTo>
                  <a:pt x="1361360" y="834683"/>
                  <a:pt x="1332234" y="847032"/>
                  <a:pt x="1323846" y="872197"/>
                </a:cubicBezTo>
                <a:cubicBezTo>
                  <a:pt x="1301534" y="939137"/>
                  <a:pt x="1325423" y="896258"/>
                  <a:pt x="1267576" y="942535"/>
                </a:cubicBezTo>
                <a:cubicBezTo>
                  <a:pt x="1257219" y="950821"/>
                  <a:pt x="1250813" y="963847"/>
                  <a:pt x="1239440" y="970671"/>
                </a:cubicBezTo>
                <a:cubicBezTo>
                  <a:pt x="1226725" y="978300"/>
                  <a:pt x="1210500" y="978107"/>
                  <a:pt x="1197237" y="984739"/>
                </a:cubicBezTo>
                <a:cubicBezTo>
                  <a:pt x="1182115" y="992300"/>
                  <a:pt x="1170156" y="1005313"/>
                  <a:pt x="1155034" y="1012874"/>
                </a:cubicBezTo>
                <a:cubicBezTo>
                  <a:pt x="1141771" y="1019506"/>
                  <a:pt x="1126461" y="1021101"/>
                  <a:pt x="1112831" y="1026942"/>
                </a:cubicBezTo>
                <a:cubicBezTo>
                  <a:pt x="1086221" y="1038346"/>
                  <a:pt x="1037904" y="1063029"/>
                  <a:pt x="1014357" y="1083212"/>
                </a:cubicBezTo>
                <a:cubicBezTo>
                  <a:pt x="994217" y="1100475"/>
                  <a:pt x="976843" y="1120726"/>
                  <a:pt x="958086" y="1139483"/>
                </a:cubicBezTo>
                <a:cubicBezTo>
                  <a:pt x="948708" y="1148862"/>
                  <a:pt x="935882" y="1155756"/>
                  <a:pt x="929951" y="1167619"/>
                </a:cubicBezTo>
                <a:cubicBezTo>
                  <a:pt x="918528" y="1190465"/>
                  <a:pt x="902323" y="1237704"/>
                  <a:pt x="873680" y="1252025"/>
                </a:cubicBezTo>
                <a:cubicBezTo>
                  <a:pt x="847154" y="1265288"/>
                  <a:pt x="813950" y="1263709"/>
                  <a:pt x="789274" y="1280160"/>
                </a:cubicBezTo>
                <a:cubicBezTo>
                  <a:pt x="775206" y="1289538"/>
                  <a:pt x="760059" y="1297471"/>
                  <a:pt x="747071" y="1308295"/>
                </a:cubicBezTo>
                <a:cubicBezTo>
                  <a:pt x="731787" y="1321031"/>
                  <a:pt x="721422" y="1339463"/>
                  <a:pt x="704868" y="1350499"/>
                </a:cubicBezTo>
                <a:cubicBezTo>
                  <a:pt x="692530" y="1358724"/>
                  <a:pt x="676733" y="1359877"/>
                  <a:pt x="662665" y="1364566"/>
                </a:cubicBezTo>
                <a:cubicBezTo>
                  <a:pt x="648597" y="1373945"/>
                  <a:pt x="635584" y="1385141"/>
                  <a:pt x="620462" y="1392702"/>
                </a:cubicBezTo>
                <a:cubicBezTo>
                  <a:pt x="607199" y="1399334"/>
                  <a:pt x="590974" y="1399140"/>
                  <a:pt x="578259" y="1406769"/>
                </a:cubicBezTo>
                <a:cubicBezTo>
                  <a:pt x="481707" y="1464700"/>
                  <a:pt x="627472" y="1409123"/>
                  <a:pt x="507920" y="1448972"/>
                </a:cubicBezTo>
                <a:cubicBezTo>
                  <a:pt x="474593" y="1482300"/>
                  <a:pt x="439420" y="1513796"/>
                  <a:pt x="423514" y="1561514"/>
                </a:cubicBezTo>
                <a:cubicBezTo>
                  <a:pt x="418825" y="1575582"/>
                  <a:pt x="417671" y="1591379"/>
                  <a:pt x="409446" y="1603717"/>
                </a:cubicBezTo>
                <a:cubicBezTo>
                  <a:pt x="380801" y="1646684"/>
                  <a:pt x="362114" y="1644395"/>
                  <a:pt x="325040" y="1674055"/>
                </a:cubicBezTo>
                <a:cubicBezTo>
                  <a:pt x="269866" y="1718195"/>
                  <a:pt x="327995" y="1691827"/>
                  <a:pt x="254702" y="1716259"/>
                </a:cubicBezTo>
                <a:cubicBezTo>
                  <a:pt x="186758" y="1784200"/>
                  <a:pt x="273106" y="1701534"/>
                  <a:pt x="184363" y="1772529"/>
                </a:cubicBezTo>
                <a:cubicBezTo>
                  <a:pt x="174006" y="1780815"/>
                  <a:pt x="165606" y="1791286"/>
                  <a:pt x="156228" y="1800665"/>
                </a:cubicBezTo>
                <a:cubicBezTo>
                  <a:pt x="146961" y="1828466"/>
                  <a:pt x="138816" y="1865238"/>
                  <a:pt x="114025" y="1885071"/>
                </a:cubicBezTo>
                <a:cubicBezTo>
                  <a:pt x="104850" y="1892411"/>
                  <a:pt x="19230" y="1912286"/>
                  <a:pt x="15551" y="1913206"/>
                </a:cubicBezTo>
                <a:cubicBezTo>
                  <a:pt x="0" y="1866554"/>
                  <a:pt x="1483" y="1885832"/>
                  <a:pt x="1483" y="18569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flipH="1">
            <a:off x="1228090" y="2976245"/>
            <a:ext cx="1644650" cy="1816735"/>
          </a:xfrm>
          <a:custGeom>
            <a:avLst/>
            <a:gdLst>
              <a:gd name="connsiteX0" fmla="*/ 0 w 1252025"/>
              <a:gd name="connsiteY0" fmla="*/ 0 h 1899139"/>
              <a:gd name="connsiteX1" fmla="*/ 168812 w 1252025"/>
              <a:gd name="connsiteY1" fmla="*/ 28136 h 1899139"/>
              <a:gd name="connsiteX2" fmla="*/ 309489 w 1252025"/>
              <a:gd name="connsiteY2" fmla="*/ 70339 h 1899139"/>
              <a:gd name="connsiteX3" fmla="*/ 379828 w 1252025"/>
              <a:gd name="connsiteY3" fmla="*/ 112542 h 1899139"/>
              <a:gd name="connsiteX4" fmla="*/ 464234 w 1252025"/>
              <a:gd name="connsiteY4" fmla="*/ 168813 h 1899139"/>
              <a:gd name="connsiteX5" fmla="*/ 604911 w 1252025"/>
              <a:gd name="connsiteY5" fmla="*/ 253219 h 1899139"/>
              <a:gd name="connsiteX6" fmla="*/ 618979 w 1252025"/>
              <a:gd name="connsiteY6" fmla="*/ 422031 h 1899139"/>
              <a:gd name="connsiteX7" fmla="*/ 590843 w 1252025"/>
              <a:gd name="connsiteY7" fmla="*/ 450166 h 1899139"/>
              <a:gd name="connsiteX8" fmla="*/ 576775 w 1252025"/>
              <a:gd name="connsiteY8" fmla="*/ 506437 h 1899139"/>
              <a:gd name="connsiteX9" fmla="*/ 590843 w 1252025"/>
              <a:gd name="connsiteY9" fmla="*/ 618979 h 1899139"/>
              <a:gd name="connsiteX10" fmla="*/ 661182 w 1252025"/>
              <a:gd name="connsiteY10" fmla="*/ 703385 h 1899139"/>
              <a:gd name="connsiteX11" fmla="*/ 773723 w 1252025"/>
              <a:gd name="connsiteY11" fmla="*/ 745588 h 1899139"/>
              <a:gd name="connsiteX12" fmla="*/ 858129 w 1252025"/>
              <a:gd name="connsiteY12" fmla="*/ 773723 h 1899139"/>
              <a:gd name="connsiteX13" fmla="*/ 942535 w 1252025"/>
              <a:gd name="connsiteY13" fmla="*/ 858130 h 1899139"/>
              <a:gd name="connsiteX14" fmla="*/ 970671 w 1252025"/>
              <a:gd name="connsiteY14" fmla="*/ 886265 h 1899139"/>
              <a:gd name="connsiteX15" fmla="*/ 1041009 w 1252025"/>
              <a:gd name="connsiteY15" fmla="*/ 942536 h 1899139"/>
              <a:gd name="connsiteX16" fmla="*/ 1069145 w 1252025"/>
              <a:gd name="connsiteY16" fmla="*/ 1237957 h 1899139"/>
              <a:gd name="connsiteX17" fmla="*/ 1097280 w 1252025"/>
              <a:gd name="connsiteY17" fmla="*/ 1266093 h 1899139"/>
              <a:gd name="connsiteX18" fmla="*/ 1195754 w 1252025"/>
              <a:gd name="connsiteY18" fmla="*/ 1350499 h 1899139"/>
              <a:gd name="connsiteX19" fmla="*/ 1223889 w 1252025"/>
              <a:gd name="connsiteY19" fmla="*/ 1392702 h 1899139"/>
              <a:gd name="connsiteX20" fmla="*/ 1252025 w 1252025"/>
              <a:gd name="connsiteY20" fmla="*/ 1477108 h 1899139"/>
              <a:gd name="connsiteX21" fmla="*/ 1237957 w 1252025"/>
              <a:gd name="connsiteY21" fmla="*/ 1674056 h 1899139"/>
              <a:gd name="connsiteX22" fmla="*/ 1223889 w 1252025"/>
              <a:gd name="connsiteY22" fmla="*/ 1716259 h 1899139"/>
              <a:gd name="connsiteX23" fmla="*/ 1237957 w 1252025"/>
              <a:gd name="connsiteY23" fmla="*/ 1856936 h 1899139"/>
              <a:gd name="connsiteX24" fmla="*/ 1252025 w 1252025"/>
              <a:gd name="connsiteY24" fmla="*/ 1899139 h 1899139"/>
              <a:gd name="connsiteX25" fmla="*/ 1252025 w 1252025"/>
              <a:gd name="connsiteY25" fmla="*/ 1871003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52025" h="1899139">
                <a:moveTo>
                  <a:pt x="0" y="0"/>
                </a:moveTo>
                <a:cubicBezTo>
                  <a:pt x="56271" y="9379"/>
                  <a:pt x="114692" y="10097"/>
                  <a:pt x="168812" y="28136"/>
                </a:cubicBezTo>
                <a:cubicBezTo>
                  <a:pt x="271561" y="62385"/>
                  <a:pt x="224447" y="49078"/>
                  <a:pt x="309489" y="70339"/>
                </a:cubicBezTo>
                <a:cubicBezTo>
                  <a:pt x="372614" y="133461"/>
                  <a:pt x="297647" y="66886"/>
                  <a:pt x="379828" y="112542"/>
                </a:cubicBezTo>
                <a:cubicBezTo>
                  <a:pt x="409387" y="128964"/>
                  <a:pt x="433989" y="153691"/>
                  <a:pt x="464234" y="168813"/>
                </a:cubicBezTo>
                <a:cubicBezTo>
                  <a:pt x="588638" y="231015"/>
                  <a:pt x="547118" y="195426"/>
                  <a:pt x="604911" y="253219"/>
                </a:cubicBezTo>
                <a:cubicBezTo>
                  <a:pt x="630479" y="329925"/>
                  <a:pt x="649065" y="341802"/>
                  <a:pt x="618979" y="422031"/>
                </a:cubicBezTo>
                <a:cubicBezTo>
                  <a:pt x="614322" y="434450"/>
                  <a:pt x="600222" y="440788"/>
                  <a:pt x="590843" y="450166"/>
                </a:cubicBezTo>
                <a:cubicBezTo>
                  <a:pt x="586154" y="468923"/>
                  <a:pt x="576775" y="487103"/>
                  <a:pt x="576775" y="506437"/>
                </a:cubicBezTo>
                <a:cubicBezTo>
                  <a:pt x="576775" y="544243"/>
                  <a:pt x="580895" y="582505"/>
                  <a:pt x="590843" y="618979"/>
                </a:cubicBezTo>
                <a:cubicBezTo>
                  <a:pt x="596813" y="640870"/>
                  <a:pt x="646091" y="692606"/>
                  <a:pt x="661182" y="703385"/>
                </a:cubicBezTo>
                <a:cubicBezTo>
                  <a:pt x="706723" y="735915"/>
                  <a:pt x="722943" y="730354"/>
                  <a:pt x="773723" y="745588"/>
                </a:cubicBezTo>
                <a:cubicBezTo>
                  <a:pt x="802129" y="754110"/>
                  <a:pt x="858129" y="773723"/>
                  <a:pt x="858129" y="773723"/>
                </a:cubicBezTo>
                <a:lnTo>
                  <a:pt x="942535" y="858130"/>
                </a:lnTo>
                <a:cubicBezTo>
                  <a:pt x="951914" y="867509"/>
                  <a:pt x="959635" y="878908"/>
                  <a:pt x="970671" y="886265"/>
                </a:cubicBezTo>
                <a:cubicBezTo>
                  <a:pt x="1023910" y="921757"/>
                  <a:pt x="1000919" y="902445"/>
                  <a:pt x="1041009" y="942536"/>
                </a:cubicBezTo>
                <a:cubicBezTo>
                  <a:pt x="1089883" y="1089155"/>
                  <a:pt x="1008232" y="831869"/>
                  <a:pt x="1069145" y="1237957"/>
                </a:cubicBezTo>
                <a:cubicBezTo>
                  <a:pt x="1071112" y="1251073"/>
                  <a:pt x="1086923" y="1257807"/>
                  <a:pt x="1097280" y="1266093"/>
                </a:cubicBezTo>
                <a:cubicBezTo>
                  <a:pt x="1142737" y="1302459"/>
                  <a:pt x="1157052" y="1292445"/>
                  <a:pt x="1195754" y="1350499"/>
                </a:cubicBezTo>
                <a:cubicBezTo>
                  <a:pt x="1205132" y="1364567"/>
                  <a:pt x="1217022" y="1377252"/>
                  <a:pt x="1223889" y="1392702"/>
                </a:cubicBezTo>
                <a:cubicBezTo>
                  <a:pt x="1235934" y="1419803"/>
                  <a:pt x="1252025" y="1477108"/>
                  <a:pt x="1252025" y="1477108"/>
                </a:cubicBezTo>
                <a:cubicBezTo>
                  <a:pt x="1247336" y="1542757"/>
                  <a:pt x="1245647" y="1608690"/>
                  <a:pt x="1237957" y="1674056"/>
                </a:cubicBezTo>
                <a:cubicBezTo>
                  <a:pt x="1236224" y="1688783"/>
                  <a:pt x="1223889" y="1701430"/>
                  <a:pt x="1223889" y="1716259"/>
                </a:cubicBezTo>
                <a:cubicBezTo>
                  <a:pt x="1223889" y="1763385"/>
                  <a:pt x="1230791" y="1810358"/>
                  <a:pt x="1237957" y="1856936"/>
                </a:cubicBezTo>
                <a:cubicBezTo>
                  <a:pt x="1240212" y="1871592"/>
                  <a:pt x="1241539" y="1888654"/>
                  <a:pt x="1252025" y="1899139"/>
                </a:cubicBezTo>
                <a:lnTo>
                  <a:pt x="1252025" y="18710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51103" y="2968283"/>
            <a:ext cx="4404759" cy="1871003"/>
          </a:xfrm>
          <a:custGeom>
            <a:avLst/>
            <a:gdLst>
              <a:gd name="connsiteX0" fmla="*/ 4249279 w 4404759"/>
              <a:gd name="connsiteY0" fmla="*/ 0 h 1871003"/>
              <a:gd name="connsiteX1" fmla="*/ 4291482 w 4404759"/>
              <a:gd name="connsiteY1" fmla="*/ 14068 h 1871003"/>
              <a:gd name="connsiteX2" fmla="*/ 4375888 w 4404759"/>
              <a:gd name="connsiteY2" fmla="*/ 70339 h 1871003"/>
              <a:gd name="connsiteX3" fmla="*/ 4404023 w 4404759"/>
              <a:gd name="connsiteY3" fmla="*/ 168812 h 1871003"/>
              <a:gd name="connsiteX4" fmla="*/ 4375888 w 4404759"/>
              <a:gd name="connsiteY4" fmla="*/ 407963 h 1871003"/>
              <a:gd name="connsiteX5" fmla="*/ 4305549 w 4404759"/>
              <a:gd name="connsiteY5" fmla="*/ 478302 h 1871003"/>
              <a:gd name="connsiteX6" fmla="*/ 4263346 w 4404759"/>
              <a:gd name="connsiteY6" fmla="*/ 506437 h 1871003"/>
              <a:gd name="connsiteX7" fmla="*/ 4150805 w 4404759"/>
              <a:gd name="connsiteY7" fmla="*/ 534572 h 1871003"/>
              <a:gd name="connsiteX8" fmla="*/ 4108602 w 4404759"/>
              <a:gd name="connsiteY8" fmla="*/ 548640 h 1871003"/>
              <a:gd name="connsiteX9" fmla="*/ 3630300 w 4404759"/>
              <a:gd name="connsiteY9" fmla="*/ 534572 h 1871003"/>
              <a:gd name="connsiteX10" fmla="*/ 3517759 w 4404759"/>
              <a:gd name="connsiteY10" fmla="*/ 520505 h 1871003"/>
              <a:gd name="connsiteX11" fmla="*/ 3334879 w 4404759"/>
              <a:gd name="connsiteY11" fmla="*/ 506437 h 1871003"/>
              <a:gd name="connsiteX12" fmla="*/ 3292675 w 4404759"/>
              <a:gd name="connsiteY12" fmla="*/ 492369 h 1871003"/>
              <a:gd name="connsiteX13" fmla="*/ 2645562 w 4404759"/>
              <a:gd name="connsiteY13" fmla="*/ 492369 h 1871003"/>
              <a:gd name="connsiteX14" fmla="*/ 2547088 w 4404759"/>
              <a:gd name="connsiteY14" fmla="*/ 520505 h 1871003"/>
              <a:gd name="connsiteX15" fmla="*/ 2504885 w 4404759"/>
              <a:gd name="connsiteY15" fmla="*/ 534572 h 1871003"/>
              <a:gd name="connsiteX16" fmla="*/ 2490817 w 4404759"/>
              <a:gd name="connsiteY16" fmla="*/ 576775 h 1871003"/>
              <a:gd name="connsiteX17" fmla="*/ 2476749 w 4404759"/>
              <a:gd name="connsiteY17" fmla="*/ 829994 h 1871003"/>
              <a:gd name="connsiteX18" fmla="*/ 2462682 w 4404759"/>
              <a:gd name="connsiteY18" fmla="*/ 872197 h 1871003"/>
              <a:gd name="connsiteX19" fmla="*/ 2350140 w 4404759"/>
              <a:gd name="connsiteY19" fmla="*/ 928468 h 1871003"/>
              <a:gd name="connsiteX20" fmla="*/ 2307937 w 4404759"/>
              <a:gd name="connsiteY20" fmla="*/ 942535 h 1871003"/>
              <a:gd name="connsiteX21" fmla="*/ 1956245 w 4404759"/>
              <a:gd name="connsiteY21" fmla="*/ 914400 h 1871003"/>
              <a:gd name="connsiteX22" fmla="*/ 1759297 w 4404759"/>
              <a:gd name="connsiteY22" fmla="*/ 858129 h 1871003"/>
              <a:gd name="connsiteX23" fmla="*/ 1576417 w 4404759"/>
              <a:gd name="connsiteY23" fmla="*/ 829994 h 1871003"/>
              <a:gd name="connsiteX24" fmla="*/ 1182522 w 4404759"/>
              <a:gd name="connsiteY24" fmla="*/ 844062 h 1871003"/>
              <a:gd name="connsiteX25" fmla="*/ 1154386 w 4404759"/>
              <a:gd name="connsiteY25" fmla="*/ 872197 h 1871003"/>
              <a:gd name="connsiteX26" fmla="*/ 1112183 w 4404759"/>
              <a:gd name="connsiteY26" fmla="*/ 942535 h 1871003"/>
              <a:gd name="connsiteX27" fmla="*/ 1084048 w 4404759"/>
              <a:gd name="connsiteY27" fmla="*/ 1083212 h 1871003"/>
              <a:gd name="connsiteX28" fmla="*/ 1041845 w 4404759"/>
              <a:gd name="connsiteY28" fmla="*/ 1209822 h 1871003"/>
              <a:gd name="connsiteX29" fmla="*/ 985574 w 4404759"/>
              <a:gd name="connsiteY29" fmla="*/ 1223889 h 1871003"/>
              <a:gd name="connsiteX30" fmla="*/ 830829 w 4404759"/>
              <a:gd name="connsiteY30" fmla="*/ 1252025 h 1871003"/>
              <a:gd name="connsiteX31" fmla="*/ 690152 w 4404759"/>
              <a:gd name="connsiteY31" fmla="*/ 1237957 h 1871003"/>
              <a:gd name="connsiteX32" fmla="*/ 563543 w 4404759"/>
              <a:gd name="connsiteY32" fmla="*/ 1195754 h 1871003"/>
              <a:gd name="connsiteX33" fmla="*/ 521340 w 4404759"/>
              <a:gd name="connsiteY33" fmla="*/ 1181686 h 1871003"/>
              <a:gd name="connsiteX34" fmla="*/ 310325 w 4404759"/>
              <a:gd name="connsiteY34" fmla="*/ 1153551 h 1871003"/>
              <a:gd name="connsiteX35" fmla="*/ 127445 w 4404759"/>
              <a:gd name="connsiteY35" fmla="*/ 1167619 h 1871003"/>
              <a:gd name="connsiteX36" fmla="*/ 85242 w 4404759"/>
              <a:gd name="connsiteY36" fmla="*/ 1181686 h 1871003"/>
              <a:gd name="connsiteX37" fmla="*/ 28971 w 4404759"/>
              <a:gd name="connsiteY37" fmla="*/ 1252025 h 1871003"/>
              <a:gd name="connsiteX38" fmla="*/ 835 w 4404759"/>
              <a:gd name="connsiteY38" fmla="*/ 1336431 h 1871003"/>
              <a:gd name="connsiteX39" fmla="*/ 43039 w 4404759"/>
              <a:gd name="connsiteY39" fmla="*/ 1561514 h 1871003"/>
              <a:gd name="connsiteX40" fmla="*/ 57106 w 4404759"/>
              <a:gd name="connsiteY40" fmla="*/ 1603717 h 1871003"/>
              <a:gd name="connsiteX41" fmla="*/ 85242 w 4404759"/>
              <a:gd name="connsiteY41" fmla="*/ 1631852 h 1871003"/>
              <a:gd name="connsiteX42" fmla="*/ 113377 w 4404759"/>
              <a:gd name="connsiteY42" fmla="*/ 1716259 h 1871003"/>
              <a:gd name="connsiteX43" fmla="*/ 127445 w 4404759"/>
              <a:gd name="connsiteY43" fmla="*/ 1758462 h 1871003"/>
              <a:gd name="connsiteX44" fmla="*/ 127445 w 4404759"/>
              <a:gd name="connsiteY44" fmla="*/ 1871003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04759" h="1871003">
                <a:moveTo>
                  <a:pt x="4249279" y="0"/>
                </a:moveTo>
                <a:cubicBezTo>
                  <a:pt x="4263347" y="4689"/>
                  <a:pt x="4278519" y="6867"/>
                  <a:pt x="4291482" y="14068"/>
                </a:cubicBezTo>
                <a:cubicBezTo>
                  <a:pt x="4321041" y="30490"/>
                  <a:pt x="4375888" y="70339"/>
                  <a:pt x="4375888" y="70339"/>
                </a:cubicBezTo>
                <a:cubicBezTo>
                  <a:pt x="4381956" y="88544"/>
                  <a:pt x="4404759" y="153360"/>
                  <a:pt x="4404023" y="168812"/>
                </a:cubicBezTo>
                <a:cubicBezTo>
                  <a:pt x="4400205" y="248988"/>
                  <a:pt x="4400225" y="331475"/>
                  <a:pt x="4375888" y="407963"/>
                </a:cubicBezTo>
                <a:cubicBezTo>
                  <a:pt x="4365834" y="439560"/>
                  <a:pt x="4333138" y="459909"/>
                  <a:pt x="4305549" y="478302"/>
                </a:cubicBezTo>
                <a:cubicBezTo>
                  <a:pt x="4291481" y="487680"/>
                  <a:pt x="4279235" y="500659"/>
                  <a:pt x="4263346" y="506437"/>
                </a:cubicBezTo>
                <a:cubicBezTo>
                  <a:pt x="4227006" y="519651"/>
                  <a:pt x="4187489" y="522344"/>
                  <a:pt x="4150805" y="534572"/>
                </a:cubicBezTo>
                <a:lnTo>
                  <a:pt x="4108602" y="548640"/>
                </a:lnTo>
                <a:lnTo>
                  <a:pt x="3630300" y="534572"/>
                </a:lnTo>
                <a:cubicBezTo>
                  <a:pt x="3592537" y="532774"/>
                  <a:pt x="3555394" y="524089"/>
                  <a:pt x="3517759" y="520505"/>
                </a:cubicBezTo>
                <a:cubicBezTo>
                  <a:pt x="3456894" y="514708"/>
                  <a:pt x="3395839" y="511126"/>
                  <a:pt x="3334879" y="506437"/>
                </a:cubicBezTo>
                <a:cubicBezTo>
                  <a:pt x="3320811" y="501748"/>
                  <a:pt x="3307265" y="495022"/>
                  <a:pt x="3292675" y="492369"/>
                </a:cubicBezTo>
                <a:cubicBezTo>
                  <a:pt x="3082271" y="454114"/>
                  <a:pt x="2845383" y="487111"/>
                  <a:pt x="2645562" y="492369"/>
                </a:cubicBezTo>
                <a:lnTo>
                  <a:pt x="2547088" y="520505"/>
                </a:lnTo>
                <a:cubicBezTo>
                  <a:pt x="2532885" y="524766"/>
                  <a:pt x="2515370" y="524087"/>
                  <a:pt x="2504885" y="534572"/>
                </a:cubicBezTo>
                <a:cubicBezTo>
                  <a:pt x="2494399" y="545057"/>
                  <a:pt x="2495506" y="562707"/>
                  <a:pt x="2490817" y="576775"/>
                </a:cubicBezTo>
                <a:cubicBezTo>
                  <a:pt x="2486128" y="661181"/>
                  <a:pt x="2484764" y="745838"/>
                  <a:pt x="2476749" y="829994"/>
                </a:cubicBezTo>
                <a:cubicBezTo>
                  <a:pt x="2475343" y="844756"/>
                  <a:pt x="2470311" y="859482"/>
                  <a:pt x="2462682" y="872197"/>
                </a:cubicBezTo>
                <a:cubicBezTo>
                  <a:pt x="2438130" y="913117"/>
                  <a:pt x="2392222" y="914441"/>
                  <a:pt x="2350140" y="928468"/>
                </a:cubicBezTo>
                <a:lnTo>
                  <a:pt x="2307937" y="942535"/>
                </a:lnTo>
                <a:cubicBezTo>
                  <a:pt x="2227786" y="937820"/>
                  <a:pt x="2054882" y="932894"/>
                  <a:pt x="1956245" y="914400"/>
                </a:cubicBezTo>
                <a:cubicBezTo>
                  <a:pt x="1745706" y="874924"/>
                  <a:pt x="1933480" y="901675"/>
                  <a:pt x="1759297" y="858129"/>
                </a:cubicBezTo>
                <a:cubicBezTo>
                  <a:pt x="1733283" y="851626"/>
                  <a:pt x="1597227" y="832967"/>
                  <a:pt x="1576417" y="829994"/>
                </a:cubicBezTo>
                <a:cubicBezTo>
                  <a:pt x="1445119" y="834683"/>
                  <a:pt x="1313252" y="830989"/>
                  <a:pt x="1182522" y="844062"/>
                </a:cubicBezTo>
                <a:cubicBezTo>
                  <a:pt x="1169325" y="845382"/>
                  <a:pt x="1161210" y="860824"/>
                  <a:pt x="1154386" y="872197"/>
                </a:cubicBezTo>
                <a:cubicBezTo>
                  <a:pt x="1099600" y="963506"/>
                  <a:pt x="1183474" y="871247"/>
                  <a:pt x="1112183" y="942535"/>
                </a:cubicBezTo>
                <a:cubicBezTo>
                  <a:pt x="1086597" y="1019294"/>
                  <a:pt x="1102522" y="963129"/>
                  <a:pt x="1084048" y="1083212"/>
                </a:cubicBezTo>
                <a:cubicBezTo>
                  <a:pt x="1079239" y="1114469"/>
                  <a:pt x="1078666" y="1185275"/>
                  <a:pt x="1041845" y="1209822"/>
                </a:cubicBezTo>
                <a:cubicBezTo>
                  <a:pt x="1025758" y="1220547"/>
                  <a:pt x="1004596" y="1220430"/>
                  <a:pt x="985574" y="1223889"/>
                </a:cubicBezTo>
                <a:cubicBezTo>
                  <a:pt x="800769" y="1257489"/>
                  <a:pt x="958447" y="1220120"/>
                  <a:pt x="830829" y="1252025"/>
                </a:cubicBezTo>
                <a:cubicBezTo>
                  <a:pt x="783937" y="1247336"/>
                  <a:pt x="736471" y="1246642"/>
                  <a:pt x="690152" y="1237957"/>
                </a:cubicBezTo>
                <a:cubicBezTo>
                  <a:pt x="690144" y="1237956"/>
                  <a:pt x="584648" y="1202789"/>
                  <a:pt x="563543" y="1195754"/>
                </a:cubicBezTo>
                <a:cubicBezTo>
                  <a:pt x="549475" y="1191065"/>
                  <a:pt x="536020" y="1183783"/>
                  <a:pt x="521340" y="1181686"/>
                </a:cubicBezTo>
                <a:cubicBezTo>
                  <a:pt x="385440" y="1162273"/>
                  <a:pt x="455768" y="1171732"/>
                  <a:pt x="310325" y="1153551"/>
                </a:cubicBezTo>
                <a:cubicBezTo>
                  <a:pt x="249365" y="1158240"/>
                  <a:pt x="188113" y="1160036"/>
                  <a:pt x="127445" y="1167619"/>
                </a:cubicBezTo>
                <a:cubicBezTo>
                  <a:pt x="112731" y="1169458"/>
                  <a:pt x="97957" y="1174057"/>
                  <a:pt x="85242" y="1181686"/>
                </a:cubicBezTo>
                <a:cubicBezTo>
                  <a:pt x="67526" y="1192316"/>
                  <a:pt x="35942" y="1236341"/>
                  <a:pt x="28971" y="1252025"/>
                </a:cubicBezTo>
                <a:cubicBezTo>
                  <a:pt x="16926" y="1279126"/>
                  <a:pt x="835" y="1336431"/>
                  <a:pt x="835" y="1336431"/>
                </a:cubicBezTo>
                <a:cubicBezTo>
                  <a:pt x="17855" y="1506625"/>
                  <a:pt x="0" y="1432396"/>
                  <a:pt x="43039" y="1561514"/>
                </a:cubicBezTo>
                <a:cubicBezTo>
                  <a:pt x="47728" y="1575582"/>
                  <a:pt x="46620" y="1593232"/>
                  <a:pt x="57106" y="1603717"/>
                </a:cubicBezTo>
                <a:lnTo>
                  <a:pt x="85242" y="1631852"/>
                </a:lnTo>
                <a:lnTo>
                  <a:pt x="113377" y="1716259"/>
                </a:lnTo>
                <a:cubicBezTo>
                  <a:pt x="118066" y="1730327"/>
                  <a:pt x="127445" y="1743633"/>
                  <a:pt x="127445" y="1758462"/>
                </a:cubicBezTo>
                <a:lnTo>
                  <a:pt x="127445" y="1871003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7270344" y="2954215"/>
            <a:ext cx="917134" cy="1894251"/>
          </a:xfrm>
          <a:custGeom>
            <a:avLst/>
            <a:gdLst>
              <a:gd name="connsiteX0" fmla="*/ 837336 w 917134"/>
              <a:gd name="connsiteY0" fmla="*/ 0 h 1894251"/>
              <a:gd name="connsiteX1" fmla="*/ 907674 w 917134"/>
              <a:gd name="connsiteY1" fmla="*/ 140677 h 1894251"/>
              <a:gd name="connsiteX2" fmla="*/ 865471 w 917134"/>
              <a:gd name="connsiteY2" fmla="*/ 393896 h 1894251"/>
              <a:gd name="connsiteX3" fmla="*/ 795133 w 917134"/>
              <a:gd name="connsiteY3" fmla="*/ 492370 h 1894251"/>
              <a:gd name="connsiteX4" fmla="*/ 598185 w 917134"/>
              <a:gd name="connsiteY4" fmla="*/ 590843 h 1894251"/>
              <a:gd name="connsiteX5" fmla="*/ 527847 w 917134"/>
              <a:gd name="connsiteY5" fmla="*/ 618979 h 1894251"/>
              <a:gd name="connsiteX6" fmla="*/ 471576 w 917134"/>
              <a:gd name="connsiteY6" fmla="*/ 633047 h 1894251"/>
              <a:gd name="connsiteX7" fmla="*/ 387170 w 917134"/>
              <a:gd name="connsiteY7" fmla="*/ 661182 h 1894251"/>
              <a:gd name="connsiteX8" fmla="*/ 359034 w 917134"/>
              <a:gd name="connsiteY8" fmla="*/ 689317 h 1894251"/>
              <a:gd name="connsiteX9" fmla="*/ 274628 w 917134"/>
              <a:gd name="connsiteY9" fmla="*/ 717453 h 1894251"/>
              <a:gd name="connsiteX10" fmla="*/ 232425 w 917134"/>
              <a:gd name="connsiteY10" fmla="*/ 773723 h 1894251"/>
              <a:gd name="connsiteX11" fmla="*/ 190222 w 917134"/>
              <a:gd name="connsiteY11" fmla="*/ 801859 h 1894251"/>
              <a:gd name="connsiteX12" fmla="*/ 176154 w 917134"/>
              <a:gd name="connsiteY12" fmla="*/ 858130 h 1894251"/>
              <a:gd name="connsiteX13" fmla="*/ 133951 w 917134"/>
              <a:gd name="connsiteY13" fmla="*/ 914400 h 1894251"/>
              <a:gd name="connsiteX14" fmla="*/ 148019 w 917134"/>
              <a:gd name="connsiteY14" fmla="*/ 1223890 h 1894251"/>
              <a:gd name="connsiteX15" fmla="*/ 176154 w 917134"/>
              <a:gd name="connsiteY15" fmla="*/ 1266093 h 1894251"/>
              <a:gd name="connsiteX16" fmla="*/ 190222 w 917134"/>
              <a:gd name="connsiteY16" fmla="*/ 1322363 h 1894251"/>
              <a:gd name="connsiteX17" fmla="*/ 246493 w 917134"/>
              <a:gd name="connsiteY17" fmla="*/ 1434905 h 1894251"/>
              <a:gd name="connsiteX18" fmla="*/ 274628 w 917134"/>
              <a:gd name="connsiteY18" fmla="*/ 1491176 h 1894251"/>
              <a:gd name="connsiteX19" fmla="*/ 288696 w 917134"/>
              <a:gd name="connsiteY19" fmla="*/ 1533379 h 1894251"/>
              <a:gd name="connsiteX20" fmla="*/ 344967 w 917134"/>
              <a:gd name="connsiteY20" fmla="*/ 1617785 h 1894251"/>
              <a:gd name="connsiteX21" fmla="*/ 373102 w 917134"/>
              <a:gd name="connsiteY21" fmla="*/ 1702191 h 1894251"/>
              <a:gd name="connsiteX22" fmla="*/ 344967 w 917134"/>
              <a:gd name="connsiteY22" fmla="*/ 1744394 h 1894251"/>
              <a:gd name="connsiteX23" fmla="*/ 204290 w 917134"/>
              <a:gd name="connsiteY23" fmla="*/ 1758462 h 1894251"/>
              <a:gd name="connsiteX24" fmla="*/ 91748 w 917134"/>
              <a:gd name="connsiteY24" fmla="*/ 1786597 h 1894251"/>
              <a:gd name="connsiteX25" fmla="*/ 63613 w 917134"/>
              <a:gd name="connsiteY25" fmla="*/ 1814733 h 1894251"/>
              <a:gd name="connsiteX26" fmla="*/ 21410 w 917134"/>
              <a:gd name="connsiteY26" fmla="*/ 1871003 h 189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7134" h="1894251">
                <a:moveTo>
                  <a:pt x="837336" y="0"/>
                </a:moveTo>
                <a:cubicBezTo>
                  <a:pt x="860782" y="46892"/>
                  <a:pt x="911695" y="88404"/>
                  <a:pt x="907674" y="140677"/>
                </a:cubicBezTo>
                <a:cubicBezTo>
                  <a:pt x="889684" y="374554"/>
                  <a:pt x="917134" y="256126"/>
                  <a:pt x="865471" y="393896"/>
                </a:cubicBezTo>
                <a:cubicBezTo>
                  <a:pt x="843977" y="451214"/>
                  <a:pt x="860170" y="443592"/>
                  <a:pt x="795133" y="492370"/>
                </a:cubicBezTo>
                <a:cubicBezTo>
                  <a:pt x="698457" y="564876"/>
                  <a:pt x="760634" y="525863"/>
                  <a:pt x="598185" y="590843"/>
                </a:cubicBezTo>
                <a:cubicBezTo>
                  <a:pt x="574739" y="600221"/>
                  <a:pt x="552345" y="612854"/>
                  <a:pt x="527847" y="618979"/>
                </a:cubicBezTo>
                <a:cubicBezTo>
                  <a:pt x="509090" y="623668"/>
                  <a:pt x="490095" y="627491"/>
                  <a:pt x="471576" y="633047"/>
                </a:cubicBezTo>
                <a:cubicBezTo>
                  <a:pt x="443170" y="641569"/>
                  <a:pt x="387170" y="661182"/>
                  <a:pt x="387170" y="661182"/>
                </a:cubicBezTo>
                <a:cubicBezTo>
                  <a:pt x="377791" y="670560"/>
                  <a:pt x="370897" y="683386"/>
                  <a:pt x="359034" y="689317"/>
                </a:cubicBezTo>
                <a:cubicBezTo>
                  <a:pt x="332508" y="702580"/>
                  <a:pt x="274628" y="717453"/>
                  <a:pt x="274628" y="717453"/>
                </a:cubicBezTo>
                <a:cubicBezTo>
                  <a:pt x="260560" y="736210"/>
                  <a:pt x="249004" y="757144"/>
                  <a:pt x="232425" y="773723"/>
                </a:cubicBezTo>
                <a:cubicBezTo>
                  <a:pt x="220470" y="785678"/>
                  <a:pt x="199600" y="787791"/>
                  <a:pt x="190222" y="801859"/>
                </a:cubicBezTo>
                <a:cubicBezTo>
                  <a:pt x="179497" y="817946"/>
                  <a:pt x="184801" y="840837"/>
                  <a:pt x="176154" y="858130"/>
                </a:cubicBezTo>
                <a:cubicBezTo>
                  <a:pt x="165669" y="879101"/>
                  <a:pt x="148019" y="895643"/>
                  <a:pt x="133951" y="914400"/>
                </a:cubicBezTo>
                <a:cubicBezTo>
                  <a:pt x="138640" y="1017563"/>
                  <a:pt x="135715" y="1121356"/>
                  <a:pt x="148019" y="1223890"/>
                </a:cubicBezTo>
                <a:cubicBezTo>
                  <a:pt x="150033" y="1240677"/>
                  <a:pt x="169494" y="1250553"/>
                  <a:pt x="176154" y="1266093"/>
                </a:cubicBezTo>
                <a:cubicBezTo>
                  <a:pt x="183770" y="1283864"/>
                  <a:pt x="182786" y="1304516"/>
                  <a:pt x="190222" y="1322363"/>
                </a:cubicBezTo>
                <a:cubicBezTo>
                  <a:pt x="206354" y="1361079"/>
                  <a:pt x="227736" y="1397391"/>
                  <a:pt x="246493" y="1434905"/>
                </a:cubicBezTo>
                <a:cubicBezTo>
                  <a:pt x="255871" y="1453662"/>
                  <a:pt x="267996" y="1471281"/>
                  <a:pt x="274628" y="1491176"/>
                </a:cubicBezTo>
                <a:cubicBezTo>
                  <a:pt x="279317" y="1505244"/>
                  <a:pt x="281495" y="1520416"/>
                  <a:pt x="288696" y="1533379"/>
                </a:cubicBezTo>
                <a:cubicBezTo>
                  <a:pt x="305118" y="1562938"/>
                  <a:pt x="344967" y="1617785"/>
                  <a:pt x="344967" y="1617785"/>
                </a:cubicBezTo>
                <a:cubicBezTo>
                  <a:pt x="354345" y="1645920"/>
                  <a:pt x="389553" y="1677515"/>
                  <a:pt x="373102" y="1702191"/>
                </a:cubicBezTo>
                <a:cubicBezTo>
                  <a:pt x="363724" y="1716259"/>
                  <a:pt x="361007" y="1739047"/>
                  <a:pt x="344967" y="1744394"/>
                </a:cubicBezTo>
                <a:cubicBezTo>
                  <a:pt x="300259" y="1759297"/>
                  <a:pt x="251003" y="1752234"/>
                  <a:pt x="204290" y="1758462"/>
                </a:cubicBezTo>
                <a:cubicBezTo>
                  <a:pt x="147706" y="1766007"/>
                  <a:pt x="139087" y="1770818"/>
                  <a:pt x="91748" y="1786597"/>
                </a:cubicBezTo>
                <a:cubicBezTo>
                  <a:pt x="82370" y="1795976"/>
                  <a:pt x="71898" y="1804376"/>
                  <a:pt x="63613" y="1814733"/>
                </a:cubicBezTo>
                <a:cubicBezTo>
                  <a:pt x="0" y="1894251"/>
                  <a:pt x="59906" y="1832509"/>
                  <a:pt x="21410" y="18710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308209" y="2912012"/>
            <a:ext cx="3263705" cy="1871003"/>
          </a:xfrm>
          <a:custGeom>
            <a:avLst/>
            <a:gdLst>
              <a:gd name="connsiteX0" fmla="*/ 0 w 3263705"/>
              <a:gd name="connsiteY0" fmla="*/ 0 h 1871003"/>
              <a:gd name="connsiteX1" fmla="*/ 98474 w 3263705"/>
              <a:gd name="connsiteY1" fmla="*/ 112542 h 1871003"/>
              <a:gd name="connsiteX2" fmla="*/ 168813 w 3263705"/>
              <a:gd name="connsiteY2" fmla="*/ 154745 h 1871003"/>
              <a:gd name="connsiteX3" fmla="*/ 309489 w 3263705"/>
              <a:gd name="connsiteY3" fmla="*/ 225083 h 1871003"/>
              <a:gd name="connsiteX4" fmla="*/ 365760 w 3263705"/>
              <a:gd name="connsiteY4" fmla="*/ 253219 h 1871003"/>
              <a:gd name="connsiteX5" fmla="*/ 407963 w 3263705"/>
              <a:gd name="connsiteY5" fmla="*/ 281354 h 1871003"/>
              <a:gd name="connsiteX6" fmla="*/ 492369 w 3263705"/>
              <a:gd name="connsiteY6" fmla="*/ 295422 h 1871003"/>
              <a:gd name="connsiteX7" fmla="*/ 590843 w 3263705"/>
              <a:gd name="connsiteY7" fmla="*/ 337625 h 1871003"/>
              <a:gd name="connsiteX8" fmla="*/ 745588 w 3263705"/>
              <a:gd name="connsiteY8" fmla="*/ 365760 h 1871003"/>
              <a:gd name="connsiteX9" fmla="*/ 787791 w 3263705"/>
              <a:gd name="connsiteY9" fmla="*/ 393896 h 1871003"/>
              <a:gd name="connsiteX10" fmla="*/ 914400 w 3263705"/>
              <a:gd name="connsiteY10" fmla="*/ 422031 h 1871003"/>
              <a:gd name="connsiteX11" fmla="*/ 1055077 w 3263705"/>
              <a:gd name="connsiteY11" fmla="*/ 478302 h 1871003"/>
              <a:gd name="connsiteX12" fmla="*/ 1139483 w 3263705"/>
              <a:gd name="connsiteY12" fmla="*/ 506437 h 1871003"/>
              <a:gd name="connsiteX13" fmla="*/ 1266093 w 3263705"/>
              <a:gd name="connsiteY13" fmla="*/ 562708 h 1871003"/>
              <a:gd name="connsiteX14" fmla="*/ 1308296 w 3263705"/>
              <a:gd name="connsiteY14" fmla="*/ 604911 h 1871003"/>
              <a:gd name="connsiteX15" fmla="*/ 1477108 w 3263705"/>
              <a:gd name="connsiteY15" fmla="*/ 675250 h 1871003"/>
              <a:gd name="connsiteX16" fmla="*/ 1547446 w 3263705"/>
              <a:gd name="connsiteY16" fmla="*/ 717453 h 1871003"/>
              <a:gd name="connsiteX17" fmla="*/ 1575582 w 3263705"/>
              <a:gd name="connsiteY17" fmla="*/ 745588 h 1871003"/>
              <a:gd name="connsiteX18" fmla="*/ 1786597 w 3263705"/>
              <a:gd name="connsiteY18" fmla="*/ 773723 h 1871003"/>
              <a:gd name="connsiteX19" fmla="*/ 1856936 w 3263705"/>
              <a:gd name="connsiteY19" fmla="*/ 801859 h 1871003"/>
              <a:gd name="connsiteX20" fmla="*/ 1941342 w 3263705"/>
              <a:gd name="connsiteY20" fmla="*/ 844062 h 1871003"/>
              <a:gd name="connsiteX21" fmla="*/ 2067951 w 3263705"/>
              <a:gd name="connsiteY21" fmla="*/ 872197 h 1871003"/>
              <a:gd name="connsiteX22" fmla="*/ 2166425 w 3263705"/>
              <a:gd name="connsiteY22" fmla="*/ 914400 h 1871003"/>
              <a:gd name="connsiteX23" fmla="*/ 2236763 w 3263705"/>
              <a:gd name="connsiteY23" fmla="*/ 956603 h 1871003"/>
              <a:gd name="connsiteX24" fmla="*/ 2307102 w 3263705"/>
              <a:gd name="connsiteY24" fmla="*/ 970671 h 1871003"/>
              <a:gd name="connsiteX25" fmla="*/ 2377440 w 3263705"/>
              <a:gd name="connsiteY25" fmla="*/ 998806 h 1871003"/>
              <a:gd name="connsiteX26" fmla="*/ 2419643 w 3263705"/>
              <a:gd name="connsiteY26" fmla="*/ 1012874 h 1871003"/>
              <a:gd name="connsiteX27" fmla="*/ 2475914 w 3263705"/>
              <a:gd name="connsiteY27" fmla="*/ 1041010 h 1871003"/>
              <a:gd name="connsiteX28" fmla="*/ 2630659 w 3263705"/>
              <a:gd name="connsiteY28" fmla="*/ 1097280 h 1871003"/>
              <a:gd name="connsiteX29" fmla="*/ 2700997 w 3263705"/>
              <a:gd name="connsiteY29" fmla="*/ 1125416 h 1871003"/>
              <a:gd name="connsiteX30" fmla="*/ 2827606 w 3263705"/>
              <a:gd name="connsiteY30" fmla="*/ 1167619 h 1871003"/>
              <a:gd name="connsiteX31" fmla="*/ 2883877 w 3263705"/>
              <a:gd name="connsiteY31" fmla="*/ 1195754 h 1871003"/>
              <a:gd name="connsiteX32" fmla="*/ 2926080 w 3263705"/>
              <a:gd name="connsiteY32" fmla="*/ 1209822 h 1871003"/>
              <a:gd name="connsiteX33" fmla="*/ 3010486 w 3263705"/>
              <a:gd name="connsiteY33" fmla="*/ 1280160 h 1871003"/>
              <a:gd name="connsiteX34" fmla="*/ 3052689 w 3263705"/>
              <a:gd name="connsiteY34" fmla="*/ 1308296 h 1871003"/>
              <a:gd name="connsiteX35" fmla="*/ 3080825 w 3263705"/>
              <a:gd name="connsiteY35" fmla="*/ 1350499 h 1871003"/>
              <a:gd name="connsiteX36" fmla="*/ 3179299 w 3263705"/>
              <a:gd name="connsiteY36" fmla="*/ 1448973 h 1871003"/>
              <a:gd name="connsiteX37" fmla="*/ 3207434 w 3263705"/>
              <a:gd name="connsiteY37" fmla="*/ 1505243 h 1871003"/>
              <a:gd name="connsiteX38" fmla="*/ 3221502 w 3263705"/>
              <a:gd name="connsiteY38" fmla="*/ 1589650 h 1871003"/>
              <a:gd name="connsiteX39" fmla="*/ 3249637 w 3263705"/>
              <a:gd name="connsiteY39" fmla="*/ 1674056 h 1871003"/>
              <a:gd name="connsiteX40" fmla="*/ 3263705 w 3263705"/>
              <a:gd name="connsiteY40" fmla="*/ 1730326 h 1871003"/>
              <a:gd name="connsiteX41" fmla="*/ 3249637 w 3263705"/>
              <a:gd name="connsiteY41" fmla="*/ 1871003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63705" h="1871003">
                <a:moveTo>
                  <a:pt x="0" y="0"/>
                </a:moveTo>
                <a:cubicBezTo>
                  <a:pt x="20830" y="26038"/>
                  <a:pt x="66757" y="88754"/>
                  <a:pt x="98474" y="112542"/>
                </a:cubicBezTo>
                <a:cubicBezTo>
                  <a:pt x="120348" y="128948"/>
                  <a:pt x="145745" y="140065"/>
                  <a:pt x="168813" y="154745"/>
                </a:cubicBezTo>
                <a:cubicBezTo>
                  <a:pt x="277189" y="223711"/>
                  <a:pt x="215907" y="201688"/>
                  <a:pt x="309489" y="225083"/>
                </a:cubicBezTo>
                <a:cubicBezTo>
                  <a:pt x="328246" y="234462"/>
                  <a:pt x="347552" y="242814"/>
                  <a:pt x="365760" y="253219"/>
                </a:cubicBezTo>
                <a:cubicBezTo>
                  <a:pt x="380440" y="261607"/>
                  <a:pt x="391923" y="276007"/>
                  <a:pt x="407963" y="281354"/>
                </a:cubicBezTo>
                <a:cubicBezTo>
                  <a:pt x="435023" y="290374"/>
                  <a:pt x="464525" y="289234"/>
                  <a:pt x="492369" y="295422"/>
                </a:cubicBezTo>
                <a:cubicBezTo>
                  <a:pt x="549535" y="308126"/>
                  <a:pt x="528284" y="314165"/>
                  <a:pt x="590843" y="337625"/>
                </a:cubicBezTo>
                <a:cubicBezTo>
                  <a:pt x="631664" y="352933"/>
                  <a:pt x="709638" y="360625"/>
                  <a:pt x="745588" y="365760"/>
                </a:cubicBezTo>
                <a:cubicBezTo>
                  <a:pt x="759656" y="375139"/>
                  <a:pt x="772251" y="387236"/>
                  <a:pt x="787791" y="393896"/>
                </a:cubicBezTo>
                <a:cubicBezTo>
                  <a:pt x="805168" y="401343"/>
                  <a:pt x="901889" y="419529"/>
                  <a:pt x="914400" y="422031"/>
                </a:cubicBezTo>
                <a:cubicBezTo>
                  <a:pt x="997195" y="463428"/>
                  <a:pt x="950780" y="443536"/>
                  <a:pt x="1055077" y="478302"/>
                </a:cubicBezTo>
                <a:lnTo>
                  <a:pt x="1139483" y="506437"/>
                </a:lnTo>
                <a:cubicBezTo>
                  <a:pt x="1324704" y="645352"/>
                  <a:pt x="1060766" y="460045"/>
                  <a:pt x="1266093" y="562708"/>
                </a:cubicBezTo>
                <a:cubicBezTo>
                  <a:pt x="1283887" y="571605"/>
                  <a:pt x="1290742" y="595549"/>
                  <a:pt x="1308296" y="604911"/>
                </a:cubicBezTo>
                <a:cubicBezTo>
                  <a:pt x="1362084" y="633598"/>
                  <a:pt x="1424835" y="643886"/>
                  <a:pt x="1477108" y="675250"/>
                </a:cubicBezTo>
                <a:cubicBezTo>
                  <a:pt x="1500554" y="689318"/>
                  <a:pt x="1525196" y="701561"/>
                  <a:pt x="1547446" y="717453"/>
                </a:cubicBezTo>
                <a:cubicBezTo>
                  <a:pt x="1558239" y="725162"/>
                  <a:pt x="1562671" y="742550"/>
                  <a:pt x="1575582" y="745588"/>
                </a:cubicBezTo>
                <a:cubicBezTo>
                  <a:pt x="1644657" y="761841"/>
                  <a:pt x="1716259" y="764345"/>
                  <a:pt x="1786597" y="773723"/>
                </a:cubicBezTo>
                <a:cubicBezTo>
                  <a:pt x="1810043" y="783102"/>
                  <a:pt x="1833947" y="791409"/>
                  <a:pt x="1856936" y="801859"/>
                </a:cubicBezTo>
                <a:cubicBezTo>
                  <a:pt x="1885573" y="814876"/>
                  <a:pt x="1912136" y="832379"/>
                  <a:pt x="1941342" y="844062"/>
                </a:cubicBezTo>
                <a:cubicBezTo>
                  <a:pt x="1961213" y="852010"/>
                  <a:pt x="2052356" y="869078"/>
                  <a:pt x="2067951" y="872197"/>
                </a:cubicBezTo>
                <a:cubicBezTo>
                  <a:pt x="2128403" y="932651"/>
                  <a:pt x="2055300" y="869951"/>
                  <a:pt x="2166425" y="914400"/>
                </a:cubicBezTo>
                <a:cubicBezTo>
                  <a:pt x="2191812" y="924555"/>
                  <a:pt x="2211376" y="946448"/>
                  <a:pt x="2236763" y="956603"/>
                </a:cubicBezTo>
                <a:cubicBezTo>
                  <a:pt x="2258963" y="965483"/>
                  <a:pt x="2284200" y="963800"/>
                  <a:pt x="2307102" y="970671"/>
                </a:cubicBezTo>
                <a:cubicBezTo>
                  <a:pt x="2331289" y="977927"/>
                  <a:pt x="2353796" y="989939"/>
                  <a:pt x="2377440" y="998806"/>
                </a:cubicBezTo>
                <a:cubicBezTo>
                  <a:pt x="2391324" y="1004013"/>
                  <a:pt x="2406013" y="1007033"/>
                  <a:pt x="2419643" y="1012874"/>
                </a:cubicBezTo>
                <a:cubicBezTo>
                  <a:pt x="2438918" y="1021135"/>
                  <a:pt x="2456750" y="1032493"/>
                  <a:pt x="2475914" y="1041010"/>
                </a:cubicBezTo>
                <a:cubicBezTo>
                  <a:pt x="2614342" y="1102534"/>
                  <a:pt x="2474670" y="1034882"/>
                  <a:pt x="2630659" y="1097280"/>
                </a:cubicBezTo>
                <a:cubicBezTo>
                  <a:pt x="2654105" y="1106659"/>
                  <a:pt x="2677216" y="1116923"/>
                  <a:pt x="2700997" y="1125416"/>
                </a:cubicBezTo>
                <a:cubicBezTo>
                  <a:pt x="2742891" y="1140378"/>
                  <a:pt x="2787816" y="1147725"/>
                  <a:pt x="2827606" y="1167619"/>
                </a:cubicBezTo>
                <a:cubicBezTo>
                  <a:pt x="2846363" y="1176997"/>
                  <a:pt x="2864602" y="1187493"/>
                  <a:pt x="2883877" y="1195754"/>
                </a:cubicBezTo>
                <a:cubicBezTo>
                  <a:pt x="2897507" y="1201595"/>
                  <a:pt x="2912817" y="1203190"/>
                  <a:pt x="2926080" y="1209822"/>
                </a:cubicBezTo>
                <a:cubicBezTo>
                  <a:pt x="2978471" y="1236018"/>
                  <a:pt x="2963818" y="1241269"/>
                  <a:pt x="3010486" y="1280160"/>
                </a:cubicBezTo>
                <a:cubicBezTo>
                  <a:pt x="3023475" y="1290984"/>
                  <a:pt x="3038621" y="1298917"/>
                  <a:pt x="3052689" y="1308296"/>
                </a:cubicBezTo>
                <a:cubicBezTo>
                  <a:pt x="3062068" y="1322364"/>
                  <a:pt x="3069515" y="1337932"/>
                  <a:pt x="3080825" y="1350499"/>
                </a:cubicBezTo>
                <a:cubicBezTo>
                  <a:pt x="3111879" y="1385003"/>
                  <a:pt x="3158539" y="1407453"/>
                  <a:pt x="3179299" y="1448973"/>
                </a:cubicBezTo>
                <a:lnTo>
                  <a:pt x="3207434" y="1505243"/>
                </a:lnTo>
                <a:cubicBezTo>
                  <a:pt x="3212123" y="1533379"/>
                  <a:pt x="3214584" y="1561978"/>
                  <a:pt x="3221502" y="1589650"/>
                </a:cubicBezTo>
                <a:cubicBezTo>
                  <a:pt x="3228695" y="1618422"/>
                  <a:pt x="3242444" y="1645284"/>
                  <a:pt x="3249637" y="1674056"/>
                </a:cubicBezTo>
                <a:lnTo>
                  <a:pt x="3263705" y="1730326"/>
                </a:lnTo>
                <a:cubicBezTo>
                  <a:pt x="3246553" y="1833234"/>
                  <a:pt x="3249637" y="1786209"/>
                  <a:pt x="3249637" y="187100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267200" y="2954215"/>
            <a:ext cx="5476780" cy="1866138"/>
          </a:xfrm>
          <a:custGeom>
            <a:avLst/>
            <a:gdLst>
              <a:gd name="connsiteX0" fmla="*/ 0 w 5476780"/>
              <a:gd name="connsiteY0" fmla="*/ 0 h 1866138"/>
              <a:gd name="connsiteX1" fmla="*/ 196948 w 5476780"/>
              <a:gd name="connsiteY1" fmla="*/ 28136 h 1866138"/>
              <a:gd name="connsiteX2" fmla="*/ 267286 w 5476780"/>
              <a:gd name="connsiteY2" fmla="*/ 56271 h 1866138"/>
              <a:gd name="connsiteX3" fmla="*/ 295422 w 5476780"/>
              <a:gd name="connsiteY3" fmla="*/ 84407 h 1866138"/>
              <a:gd name="connsiteX4" fmla="*/ 337625 w 5476780"/>
              <a:gd name="connsiteY4" fmla="*/ 112542 h 1866138"/>
              <a:gd name="connsiteX5" fmla="*/ 365760 w 5476780"/>
              <a:gd name="connsiteY5" fmla="*/ 154745 h 1866138"/>
              <a:gd name="connsiteX6" fmla="*/ 407963 w 5476780"/>
              <a:gd name="connsiteY6" fmla="*/ 225083 h 1866138"/>
              <a:gd name="connsiteX7" fmla="*/ 478302 w 5476780"/>
              <a:gd name="connsiteY7" fmla="*/ 309490 h 1866138"/>
              <a:gd name="connsiteX8" fmla="*/ 506437 w 5476780"/>
              <a:gd name="connsiteY8" fmla="*/ 351693 h 1866138"/>
              <a:gd name="connsiteX9" fmla="*/ 618978 w 5476780"/>
              <a:gd name="connsiteY9" fmla="*/ 436099 h 1866138"/>
              <a:gd name="connsiteX10" fmla="*/ 703385 w 5476780"/>
              <a:gd name="connsiteY10" fmla="*/ 604911 h 1866138"/>
              <a:gd name="connsiteX11" fmla="*/ 717452 w 5476780"/>
              <a:gd name="connsiteY11" fmla="*/ 647114 h 1866138"/>
              <a:gd name="connsiteX12" fmla="*/ 703385 w 5476780"/>
              <a:gd name="connsiteY12" fmla="*/ 689317 h 1866138"/>
              <a:gd name="connsiteX13" fmla="*/ 675249 w 5476780"/>
              <a:gd name="connsiteY13" fmla="*/ 717453 h 1866138"/>
              <a:gd name="connsiteX14" fmla="*/ 647114 w 5476780"/>
              <a:gd name="connsiteY14" fmla="*/ 759656 h 1866138"/>
              <a:gd name="connsiteX15" fmla="*/ 633046 w 5476780"/>
              <a:gd name="connsiteY15" fmla="*/ 815927 h 1866138"/>
              <a:gd name="connsiteX16" fmla="*/ 647114 w 5476780"/>
              <a:gd name="connsiteY16" fmla="*/ 928468 h 1866138"/>
              <a:gd name="connsiteX17" fmla="*/ 675249 w 5476780"/>
              <a:gd name="connsiteY17" fmla="*/ 970671 h 1866138"/>
              <a:gd name="connsiteX18" fmla="*/ 745588 w 5476780"/>
              <a:gd name="connsiteY18" fmla="*/ 1026942 h 1866138"/>
              <a:gd name="connsiteX19" fmla="*/ 801858 w 5476780"/>
              <a:gd name="connsiteY19" fmla="*/ 1055077 h 1866138"/>
              <a:gd name="connsiteX20" fmla="*/ 886265 w 5476780"/>
              <a:gd name="connsiteY20" fmla="*/ 1083213 h 1866138"/>
              <a:gd name="connsiteX21" fmla="*/ 1336431 w 5476780"/>
              <a:gd name="connsiteY21" fmla="*/ 1111348 h 1866138"/>
              <a:gd name="connsiteX22" fmla="*/ 1420837 w 5476780"/>
              <a:gd name="connsiteY22" fmla="*/ 1153551 h 1866138"/>
              <a:gd name="connsiteX23" fmla="*/ 1448972 w 5476780"/>
              <a:gd name="connsiteY23" fmla="*/ 1181687 h 1866138"/>
              <a:gd name="connsiteX24" fmla="*/ 1519311 w 5476780"/>
              <a:gd name="connsiteY24" fmla="*/ 1209822 h 1866138"/>
              <a:gd name="connsiteX25" fmla="*/ 1575582 w 5476780"/>
              <a:gd name="connsiteY25" fmla="*/ 1237957 h 1866138"/>
              <a:gd name="connsiteX26" fmla="*/ 1688123 w 5476780"/>
              <a:gd name="connsiteY26" fmla="*/ 1336431 h 1866138"/>
              <a:gd name="connsiteX27" fmla="*/ 1730326 w 5476780"/>
              <a:gd name="connsiteY27" fmla="*/ 1350499 h 1866138"/>
              <a:gd name="connsiteX28" fmla="*/ 1772529 w 5476780"/>
              <a:gd name="connsiteY28" fmla="*/ 1420837 h 1866138"/>
              <a:gd name="connsiteX29" fmla="*/ 1800665 w 5476780"/>
              <a:gd name="connsiteY29" fmla="*/ 1448973 h 1866138"/>
              <a:gd name="connsiteX30" fmla="*/ 1828800 w 5476780"/>
              <a:gd name="connsiteY30" fmla="*/ 1491176 h 1866138"/>
              <a:gd name="connsiteX31" fmla="*/ 1885071 w 5476780"/>
              <a:gd name="connsiteY31" fmla="*/ 1519311 h 1866138"/>
              <a:gd name="connsiteX32" fmla="*/ 1941342 w 5476780"/>
              <a:gd name="connsiteY32" fmla="*/ 1561514 h 1866138"/>
              <a:gd name="connsiteX33" fmla="*/ 1997612 w 5476780"/>
              <a:gd name="connsiteY33" fmla="*/ 1575582 h 1866138"/>
              <a:gd name="connsiteX34" fmla="*/ 2039815 w 5476780"/>
              <a:gd name="connsiteY34" fmla="*/ 1589650 h 1866138"/>
              <a:gd name="connsiteX35" fmla="*/ 2152357 w 5476780"/>
              <a:gd name="connsiteY35" fmla="*/ 1547447 h 1866138"/>
              <a:gd name="connsiteX36" fmla="*/ 2194560 w 5476780"/>
              <a:gd name="connsiteY36" fmla="*/ 1533379 h 1866138"/>
              <a:gd name="connsiteX37" fmla="*/ 2236763 w 5476780"/>
              <a:gd name="connsiteY37" fmla="*/ 1505243 h 1866138"/>
              <a:gd name="connsiteX38" fmla="*/ 2335237 w 5476780"/>
              <a:gd name="connsiteY38" fmla="*/ 1477108 h 1866138"/>
              <a:gd name="connsiteX39" fmla="*/ 2588455 w 5476780"/>
              <a:gd name="connsiteY39" fmla="*/ 1434905 h 1866138"/>
              <a:gd name="connsiteX40" fmla="*/ 2813538 w 5476780"/>
              <a:gd name="connsiteY40" fmla="*/ 1463040 h 1866138"/>
              <a:gd name="connsiteX41" fmla="*/ 2883877 w 5476780"/>
              <a:gd name="connsiteY41" fmla="*/ 1477108 h 1866138"/>
              <a:gd name="connsiteX42" fmla="*/ 2982351 w 5476780"/>
              <a:gd name="connsiteY42" fmla="*/ 1505243 h 1866138"/>
              <a:gd name="connsiteX43" fmla="*/ 3066757 w 5476780"/>
              <a:gd name="connsiteY43" fmla="*/ 1519311 h 1866138"/>
              <a:gd name="connsiteX44" fmla="*/ 3207434 w 5476780"/>
              <a:gd name="connsiteY44" fmla="*/ 1589650 h 1866138"/>
              <a:gd name="connsiteX45" fmla="*/ 3249637 w 5476780"/>
              <a:gd name="connsiteY45" fmla="*/ 1631853 h 1866138"/>
              <a:gd name="connsiteX46" fmla="*/ 3291840 w 5476780"/>
              <a:gd name="connsiteY46" fmla="*/ 1659988 h 1866138"/>
              <a:gd name="connsiteX47" fmla="*/ 3319975 w 5476780"/>
              <a:gd name="connsiteY47" fmla="*/ 1702191 h 1866138"/>
              <a:gd name="connsiteX48" fmla="*/ 3362178 w 5476780"/>
              <a:gd name="connsiteY48" fmla="*/ 1730327 h 1866138"/>
              <a:gd name="connsiteX49" fmla="*/ 3390314 w 5476780"/>
              <a:gd name="connsiteY49" fmla="*/ 1758462 h 1866138"/>
              <a:gd name="connsiteX50" fmla="*/ 3446585 w 5476780"/>
              <a:gd name="connsiteY50" fmla="*/ 1786597 h 1866138"/>
              <a:gd name="connsiteX51" fmla="*/ 3545058 w 5476780"/>
              <a:gd name="connsiteY51" fmla="*/ 1842868 h 1866138"/>
              <a:gd name="connsiteX52" fmla="*/ 3699803 w 5476780"/>
              <a:gd name="connsiteY52" fmla="*/ 1814733 h 1866138"/>
              <a:gd name="connsiteX53" fmla="*/ 3770142 w 5476780"/>
              <a:gd name="connsiteY53" fmla="*/ 1758462 h 1866138"/>
              <a:gd name="connsiteX54" fmla="*/ 3812345 w 5476780"/>
              <a:gd name="connsiteY54" fmla="*/ 1730327 h 1866138"/>
              <a:gd name="connsiteX55" fmla="*/ 3882683 w 5476780"/>
              <a:gd name="connsiteY55" fmla="*/ 1674056 h 1866138"/>
              <a:gd name="connsiteX56" fmla="*/ 3910818 w 5476780"/>
              <a:gd name="connsiteY56" fmla="*/ 1645920 h 1866138"/>
              <a:gd name="connsiteX57" fmla="*/ 3967089 w 5476780"/>
              <a:gd name="connsiteY57" fmla="*/ 1631853 h 1866138"/>
              <a:gd name="connsiteX58" fmla="*/ 4009292 w 5476780"/>
              <a:gd name="connsiteY58" fmla="*/ 1603717 h 1866138"/>
              <a:gd name="connsiteX59" fmla="*/ 4149969 w 5476780"/>
              <a:gd name="connsiteY59" fmla="*/ 1589650 h 1866138"/>
              <a:gd name="connsiteX60" fmla="*/ 4206240 w 5476780"/>
              <a:gd name="connsiteY60" fmla="*/ 1575582 h 1866138"/>
              <a:gd name="connsiteX61" fmla="*/ 4586068 w 5476780"/>
              <a:gd name="connsiteY61" fmla="*/ 1561514 h 1866138"/>
              <a:gd name="connsiteX62" fmla="*/ 5078437 w 5476780"/>
              <a:gd name="connsiteY62" fmla="*/ 1561514 h 1866138"/>
              <a:gd name="connsiteX63" fmla="*/ 5190978 w 5476780"/>
              <a:gd name="connsiteY63" fmla="*/ 1589650 h 1866138"/>
              <a:gd name="connsiteX64" fmla="*/ 5219114 w 5476780"/>
              <a:gd name="connsiteY64" fmla="*/ 1617785 h 1866138"/>
              <a:gd name="connsiteX65" fmla="*/ 5331655 w 5476780"/>
              <a:gd name="connsiteY65" fmla="*/ 1659988 h 1866138"/>
              <a:gd name="connsiteX66" fmla="*/ 5387926 w 5476780"/>
              <a:gd name="connsiteY66" fmla="*/ 1702191 h 1866138"/>
              <a:gd name="connsiteX67" fmla="*/ 5458265 w 5476780"/>
              <a:gd name="connsiteY67" fmla="*/ 1758462 h 1866138"/>
              <a:gd name="connsiteX68" fmla="*/ 5472332 w 5476780"/>
              <a:gd name="connsiteY68" fmla="*/ 1842868 h 186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476780" h="1866138">
                <a:moveTo>
                  <a:pt x="0" y="0"/>
                </a:moveTo>
                <a:cubicBezTo>
                  <a:pt x="25041" y="3130"/>
                  <a:pt x="162621" y="18774"/>
                  <a:pt x="196948" y="28136"/>
                </a:cubicBezTo>
                <a:cubicBezTo>
                  <a:pt x="221310" y="34780"/>
                  <a:pt x="243840" y="46893"/>
                  <a:pt x="267286" y="56271"/>
                </a:cubicBezTo>
                <a:cubicBezTo>
                  <a:pt x="276665" y="65650"/>
                  <a:pt x="285065" y="76121"/>
                  <a:pt x="295422" y="84407"/>
                </a:cubicBezTo>
                <a:cubicBezTo>
                  <a:pt x="308624" y="94969"/>
                  <a:pt x="325670" y="100587"/>
                  <a:pt x="337625" y="112542"/>
                </a:cubicBezTo>
                <a:cubicBezTo>
                  <a:pt x="349580" y="124497"/>
                  <a:pt x="356799" y="140408"/>
                  <a:pt x="365760" y="154745"/>
                </a:cubicBezTo>
                <a:cubicBezTo>
                  <a:pt x="380251" y="177931"/>
                  <a:pt x="392796" y="202333"/>
                  <a:pt x="407963" y="225083"/>
                </a:cubicBezTo>
                <a:cubicBezTo>
                  <a:pt x="503731" y="368735"/>
                  <a:pt x="407787" y="221346"/>
                  <a:pt x="478302" y="309490"/>
                </a:cubicBezTo>
                <a:cubicBezTo>
                  <a:pt x="488864" y="322692"/>
                  <a:pt x="493713" y="340560"/>
                  <a:pt x="506437" y="351693"/>
                </a:cubicBezTo>
                <a:cubicBezTo>
                  <a:pt x="548771" y="388735"/>
                  <a:pt x="587764" y="394480"/>
                  <a:pt x="618978" y="436099"/>
                </a:cubicBezTo>
                <a:cubicBezTo>
                  <a:pt x="684427" y="523364"/>
                  <a:pt x="670935" y="507561"/>
                  <a:pt x="703385" y="604911"/>
                </a:cubicBezTo>
                <a:lnTo>
                  <a:pt x="717452" y="647114"/>
                </a:lnTo>
                <a:cubicBezTo>
                  <a:pt x="712763" y="661182"/>
                  <a:pt x="711014" y="676602"/>
                  <a:pt x="703385" y="689317"/>
                </a:cubicBezTo>
                <a:cubicBezTo>
                  <a:pt x="696561" y="700690"/>
                  <a:pt x="683535" y="707096"/>
                  <a:pt x="675249" y="717453"/>
                </a:cubicBezTo>
                <a:cubicBezTo>
                  <a:pt x="664687" y="730655"/>
                  <a:pt x="656492" y="745588"/>
                  <a:pt x="647114" y="759656"/>
                </a:cubicBezTo>
                <a:cubicBezTo>
                  <a:pt x="642425" y="778413"/>
                  <a:pt x="633046" y="796593"/>
                  <a:pt x="633046" y="815927"/>
                </a:cubicBezTo>
                <a:cubicBezTo>
                  <a:pt x="633046" y="853733"/>
                  <a:pt x="637167" y="891995"/>
                  <a:pt x="647114" y="928468"/>
                </a:cubicBezTo>
                <a:cubicBezTo>
                  <a:pt x="651563" y="944779"/>
                  <a:pt x="664687" y="957469"/>
                  <a:pt x="675249" y="970671"/>
                </a:cubicBezTo>
                <a:cubicBezTo>
                  <a:pt x="694708" y="994995"/>
                  <a:pt x="718649" y="1011548"/>
                  <a:pt x="745588" y="1026942"/>
                </a:cubicBezTo>
                <a:cubicBezTo>
                  <a:pt x="763796" y="1037346"/>
                  <a:pt x="782387" y="1047289"/>
                  <a:pt x="801858" y="1055077"/>
                </a:cubicBezTo>
                <a:cubicBezTo>
                  <a:pt x="829394" y="1066092"/>
                  <a:pt x="858129" y="1073835"/>
                  <a:pt x="886265" y="1083213"/>
                </a:cubicBezTo>
                <a:cubicBezTo>
                  <a:pt x="1057547" y="1140307"/>
                  <a:pt x="913717" y="1096771"/>
                  <a:pt x="1336431" y="1111348"/>
                </a:cubicBezTo>
                <a:cubicBezTo>
                  <a:pt x="1381004" y="1126206"/>
                  <a:pt x="1381881" y="1122386"/>
                  <a:pt x="1420837" y="1153551"/>
                </a:cubicBezTo>
                <a:cubicBezTo>
                  <a:pt x="1431194" y="1161837"/>
                  <a:pt x="1437456" y="1175107"/>
                  <a:pt x="1448972" y="1181687"/>
                </a:cubicBezTo>
                <a:cubicBezTo>
                  <a:pt x="1470897" y="1194216"/>
                  <a:pt x="1496235" y="1199566"/>
                  <a:pt x="1519311" y="1209822"/>
                </a:cubicBezTo>
                <a:cubicBezTo>
                  <a:pt x="1538475" y="1218339"/>
                  <a:pt x="1556825" y="1228579"/>
                  <a:pt x="1575582" y="1237957"/>
                </a:cubicBezTo>
                <a:cubicBezTo>
                  <a:pt x="1612254" y="1274629"/>
                  <a:pt x="1641593" y="1313166"/>
                  <a:pt x="1688123" y="1336431"/>
                </a:cubicBezTo>
                <a:cubicBezTo>
                  <a:pt x="1701386" y="1343063"/>
                  <a:pt x="1716258" y="1345810"/>
                  <a:pt x="1730326" y="1350499"/>
                </a:cubicBezTo>
                <a:cubicBezTo>
                  <a:pt x="1801615" y="1421785"/>
                  <a:pt x="1717745" y="1329530"/>
                  <a:pt x="1772529" y="1420837"/>
                </a:cubicBezTo>
                <a:cubicBezTo>
                  <a:pt x="1779353" y="1432210"/>
                  <a:pt x="1792379" y="1438616"/>
                  <a:pt x="1800665" y="1448973"/>
                </a:cubicBezTo>
                <a:cubicBezTo>
                  <a:pt x="1811227" y="1462175"/>
                  <a:pt x="1815812" y="1480352"/>
                  <a:pt x="1828800" y="1491176"/>
                </a:cubicBezTo>
                <a:cubicBezTo>
                  <a:pt x="1844910" y="1504601"/>
                  <a:pt x="1867288" y="1508197"/>
                  <a:pt x="1885071" y="1519311"/>
                </a:cubicBezTo>
                <a:cubicBezTo>
                  <a:pt x="1904953" y="1531737"/>
                  <a:pt x="1920371" y="1551028"/>
                  <a:pt x="1941342" y="1561514"/>
                </a:cubicBezTo>
                <a:cubicBezTo>
                  <a:pt x="1958635" y="1570160"/>
                  <a:pt x="1979022" y="1570270"/>
                  <a:pt x="1997612" y="1575582"/>
                </a:cubicBezTo>
                <a:cubicBezTo>
                  <a:pt x="2011870" y="1579656"/>
                  <a:pt x="2025747" y="1584961"/>
                  <a:pt x="2039815" y="1589650"/>
                </a:cubicBezTo>
                <a:cubicBezTo>
                  <a:pt x="2143558" y="1563714"/>
                  <a:pt x="2049369" y="1591584"/>
                  <a:pt x="2152357" y="1547447"/>
                </a:cubicBezTo>
                <a:cubicBezTo>
                  <a:pt x="2165987" y="1541606"/>
                  <a:pt x="2181297" y="1540011"/>
                  <a:pt x="2194560" y="1533379"/>
                </a:cubicBezTo>
                <a:cubicBezTo>
                  <a:pt x="2209682" y="1525818"/>
                  <a:pt x="2221641" y="1512804"/>
                  <a:pt x="2236763" y="1505243"/>
                </a:cubicBezTo>
                <a:cubicBezTo>
                  <a:pt x="2260395" y="1493427"/>
                  <a:pt x="2312709" y="1483866"/>
                  <a:pt x="2335237" y="1477108"/>
                </a:cubicBezTo>
                <a:cubicBezTo>
                  <a:pt x="2494436" y="1429348"/>
                  <a:pt x="2349677" y="1454804"/>
                  <a:pt x="2588455" y="1434905"/>
                </a:cubicBezTo>
                <a:cubicBezTo>
                  <a:pt x="2663483" y="1444283"/>
                  <a:pt x="2739395" y="1448211"/>
                  <a:pt x="2813538" y="1463040"/>
                </a:cubicBezTo>
                <a:cubicBezTo>
                  <a:pt x="2836984" y="1467729"/>
                  <a:pt x="2860680" y="1471309"/>
                  <a:pt x="2883877" y="1477108"/>
                </a:cubicBezTo>
                <a:cubicBezTo>
                  <a:pt x="2991148" y="1503926"/>
                  <a:pt x="2850771" y="1478927"/>
                  <a:pt x="2982351" y="1505243"/>
                </a:cubicBezTo>
                <a:cubicBezTo>
                  <a:pt x="3010321" y="1510837"/>
                  <a:pt x="3038622" y="1514622"/>
                  <a:pt x="3066757" y="1519311"/>
                </a:cubicBezTo>
                <a:cubicBezTo>
                  <a:pt x="3167250" y="1586307"/>
                  <a:pt x="3118358" y="1567381"/>
                  <a:pt x="3207434" y="1589650"/>
                </a:cubicBezTo>
                <a:cubicBezTo>
                  <a:pt x="3221502" y="1603718"/>
                  <a:pt x="3234353" y="1619117"/>
                  <a:pt x="3249637" y="1631853"/>
                </a:cubicBezTo>
                <a:cubicBezTo>
                  <a:pt x="3262625" y="1642677"/>
                  <a:pt x="3279885" y="1648033"/>
                  <a:pt x="3291840" y="1659988"/>
                </a:cubicBezTo>
                <a:cubicBezTo>
                  <a:pt x="3303795" y="1671943"/>
                  <a:pt x="3308020" y="1690236"/>
                  <a:pt x="3319975" y="1702191"/>
                </a:cubicBezTo>
                <a:cubicBezTo>
                  <a:pt x="3331930" y="1714146"/>
                  <a:pt x="3348976" y="1719765"/>
                  <a:pt x="3362178" y="1730327"/>
                </a:cubicBezTo>
                <a:cubicBezTo>
                  <a:pt x="3372535" y="1738612"/>
                  <a:pt x="3379278" y="1751105"/>
                  <a:pt x="3390314" y="1758462"/>
                </a:cubicBezTo>
                <a:cubicBezTo>
                  <a:pt x="3407763" y="1770094"/>
                  <a:pt x="3428377" y="1776193"/>
                  <a:pt x="3446585" y="1786597"/>
                </a:cubicBezTo>
                <a:cubicBezTo>
                  <a:pt x="3585782" y="1866138"/>
                  <a:pt x="3375003" y="1757841"/>
                  <a:pt x="3545058" y="1842868"/>
                </a:cubicBezTo>
                <a:cubicBezTo>
                  <a:pt x="3583843" y="1838020"/>
                  <a:pt x="3656435" y="1836417"/>
                  <a:pt x="3699803" y="1814733"/>
                </a:cubicBezTo>
                <a:cubicBezTo>
                  <a:pt x="3757530" y="1785869"/>
                  <a:pt x="3726529" y="1793351"/>
                  <a:pt x="3770142" y="1758462"/>
                </a:cubicBezTo>
                <a:cubicBezTo>
                  <a:pt x="3783344" y="1747900"/>
                  <a:pt x="3798277" y="1739705"/>
                  <a:pt x="3812345" y="1730327"/>
                </a:cubicBezTo>
                <a:cubicBezTo>
                  <a:pt x="3837945" y="1653522"/>
                  <a:pt x="3804960" y="1712917"/>
                  <a:pt x="3882683" y="1674056"/>
                </a:cubicBezTo>
                <a:cubicBezTo>
                  <a:pt x="3894546" y="1668125"/>
                  <a:pt x="3898955" y="1651851"/>
                  <a:pt x="3910818" y="1645920"/>
                </a:cubicBezTo>
                <a:cubicBezTo>
                  <a:pt x="3928111" y="1637273"/>
                  <a:pt x="3948332" y="1636542"/>
                  <a:pt x="3967089" y="1631853"/>
                </a:cubicBezTo>
                <a:cubicBezTo>
                  <a:pt x="3981157" y="1622474"/>
                  <a:pt x="3992818" y="1607519"/>
                  <a:pt x="4009292" y="1603717"/>
                </a:cubicBezTo>
                <a:cubicBezTo>
                  <a:pt x="4055211" y="1593120"/>
                  <a:pt x="4103316" y="1596315"/>
                  <a:pt x="4149969" y="1589650"/>
                </a:cubicBezTo>
                <a:cubicBezTo>
                  <a:pt x="4169109" y="1586916"/>
                  <a:pt x="4186946" y="1576827"/>
                  <a:pt x="4206240" y="1575582"/>
                </a:cubicBezTo>
                <a:cubicBezTo>
                  <a:pt x="4332673" y="1567425"/>
                  <a:pt x="4459459" y="1566203"/>
                  <a:pt x="4586068" y="1561514"/>
                </a:cubicBezTo>
                <a:cubicBezTo>
                  <a:pt x="4767992" y="1500875"/>
                  <a:pt x="4640824" y="1537860"/>
                  <a:pt x="5078437" y="1561514"/>
                </a:cubicBezTo>
                <a:cubicBezTo>
                  <a:pt x="5118959" y="1563704"/>
                  <a:pt x="5153601" y="1577191"/>
                  <a:pt x="5190978" y="1589650"/>
                </a:cubicBezTo>
                <a:cubicBezTo>
                  <a:pt x="5200357" y="1599028"/>
                  <a:pt x="5207251" y="1611854"/>
                  <a:pt x="5219114" y="1617785"/>
                </a:cubicBezTo>
                <a:cubicBezTo>
                  <a:pt x="5381128" y="1698791"/>
                  <a:pt x="5165466" y="1556120"/>
                  <a:pt x="5331655" y="1659988"/>
                </a:cubicBezTo>
                <a:cubicBezTo>
                  <a:pt x="5351537" y="1672414"/>
                  <a:pt x="5368847" y="1688563"/>
                  <a:pt x="5387926" y="1702191"/>
                </a:cubicBezTo>
                <a:cubicBezTo>
                  <a:pt x="5450037" y="1746556"/>
                  <a:pt x="5411214" y="1711412"/>
                  <a:pt x="5458265" y="1758462"/>
                </a:cubicBezTo>
                <a:cubicBezTo>
                  <a:pt x="5476780" y="1814011"/>
                  <a:pt x="5472332" y="1785836"/>
                  <a:pt x="5472332" y="1842868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40413" y="183212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839525" y="908720"/>
            <a:ext cx="1152128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7348" y="4782547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endParaRPr 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873375" y="2925445"/>
            <a:ext cx="4118610" cy="2082800"/>
          </a:xfrm>
          <a:custGeom>
            <a:avLst/>
            <a:gdLst>
              <a:gd name="connsiteX0" fmla="*/ 4137385 w 4137385"/>
              <a:gd name="connsiteY0" fmla="*/ 0 h 1913206"/>
              <a:gd name="connsiteX1" fmla="*/ 4095182 w 4137385"/>
              <a:gd name="connsiteY1" fmla="*/ 140677 h 1913206"/>
              <a:gd name="connsiteX2" fmla="*/ 4081114 w 4137385"/>
              <a:gd name="connsiteY2" fmla="*/ 281354 h 1913206"/>
              <a:gd name="connsiteX3" fmla="*/ 4067046 w 4137385"/>
              <a:gd name="connsiteY3" fmla="*/ 492369 h 1913206"/>
              <a:gd name="connsiteX4" fmla="*/ 4038911 w 4137385"/>
              <a:gd name="connsiteY4" fmla="*/ 520505 h 1913206"/>
              <a:gd name="connsiteX5" fmla="*/ 3954505 w 4137385"/>
              <a:gd name="connsiteY5" fmla="*/ 604911 h 1913206"/>
              <a:gd name="connsiteX6" fmla="*/ 3715354 w 4137385"/>
              <a:gd name="connsiteY6" fmla="*/ 633046 h 1913206"/>
              <a:gd name="connsiteX7" fmla="*/ 2899428 w 4137385"/>
              <a:gd name="connsiteY7" fmla="*/ 633046 h 1913206"/>
              <a:gd name="connsiteX8" fmla="*/ 2772819 w 4137385"/>
              <a:gd name="connsiteY8" fmla="*/ 618979 h 1913206"/>
              <a:gd name="connsiteX9" fmla="*/ 2575871 w 4137385"/>
              <a:gd name="connsiteY9" fmla="*/ 604911 h 1913206"/>
              <a:gd name="connsiteX10" fmla="*/ 1928757 w 4137385"/>
              <a:gd name="connsiteY10" fmla="*/ 618979 h 1913206"/>
              <a:gd name="connsiteX11" fmla="*/ 1788080 w 4137385"/>
              <a:gd name="connsiteY11" fmla="*/ 675249 h 1913206"/>
              <a:gd name="connsiteX12" fmla="*/ 1675539 w 4137385"/>
              <a:gd name="connsiteY12" fmla="*/ 703385 h 1913206"/>
              <a:gd name="connsiteX13" fmla="*/ 1548929 w 4137385"/>
              <a:gd name="connsiteY13" fmla="*/ 759655 h 1913206"/>
              <a:gd name="connsiteX14" fmla="*/ 1492659 w 4137385"/>
              <a:gd name="connsiteY14" fmla="*/ 773723 h 1913206"/>
              <a:gd name="connsiteX15" fmla="*/ 1422320 w 4137385"/>
              <a:gd name="connsiteY15" fmla="*/ 801859 h 1913206"/>
              <a:gd name="connsiteX16" fmla="*/ 1380117 w 4137385"/>
              <a:gd name="connsiteY16" fmla="*/ 815926 h 1913206"/>
              <a:gd name="connsiteX17" fmla="*/ 1323846 w 4137385"/>
              <a:gd name="connsiteY17" fmla="*/ 872197 h 1913206"/>
              <a:gd name="connsiteX18" fmla="*/ 1267576 w 4137385"/>
              <a:gd name="connsiteY18" fmla="*/ 942535 h 1913206"/>
              <a:gd name="connsiteX19" fmla="*/ 1239440 w 4137385"/>
              <a:gd name="connsiteY19" fmla="*/ 970671 h 1913206"/>
              <a:gd name="connsiteX20" fmla="*/ 1197237 w 4137385"/>
              <a:gd name="connsiteY20" fmla="*/ 984739 h 1913206"/>
              <a:gd name="connsiteX21" fmla="*/ 1155034 w 4137385"/>
              <a:gd name="connsiteY21" fmla="*/ 1012874 h 1913206"/>
              <a:gd name="connsiteX22" fmla="*/ 1112831 w 4137385"/>
              <a:gd name="connsiteY22" fmla="*/ 1026942 h 1913206"/>
              <a:gd name="connsiteX23" fmla="*/ 1014357 w 4137385"/>
              <a:gd name="connsiteY23" fmla="*/ 1083212 h 1913206"/>
              <a:gd name="connsiteX24" fmla="*/ 958086 w 4137385"/>
              <a:gd name="connsiteY24" fmla="*/ 1139483 h 1913206"/>
              <a:gd name="connsiteX25" fmla="*/ 929951 w 4137385"/>
              <a:gd name="connsiteY25" fmla="*/ 1167619 h 1913206"/>
              <a:gd name="connsiteX26" fmla="*/ 873680 w 4137385"/>
              <a:gd name="connsiteY26" fmla="*/ 1252025 h 1913206"/>
              <a:gd name="connsiteX27" fmla="*/ 789274 w 4137385"/>
              <a:gd name="connsiteY27" fmla="*/ 1280160 h 1913206"/>
              <a:gd name="connsiteX28" fmla="*/ 747071 w 4137385"/>
              <a:gd name="connsiteY28" fmla="*/ 1308295 h 1913206"/>
              <a:gd name="connsiteX29" fmla="*/ 704868 w 4137385"/>
              <a:gd name="connsiteY29" fmla="*/ 1350499 h 1913206"/>
              <a:gd name="connsiteX30" fmla="*/ 662665 w 4137385"/>
              <a:gd name="connsiteY30" fmla="*/ 1364566 h 1913206"/>
              <a:gd name="connsiteX31" fmla="*/ 620462 w 4137385"/>
              <a:gd name="connsiteY31" fmla="*/ 1392702 h 1913206"/>
              <a:gd name="connsiteX32" fmla="*/ 578259 w 4137385"/>
              <a:gd name="connsiteY32" fmla="*/ 1406769 h 1913206"/>
              <a:gd name="connsiteX33" fmla="*/ 507920 w 4137385"/>
              <a:gd name="connsiteY33" fmla="*/ 1448972 h 1913206"/>
              <a:gd name="connsiteX34" fmla="*/ 423514 w 4137385"/>
              <a:gd name="connsiteY34" fmla="*/ 1561514 h 1913206"/>
              <a:gd name="connsiteX35" fmla="*/ 409446 w 4137385"/>
              <a:gd name="connsiteY35" fmla="*/ 1603717 h 1913206"/>
              <a:gd name="connsiteX36" fmla="*/ 325040 w 4137385"/>
              <a:gd name="connsiteY36" fmla="*/ 1674055 h 1913206"/>
              <a:gd name="connsiteX37" fmla="*/ 254702 w 4137385"/>
              <a:gd name="connsiteY37" fmla="*/ 1716259 h 1913206"/>
              <a:gd name="connsiteX38" fmla="*/ 184363 w 4137385"/>
              <a:gd name="connsiteY38" fmla="*/ 1772529 h 1913206"/>
              <a:gd name="connsiteX39" fmla="*/ 156228 w 4137385"/>
              <a:gd name="connsiteY39" fmla="*/ 1800665 h 1913206"/>
              <a:gd name="connsiteX40" fmla="*/ 114025 w 4137385"/>
              <a:gd name="connsiteY40" fmla="*/ 1885071 h 1913206"/>
              <a:gd name="connsiteX41" fmla="*/ 15551 w 4137385"/>
              <a:gd name="connsiteY41" fmla="*/ 1913206 h 1913206"/>
              <a:gd name="connsiteX42" fmla="*/ 1483 w 4137385"/>
              <a:gd name="connsiteY42" fmla="*/ 1856935 h 191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7385" h="1913206">
                <a:moveTo>
                  <a:pt x="4137385" y="0"/>
                </a:moveTo>
                <a:cubicBezTo>
                  <a:pt x="4123888" y="40490"/>
                  <a:pt x="4101222" y="106448"/>
                  <a:pt x="4095182" y="140677"/>
                </a:cubicBezTo>
                <a:cubicBezTo>
                  <a:pt x="4086992" y="187086"/>
                  <a:pt x="4084872" y="234378"/>
                  <a:pt x="4081114" y="281354"/>
                </a:cubicBezTo>
                <a:cubicBezTo>
                  <a:pt x="4075492" y="351624"/>
                  <a:pt x="4079297" y="422947"/>
                  <a:pt x="4067046" y="492369"/>
                </a:cubicBezTo>
                <a:cubicBezTo>
                  <a:pt x="4064741" y="505430"/>
                  <a:pt x="4047196" y="510148"/>
                  <a:pt x="4038911" y="520505"/>
                </a:cubicBezTo>
                <a:cubicBezTo>
                  <a:pt x="4009428" y="557360"/>
                  <a:pt x="4008136" y="587034"/>
                  <a:pt x="3954505" y="604911"/>
                </a:cubicBezTo>
                <a:cubicBezTo>
                  <a:pt x="3944833" y="608135"/>
                  <a:pt x="3716672" y="632900"/>
                  <a:pt x="3715354" y="633046"/>
                </a:cubicBezTo>
                <a:cubicBezTo>
                  <a:pt x="3416175" y="707842"/>
                  <a:pt x="3641845" y="656614"/>
                  <a:pt x="2899428" y="633046"/>
                </a:cubicBezTo>
                <a:cubicBezTo>
                  <a:pt x="2856987" y="631699"/>
                  <a:pt x="2815122" y="622657"/>
                  <a:pt x="2772819" y="618979"/>
                </a:cubicBezTo>
                <a:cubicBezTo>
                  <a:pt x="2707250" y="613277"/>
                  <a:pt x="2641520" y="609600"/>
                  <a:pt x="2575871" y="604911"/>
                </a:cubicBezTo>
                <a:lnTo>
                  <a:pt x="1928757" y="618979"/>
                </a:lnTo>
                <a:cubicBezTo>
                  <a:pt x="1878453" y="623470"/>
                  <a:pt x="1835993" y="659278"/>
                  <a:pt x="1788080" y="675249"/>
                </a:cubicBezTo>
                <a:cubicBezTo>
                  <a:pt x="1723194" y="696878"/>
                  <a:pt x="1760418" y="686409"/>
                  <a:pt x="1675539" y="703385"/>
                </a:cubicBezTo>
                <a:cubicBezTo>
                  <a:pt x="1626512" y="727898"/>
                  <a:pt x="1602818" y="741692"/>
                  <a:pt x="1548929" y="759655"/>
                </a:cubicBezTo>
                <a:cubicBezTo>
                  <a:pt x="1530587" y="765769"/>
                  <a:pt x="1511001" y="767609"/>
                  <a:pt x="1492659" y="773723"/>
                </a:cubicBezTo>
                <a:cubicBezTo>
                  <a:pt x="1468702" y="781709"/>
                  <a:pt x="1445965" y="792992"/>
                  <a:pt x="1422320" y="801859"/>
                </a:cubicBezTo>
                <a:cubicBezTo>
                  <a:pt x="1408436" y="807066"/>
                  <a:pt x="1394185" y="811237"/>
                  <a:pt x="1380117" y="815926"/>
                </a:cubicBezTo>
                <a:cubicBezTo>
                  <a:pt x="1361360" y="834683"/>
                  <a:pt x="1332234" y="847032"/>
                  <a:pt x="1323846" y="872197"/>
                </a:cubicBezTo>
                <a:cubicBezTo>
                  <a:pt x="1301534" y="939137"/>
                  <a:pt x="1325423" y="896258"/>
                  <a:pt x="1267576" y="942535"/>
                </a:cubicBezTo>
                <a:cubicBezTo>
                  <a:pt x="1257219" y="950821"/>
                  <a:pt x="1250813" y="963847"/>
                  <a:pt x="1239440" y="970671"/>
                </a:cubicBezTo>
                <a:cubicBezTo>
                  <a:pt x="1226725" y="978300"/>
                  <a:pt x="1210500" y="978107"/>
                  <a:pt x="1197237" y="984739"/>
                </a:cubicBezTo>
                <a:cubicBezTo>
                  <a:pt x="1182115" y="992300"/>
                  <a:pt x="1170156" y="1005313"/>
                  <a:pt x="1155034" y="1012874"/>
                </a:cubicBezTo>
                <a:cubicBezTo>
                  <a:pt x="1141771" y="1019506"/>
                  <a:pt x="1126461" y="1021101"/>
                  <a:pt x="1112831" y="1026942"/>
                </a:cubicBezTo>
                <a:cubicBezTo>
                  <a:pt x="1086221" y="1038346"/>
                  <a:pt x="1037904" y="1063029"/>
                  <a:pt x="1014357" y="1083212"/>
                </a:cubicBezTo>
                <a:cubicBezTo>
                  <a:pt x="994217" y="1100475"/>
                  <a:pt x="976843" y="1120726"/>
                  <a:pt x="958086" y="1139483"/>
                </a:cubicBezTo>
                <a:cubicBezTo>
                  <a:pt x="948708" y="1148862"/>
                  <a:pt x="935882" y="1155756"/>
                  <a:pt x="929951" y="1167619"/>
                </a:cubicBezTo>
                <a:cubicBezTo>
                  <a:pt x="918528" y="1190465"/>
                  <a:pt x="902323" y="1237704"/>
                  <a:pt x="873680" y="1252025"/>
                </a:cubicBezTo>
                <a:cubicBezTo>
                  <a:pt x="847154" y="1265288"/>
                  <a:pt x="813950" y="1263709"/>
                  <a:pt x="789274" y="1280160"/>
                </a:cubicBezTo>
                <a:cubicBezTo>
                  <a:pt x="775206" y="1289538"/>
                  <a:pt x="760059" y="1297471"/>
                  <a:pt x="747071" y="1308295"/>
                </a:cubicBezTo>
                <a:cubicBezTo>
                  <a:pt x="731787" y="1321031"/>
                  <a:pt x="721422" y="1339463"/>
                  <a:pt x="704868" y="1350499"/>
                </a:cubicBezTo>
                <a:cubicBezTo>
                  <a:pt x="692530" y="1358724"/>
                  <a:pt x="676733" y="1359877"/>
                  <a:pt x="662665" y="1364566"/>
                </a:cubicBezTo>
                <a:cubicBezTo>
                  <a:pt x="648597" y="1373945"/>
                  <a:pt x="635584" y="1385141"/>
                  <a:pt x="620462" y="1392702"/>
                </a:cubicBezTo>
                <a:cubicBezTo>
                  <a:pt x="607199" y="1399334"/>
                  <a:pt x="590974" y="1399140"/>
                  <a:pt x="578259" y="1406769"/>
                </a:cubicBezTo>
                <a:cubicBezTo>
                  <a:pt x="481707" y="1464700"/>
                  <a:pt x="627472" y="1409123"/>
                  <a:pt x="507920" y="1448972"/>
                </a:cubicBezTo>
                <a:cubicBezTo>
                  <a:pt x="474593" y="1482300"/>
                  <a:pt x="439420" y="1513796"/>
                  <a:pt x="423514" y="1561514"/>
                </a:cubicBezTo>
                <a:cubicBezTo>
                  <a:pt x="418825" y="1575582"/>
                  <a:pt x="417671" y="1591379"/>
                  <a:pt x="409446" y="1603717"/>
                </a:cubicBezTo>
                <a:cubicBezTo>
                  <a:pt x="380801" y="1646684"/>
                  <a:pt x="362114" y="1644395"/>
                  <a:pt x="325040" y="1674055"/>
                </a:cubicBezTo>
                <a:cubicBezTo>
                  <a:pt x="269866" y="1718195"/>
                  <a:pt x="327995" y="1691827"/>
                  <a:pt x="254702" y="1716259"/>
                </a:cubicBezTo>
                <a:cubicBezTo>
                  <a:pt x="186758" y="1784200"/>
                  <a:pt x="273106" y="1701534"/>
                  <a:pt x="184363" y="1772529"/>
                </a:cubicBezTo>
                <a:cubicBezTo>
                  <a:pt x="174006" y="1780815"/>
                  <a:pt x="165606" y="1791286"/>
                  <a:pt x="156228" y="1800665"/>
                </a:cubicBezTo>
                <a:cubicBezTo>
                  <a:pt x="146961" y="1828466"/>
                  <a:pt x="138816" y="1865238"/>
                  <a:pt x="114025" y="1885071"/>
                </a:cubicBezTo>
                <a:cubicBezTo>
                  <a:pt x="104850" y="1892411"/>
                  <a:pt x="19230" y="1912286"/>
                  <a:pt x="15551" y="1913206"/>
                </a:cubicBezTo>
                <a:cubicBezTo>
                  <a:pt x="0" y="1866554"/>
                  <a:pt x="1483" y="1885832"/>
                  <a:pt x="1483" y="18569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2173025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613185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909329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6349489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7645633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876990" y="909355"/>
            <a:ext cx="1152128" cy="7920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45033" y="1845459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7878" y="1832759"/>
            <a:ext cx="1080120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uk-UA" altLang="ru-RU" sz="6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endParaRPr lang="uk-UA" altLang="ru-RU" sz="60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733" y="274955"/>
            <a:ext cx="117030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40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№2</a:t>
            </a:r>
            <a:endParaRPr lang="uk-UA" altLang="ru-RU" sz="40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charset="0"/>
              <a:cs typeface="Segoe Script" panose="030B05040200000000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16" grpId="0" animBg="1"/>
      <p:bldP spid="26" grpId="0" animBg="1"/>
      <p:bldP spid="21" grpId="0" animBg="1"/>
      <p:bldP spid="24" grpId="0" animBg="1"/>
      <p:bldP spid="19" grpId="0" animBg="1"/>
      <p:bldP spid="25" grpId="0" animBg="1"/>
      <p:bldP spid="20" grpId="0" animBg="1"/>
      <p:bldP spid="22" grpId="0" animBg="1"/>
      <p:bldP spid="17" grpId="0" animBg="1"/>
      <p:bldP spid="2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72733" y="274955"/>
            <a:ext cx="117030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40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№3</a:t>
            </a:r>
            <a:endParaRPr lang="uk-UA" altLang="ru-RU" sz="40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946910" y="484505"/>
            <a:ext cx="9789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600"/>
              <a:t>https://learningapps.org/display?v=p9usad5dk23</a:t>
            </a:r>
            <a:r>
              <a:rPr lang="uk-UA" altLang="ru-RU" sz="3600"/>
              <a:t> </a:t>
            </a:r>
            <a:endParaRPr lang="ru-RU" altLang="en-US" sz="3600"/>
          </a:p>
          <a:p>
            <a:endParaRPr lang="ru-RU" altLang="en-US" sz="36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18288" t="13478" r="33439" b="15073"/>
          <a:stretch>
            <a:fillRect/>
          </a:stretch>
        </p:blipFill>
        <p:spPr>
          <a:xfrm>
            <a:off x="4723130" y="1238250"/>
            <a:ext cx="6397625" cy="532638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08940" y="1647190"/>
            <a:ext cx="3675380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uk-UA" altLang="ru-RU" b="1">
                <a:solidFill>
                  <a:srgbClr val="FF0000"/>
                </a:solidFill>
              </a:rPr>
              <a:t>Виконай інтерактивну вправу за поданим посиланням або </a:t>
            </a:r>
            <a:endParaRPr lang="uk-UA" altLang="ru-RU" b="1">
              <a:solidFill>
                <a:srgbClr val="FF0000"/>
              </a:solidFill>
            </a:endParaRPr>
          </a:p>
          <a:p>
            <a:pPr algn="ctr"/>
            <a:r>
              <a:rPr lang="en-US" altLang="ru-RU" b="1">
                <a:solidFill>
                  <a:srgbClr val="FF0000"/>
                </a:solidFill>
              </a:rPr>
              <a:t>QR</a:t>
            </a:r>
            <a:r>
              <a:rPr lang="uk-UA" altLang="ru-RU" b="1">
                <a:solidFill>
                  <a:srgbClr val="FF0000"/>
                </a:solidFill>
              </a:rPr>
              <a:t>-кодом</a:t>
            </a:r>
            <a:endParaRPr lang="uk-UA" altLang="ru-RU" b="1">
              <a:solidFill>
                <a:srgbClr val="FF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" y="2852420"/>
            <a:ext cx="3548380" cy="35483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03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5019675" y="1188085"/>
            <a:ext cx="6384925" cy="4672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5591810" y="5861050"/>
            <a:ext cx="52412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600" b="1">
                <a:solidFill>
                  <a:srgbClr val="002060"/>
                </a:solidFill>
              </a:rPr>
              <a:t>Перша миша була  зроблена з дерева</a:t>
            </a:r>
            <a:endParaRPr lang="ru-RU" altLang="en-US" sz="1600" b="1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870" y="252730"/>
            <a:ext cx="51638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40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30B0504020000000003" charset="0"/>
                <a:cs typeface="Segoe Script" panose="030B0504020000000003" charset="0"/>
              </a:rPr>
              <a:t>Завдання додому:</a:t>
            </a:r>
            <a:endParaRPr lang="uk-UA" altLang="ru-RU" sz="40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3903" y="314325"/>
            <a:ext cx="530034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uk-UA" altLang="ru-RU" sz="3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розкодуй цікаву інформацію</a:t>
            </a:r>
            <a:endParaRPr lang="uk-UA" altLang="ru-RU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00660" y="1417320"/>
            <a:ext cx="47402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3600" b="1">
                <a:solidFill>
                  <a:srgbClr val="7030A0"/>
                </a:solidFill>
              </a:rPr>
              <a:t>20  7  21  29  1</a:t>
            </a:r>
            <a:endParaRPr lang="uk-UA" altLang="ru-RU" sz="3600" b="1">
              <a:solidFill>
                <a:srgbClr val="7030A0"/>
              </a:solidFill>
            </a:endParaRPr>
          </a:p>
          <a:p>
            <a:r>
              <a:rPr lang="uk-UA" altLang="ru-RU" sz="3600" b="1"/>
              <a:t>17  11  29  1</a:t>
            </a:r>
            <a:endParaRPr lang="uk-UA" altLang="ru-RU" sz="3600" b="1"/>
          </a:p>
          <a:p>
            <a:r>
              <a:rPr lang="uk-UA" altLang="ru-RU" sz="3600" b="1">
                <a:solidFill>
                  <a:srgbClr val="C00000"/>
                </a:solidFill>
              </a:rPr>
              <a:t>2  24  16  1</a:t>
            </a:r>
            <a:endParaRPr lang="uk-UA" altLang="ru-RU" sz="3600" b="1">
              <a:solidFill>
                <a:srgbClr val="C00000"/>
              </a:solidFill>
            </a:endParaRPr>
          </a:p>
          <a:p>
            <a:r>
              <a:rPr lang="uk-UA" altLang="ru-RU" sz="3600" b="1">
                <a:solidFill>
                  <a:srgbClr val="002060"/>
                </a:solidFill>
              </a:rPr>
              <a:t>10  21  19  2  16  7  18  1</a:t>
            </a:r>
            <a:endParaRPr lang="uk-UA" altLang="ru-RU" sz="3600" b="1">
              <a:solidFill>
                <a:srgbClr val="002060"/>
              </a:solidFill>
            </a:endParaRPr>
          </a:p>
          <a:p>
            <a:r>
              <a:rPr lang="uk-UA" altLang="ru-RU" sz="3600" b="1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uk-UA" altLang="ru-RU" sz="3600" b="1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altLang="ru-RU" sz="3600" b="1">
                <a:solidFill>
                  <a:srgbClr val="FF0000"/>
                </a:solidFill>
              </a:rPr>
              <a:t>6  7  21  7  3  1</a:t>
            </a:r>
            <a:endParaRPr lang="uk-UA" altLang="ru-RU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" name="Изображение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1266825" y="91440"/>
            <a:ext cx="9636125" cy="6628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02" name="Изображение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9124950" y="3625850"/>
            <a:ext cx="2961005" cy="3231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Горизонтальная прокрутка 3"/>
          <p:cNvSpPr/>
          <p:nvPr/>
        </p:nvSpPr>
        <p:spPr>
          <a:xfrm>
            <a:off x="140335" y="69215"/>
            <a:ext cx="3364230" cy="16573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31800" y="350520"/>
            <a:ext cx="29121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3200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</a:rPr>
              <a:t>МЕТА  УРОКУ:</a:t>
            </a:r>
            <a:endParaRPr lang="uk-UA" altLang="ru-RU" sz="3200" b="1">
              <a:solidFill>
                <a:srgbClr val="C0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6" name="Угол 5"/>
          <p:cNvSpPr/>
          <p:nvPr/>
        </p:nvSpPr>
        <p:spPr>
          <a:xfrm>
            <a:off x="3876040" y="681990"/>
            <a:ext cx="3716020" cy="1365885"/>
          </a:xfrm>
          <a:prstGeom prst="chevron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27000">
                <a:srgbClr val="FFFF00">
                  <a:alpha val="97000"/>
                </a:srgbClr>
              </a:gs>
              <a:gs pos="5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569460" y="1134745"/>
            <a:ext cx="2329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 b="1">
                <a:latin typeface="Segoe Script" panose="030B0504020000000003" charset="0"/>
                <a:cs typeface="Segoe Script" panose="030B0504020000000003" charset="0"/>
              </a:rPr>
              <a:t>Навчальна:</a:t>
            </a:r>
            <a:endParaRPr lang="ru-RU" altLang="en-US" sz="2400" b="1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8" name="Угол 7"/>
          <p:cNvSpPr/>
          <p:nvPr/>
        </p:nvSpPr>
        <p:spPr>
          <a:xfrm>
            <a:off x="431800" y="2843530"/>
            <a:ext cx="3716020" cy="1365885"/>
          </a:xfrm>
          <a:prstGeom prst="chevron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35000">
                <a:srgbClr val="FFFF00"/>
              </a:gs>
              <a:gs pos="6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181735" y="3251835"/>
            <a:ext cx="2570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400" b="1">
                <a:latin typeface="Segoe Script" panose="030B0504020000000003" charset="0"/>
                <a:cs typeface="Segoe Script" panose="030B0504020000000003" charset="0"/>
              </a:rPr>
              <a:t>Розвивальна</a:t>
            </a:r>
            <a:r>
              <a:rPr lang="ru-RU" altLang="en-US" sz="2400" b="1">
                <a:latin typeface="Segoe Script" panose="030B0504020000000003" charset="0"/>
                <a:cs typeface="Segoe Script" panose="030B0504020000000003" charset="0"/>
              </a:rPr>
              <a:t>:</a:t>
            </a:r>
            <a:endParaRPr lang="ru-RU" altLang="en-US" sz="2400" b="1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0" name="Угол 9"/>
          <p:cNvSpPr/>
          <p:nvPr/>
        </p:nvSpPr>
        <p:spPr>
          <a:xfrm>
            <a:off x="2014855" y="5083810"/>
            <a:ext cx="3716020" cy="1365885"/>
          </a:xfrm>
          <a:prstGeom prst="chevron">
            <a:avLst/>
          </a:prstGeom>
          <a:gradFill>
            <a:gsLst>
              <a:gs pos="11000">
                <a:schemeClr val="accent1">
                  <a:lumMod val="5000"/>
                  <a:lumOff val="95000"/>
                </a:schemeClr>
              </a:gs>
              <a:gs pos="27000">
                <a:srgbClr val="FFFF00"/>
              </a:gs>
              <a:gs pos="51000">
                <a:srgbClr val="92D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795270" y="5536565"/>
            <a:ext cx="2570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400" b="1">
                <a:latin typeface="Segoe Script" panose="030B0504020000000003" charset="0"/>
                <a:cs typeface="Segoe Script" panose="030B0504020000000003" charset="0"/>
              </a:rPr>
              <a:t>Виховна</a:t>
            </a:r>
            <a:r>
              <a:rPr lang="ru-RU" altLang="en-US" sz="2400" b="1">
                <a:latin typeface="Segoe Script" panose="030B0504020000000003" charset="0"/>
                <a:cs typeface="Segoe Script" panose="030B0504020000000003" charset="0"/>
              </a:rPr>
              <a:t>:</a:t>
            </a:r>
            <a:endParaRPr lang="ru-RU" altLang="en-US" sz="2400" b="1"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72705" y="250190"/>
            <a:ext cx="4368165" cy="22459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772400" y="250190"/>
            <a:ext cx="41681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/>
              <a:t> </a:t>
            </a:r>
            <a:r>
              <a:rPr lang="uk-UA" altLang="ru-RU" sz="2000"/>
              <a:t>сформувати уявлення учнів про види комп</a:t>
            </a:r>
            <a:r>
              <a:rPr lang="en-US" altLang="ru-RU" sz="2000"/>
              <a:t>’</a:t>
            </a:r>
            <a:r>
              <a:rPr lang="uk-UA" altLang="ru-RU" sz="2000"/>
              <a:t>ютерів,  їх будову;</a:t>
            </a:r>
            <a:r>
              <a:rPr lang="ru-RU" altLang="en-US" sz="2000"/>
              <a:t> ознайомити  зі складовими комп'ютера та їх призначенням;</a:t>
            </a:r>
            <a:r>
              <a:rPr lang="uk-UA" altLang="ru-RU" sz="2000"/>
              <a:t> закріпити знання учнів про можливості сучасних комп'ютерів та їх призначення;</a:t>
            </a:r>
            <a:endParaRPr lang="uk-UA" altLang="ru-RU" sz="200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13860" y="2621915"/>
            <a:ext cx="4911090" cy="188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4645025" y="2750820"/>
            <a:ext cx="41681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/>
              <a:t> </a:t>
            </a:r>
            <a:r>
              <a:rPr sz="2000"/>
              <a:t> розвивати </a:t>
            </a:r>
            <a:r>
              <a:rPr lang="uk-UA" sz="2000"/>
              <a:t>спостережливість, </a:t>
            </a:r>
            <a:r>
              <a:rPr sz="2000">
                <a:sym typeface="+mn-ea"/>
              </a:rPr>
              <a:t>логічне мислення,</a:t>
            </a:r>
            <a:r>
              <a:rPr lang="uk-UA" sz="2000">
                <a:sym typeface="+mn-ea"/>
              </a:rPr>
              <a:t> </a:t>
            </a:r>
            <a:r>
              <a:rPr sz="2000"/>
              <a:t>пізнавальні здібності учнів,  пам'ять, уважність</a:t>
            </a:r>
            <a:r>
              <a:rPr lang="uk-UA" sz="2000"/>
              <a:t>, практичні навички роботи з комп</a:t>
            </a:r>
            <a:r>
              <a:rPr lang="en-US" sz="2000"/>
              <a:t>’</a:t>
            </a:r>
            <a:r>
              <a:rPr lang="uk-UA" sz="2000"/>
              <a:t>ютером</a:t>
            </a:r>
            <a:endParaRPr lang="uk-UA" sz="20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27395" y="4822190"/>
            <a:ext cx="3665220" cy="188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5575935" y="4951730"/>
            <a:ext cx="41681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/>
              <a:t> </a:t>
            </a:r>
            <a:r>
              <a:rPr sz="2000"/>
              <a:t> виховувати </a:t>
            </a:r>
            <a:r>
              <a:rPr lang="uk-UA" sz="2000"/>
              <a:t>прагнення до пізнання чогось нового, </a:t>
            </a:r>
            <a:r>
              <a:rPr sz="2000"/>
              <a:t>інформаційну культуру учнів, зацікавленість до предмета,  культуру користувача ПК.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86715" y="160020"/>
            <a:ext cx="961136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uk-UA" altLang="ru-RU" sz="4800" b="1">
                <a:solidFill>
                  <a:srgbClr val="FF3300"/>
                </a:solidFill>
                <a:latin typeface="Segoe Script" panose="030B0504020000000003" charset="0"/>
                <a:cs typeface="Segoe Script" panose="030B0504020000000003" charset="0"/>
              </a:rPr>
              <a:t>ПОДИВИЛИСЯ НА МЕНЕ !</a:t>
            </a:r>
            <a:endParaRPr lang="uk-UA" altLang="ru-RU" sz="4800">
              <a:latin typeface="Segoe Script" panose="030B0504020000000003" charset="0"/>
              <a:cs typeface="Segoe Script" panose="030B0504020000000003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uk-UA" altLang="ru-RU" sz="4800" b="1">
                <a:solidFill>
                  <a:srgbClr val="7030A0"/>
                </a:solidFill>
                <a:latin typeface="Segoe Script" panose="030B0504020000000003" charset="0"/>
                <a:cs typeface="Segoe Script" panose="030B0504020000000003" charset="0"/>
              </a:rPr>
              <a:t>     УСМІХНУЛИСЯ УСІ !</a:t>
            </a:r>
            <a:endParaRPr lang="uk-UA" altLang="ru-RU" sz="4800" b="1">
              <a:solidFill>
                <a:srgbClr val="7030A0"/>
              </a:solidFill>
              <a:latin typeface="Segoe Script" panose="030B0504020000000003" charset="0"/>
              <a:cs typeface="Segoe Script" panose="030B0504020000000003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uk-UA" altLang="ru-RU" sz="4800" b="1">
                <a:solidFill>
                  <a:schemeClr val="accent1">
                    <a:lumMod val="75000"/>
                  </a:schemeClr>
                </a:solidFill>
                <a:latin typeface="Segoe Script" panose="030B0504020000000003" charset="0"/>
                <a:cs typeface="Segoe Script" panose="030B0504020000000003" charset="0"/>
              </a:rPr>
              <a:t>ВСІ ГОТОВІ ДО РОБОТИ </a:t>
            </a:r>
            <a:r>
              <a:rPr lang="en-US" altLang="ru-RU" sz="4800" b="1">
                <a:solidFill>
                  <a:schemeClr val="accent1">
                    <a:lumMod val="75000"/>
                  </a:schemeClr>
                </a:solidFill>
                <a:latin typeface="Segoe Script" panose="030B0504020000000003" charset="0"/>
                <a:cs typeface="Segoe Script" panose="030B0504020000000003" charset="0"/>
              </a:rPr>
              <a:t>?</a:t>
            </a:r>
            <a:endParaRPr lang="uk-UA" altLang="ru-RU" sz="4800">
              <a:latin typeface="Segoe Script" panose="030B0504020000000003" charset="0"/>
              <a:cs typeface="Segoe Script" panose="030B0504020000000003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uk-UA" altLang="ru-RU" sz="4800" b="1">
                <a:solidFill>
                  <a:schemeClr val="accent6">
                    <a:lumMod val="50000"/>
                  </a:schemeClr>
                </a:solidFill>
                <a:latin typeface="Segoe Script" panose="030B0504020000000003" charset="0"/>
                <a:cs typeface="Segoe Script" panose="030B0504020000000003" charset="0"/>
              </a:rPr>
              <a:t>   ВСІ БАДЬОРІ </a:t>
            </a:r>
            <a:r>
              <a:rPr lang="en-US" altLang="ru-RU" sz="4800" b="1">
                <a:solidFill>
                  <a:schemeClr val="accent6">
                    <a:lumMod val="50000"/>
                  </a:schemeClr>
                </a:solidFill>
                <a:latin typeface="Segoe Script" panose="030B0504020000000003" charset="0"/>
                <a:cs typeface="Segoe Script" panose="030B0504020000000003" charset="0"/>
              </a:rPr>
              <a:t>?</a:t>
            </a:r>
            <a:endParaRPr lang="uk-UA" altLang="ru-RU" sz="4800" b="1">
              <a:solidFill>
                <a:schemeClr val="accent6">
                  <a:lumMod val="50000"/>
                </a:schemeClr>
              </a:solidFill>
              <a:latin typeface="Segoe Script" panose="030B0504020000000003" charset="0"/>
              <a:cs typeface="Segoe Script" panose="030B0504020000000003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uk-UA" altLang="ru-RU" sz="4800" b="1">
                <a:solidFill>
                  <a:srgbClr val="CC3300"/>
                </a:solidFill>
                <a:latin typeface="Georgia" panose="02040502050405020303" charset="0"/>
                <a:cs typeface="Georgia" panose="02040502050405020303" charset="0"/>
              </a:rPr>
              <a:t>МОЛОДЦІ !!!</a:t>
            </a:r>
            <a:endParaRPr lang="uk-UA" altLang="ru-RU" sz="4800" b="1">
              <a:solidFill>
                <a:srgbClr val="CC330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algn="ctr"/>
            <a:endParaRPr lang="uk-UA" altLang="ru-RU" sz="4800" b="1">
              <a:solidFill>
                <a:srgbClr val="CC33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4" name="Изображение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10286365" y="0"/>
            <a:ext cx="1180465" cy="1836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Изображение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386715" y="1267460"/>
            <a:ext cx="1730375" cy="1361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Изображение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9883775" y="2033270"/>
            <a:ext cx="1765300" cy="1936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Изображение 106"/>
          <p:cNvPicPr/>
          <p:nvPr/>
        </p:nvPicPr>
        <p:blipFill>
          <a:blip r:embed="rId4"/>
          <a:srcRect l="31722" t="2877" r="25822" b="51207"/>
          <a:stretch>
            <a:fillRect/>
          </a:stretch>
        </p:blipFill>
        <p:spPr>
          <a:xfrm>
            <a:off x="1034415" y="3403600"/>
            <a:ext cx="1913890" cy="163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Изображение 107"/>
          <p:cNvPicPr/>
          <p:nvPr/>
        </p:nvPicPr>
        <p:blipFill>
          <a:blip r:embed="rId5"/>
          <a:stretch>
            <a:fillRect/>
          </a:stretch>
        </p:blipFill>
        <p:spPr>
          <a:xfrm>
            <a:off x="7847330" y="4638040"/>
            <a:ext cx="2630170" cy="2023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110" name="Изображение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2847975" y="2041525"/>
            <a:ext cx="7753985" cy="47009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485140" y="207010"/>
            <a:ext cx="11089005" cy="17532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sz="3600">
                <a:solidFill>
                  <a:srgbClr val="FF0000"/>
                </a:solidFill>
              </a:rPr>
              <a:t>Комп'ютер</a:t>
            </a:r>
            <a:r>
              <a:rPr lang="ru-RU" altLang="en-US" sz="3600"/>
              <a:t> — це електронний пристрій, призначений </a:t>
            </a:r>
            <a:endParaRPr lang="ru-RU" altLang="en-US" sz="3600"/>
          </a:p>
          <a:p>
            <a:r>
              <a:rPr lang="ru-RU" altLang="en-US" sz="3600"/>
              <a:t> </a:t>
            </a:r>
            <a:r>
              <a:rPr lang="uk-UA" altLang="ru-RU" sz="3600"/>
              <a:t>                          </a:t>
            </a:r>
            <a:r>
              <a:rPr lang="ru-RU" altLang="en-US" sz="3600"/>
              <a:t>для </a:t>
            </a:r>
            <a:r>
              <a:rPr lang="ru-RU" altLang="en-US" sz="3600">
                <a:sym typeface="+mn-ea"/>
              </a:rPr>
              <a:t>збирання</a:t>
            </a:r>
            <a:r>
              <a:rPr lang="uk-UA" altLang="ru-RU" sz="3600">
                <a:sym typeface="+mn-ea"/>
              </a:rPr>
              <a:t>, </a:t>
            </a:r>
            <a:r>
              <a:rPr lang="ru-RU" altLang="en-US" sz="3600"/>
              <a:t>зберігання, опрацювання  </a:t>
            </a:r>
            <a:endParaRPr lang="ru-RU" altLang="en-US" sz="3600"/>
          </a:p>
          <a:p>
            <a:r>
              <a:rPr lang="ru-RU" altLang="en-US" sz="3600"/>
              <a:t> </a:t>
            </a:r>
            <a:r>
              <a:rPr lang="uk-UA" altLang="ru-RU" sz="3600"/>
              <a:t>                                          </a:t>
            </a:r>
            <a:r>
              <a:rPr lang="ru-RU" altLang="en-US" sz="3600"/>
              <a:t>та передавання інформації.</a:t>
            </a:r>
            <a:endParaRPr lang="ru-RU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7" name="Изображение 126"/>
          <p:cNvPicPr/>
          <p:nvPr/>
        </p:nvPicPr>
        <p:blipFill>
          <a:blip r:embed="rId1"/>
          <a:stretch>
            <a:fillRect/>
          </a:stretch>
        </p:blipFill>
        <p:spPr>
          <a:xfrm rot="20820000">
            <a:off x="338455" y="3877945"/>
            <a:ext cx="3590925" cy="20707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" name="Изображение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4363720" y="3745230"/>
            <a:ext cx="3010535" cy="2766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" name="Изображение 128"/>
          <p:cNvPicPr/>
          <p:nvPr/>
        </p:nvPicPr>
        <p:blipFill>
          <a:blip r:embed="rId3"/>
          <a:stretch>
            <a:fillRect/>
          </a:stretch>
        </p:blipFill>
        <p:spPr>
          <a:xfrm rot="960000">
            <a:off x="8157210" y="3990975"/>
            <a:ext cx="3397885" cy="2273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Волна 1"/>
          <p:cNvSpPr/>
          <p:nvPr/>
        </p:nvSpPr>
        <p:spPr>
          <a:xfrm>
            <a:off x="1125855" y="111125"/>
            <a:ext cx="10243185" cy="1855470"/>
          </a:xfrm>
          <a:prstGeom prst="wave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47140" y="623570"/>
            <a:ext cx="9999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РІЗНОВИДИ   КОМП</a:t>
            </a:r>
            <a:r>
              <a:rPr lang="en-US" altLang="ru-RU" sz="4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’</a:t>
            </a:r>
            <a:r>
              <a:rPr lang="uk-UA" altLang="ru-RU" sz="4800" b="1">
                <a:solidFill>
                  <a:srgbClr val="C00000"/>
                </a:solidFill>
                <a:latin typeface="Georgia" panose="02040502050405020303" charset="0"/>
                <a:cs typeface="Georgia" panose="02040502050405020303" charset="0"/>
              </a:rPr>
              <a:t>ЮТЕРІВ</a:t>
            </a:r>
            <a:endParaRPr lang="uk-UA" altLang="ru-RU" sz="4800" b="1">
              <a:solidFill>
                <a:srgbClr val="C0000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51765" y="1900555"/>
            <a:ext cx="3793490" cy="160020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38125" y="2705100"/>
            <a:ext cx="360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2000" b="1">
                <a:latin typeface="Georgia" panose="02040502050405020303" charset="0"/>
                <a:cs typeface="Georgia" panose="02040502050405020303" charset="0"/>
                <a:hlinkClick r:id="rId4" action="ppaction://hlinksldjump"/>
              </a:rPr>
              <a:t>СУПЕРКОМП</a:t>
            </a:r>
            <a:r>
              <a:rPr lang="en-US" altLang="ru-RU" sz="2000" b="1">
                <a:latin typeface="Georgia" panose="02040502050405020303" charset="0"/>
                <a:cs typeface="Georgia" panose="02040502050405020303" charset="0"/>
                <a:hlinkClick r:id="rId4" action="ppaction://hlinksldjump"/>
              </a:rPr>
              <a:t>’</a:t>
            </a:r>
            <a:r>
              <a:rPr lang="uk-UA" altLang="ru-RU" sz="2000" b="1">
                <a:latin typeface="Georgia" panose="02040502050405020303" charset="0"/>
                <a:cs typeface="Georgia" panose="02040502050405020303" charset="0"/>
                <a:hlinkClick r:id="rId4" action="ppaction://hlinksldjump"/>
              </a:rPr>
              <a:t>ЮТЕРИ</a:t>
            </a:r>
            <a:endParaRPr lang="uk-UA" altLang="ru-RU" sz="20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116070" y="1772920"/>
            <a:ext cx="3793490" cy="160020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212590" y="2550795"/>
            <a:ext cx="3600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sz="2000" b="1">
                <a:latin typeface="Georgia" panose="02040502050405020303" charset="0"/>
                <a:cs typeface="Georgia" panose="02040502050405020303" charset="0"/>
                <a:hlinkClick r:id="rId5" action="ppaction://hlinksldjump"/>
              </a:rPr>
              <a:t>ПЕРСОНАЛЬНІ  КОМП</a:t>
            </a:r>
            <a:r>
              <a:rPr lang="en-US" sz="2000" b="1">
                <a:latin typeface="Georgia" panose="02040502050405020303" charset="0"/>
                <a:cs typeface="Georgia" panose="02040502050405020303" charset="0"/>
                <a:hlinkClick r:id="rId5" action="ppaction://hlinksldjump"/>
              </a:rPr>
              <a:t>’</a:t>
            </a:r>
            <a:r>
              <a:rPr lang="uk-UA" sz="2000" b="1">
                <a:latin typeface="Georgia" panose="02040502050405020303" charset="0"/>
                <a:cs typeface="Georgia" panose="02040502050405020303" charset="0"/>
                <a:hlinkClick r:id="rId5" action="ppaction://hlinksldjump"/>
              </a:rPr>
              <a:t>ЮТЕРИ</a:t>
            </a:r>
            <a:endParaRPr lang="uk-UA" sz="2000" b="1"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8187055" y="1966595"/>
            <a:ext cx="3793490" cy="1600200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283575" y="2818765"/>
            <a:ext cx="360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sz="2000" b="1">
                <a:latin typeface="Georgia" panose="02040502050405020303" charset="0"/>
                <a:cs typeface="Georgia" panose="02040502050405020303" charset="0"/>
                <a:hlinkClick r:id="rId6" action="ppaction://hlinksldjump"/>
              </a:rPr>
              <a:t>МІКРОКОМП</a:t>
            </a:r>
            <a:r>
              <a:rPr lang="en-US" sz="2000" b="1">
                <a:latin typeface="Georgia" panose="02040502050405020303" charset="0"/>
                <a:cs typeface="Georgia" panose="02040502050405020303" charset="0"/>
                <a:hlinkClick r:id="rId6" action="ppaction://hlinksldjump"/>
              </a:rPr>
              <a:t>’</a:t>
            </a:r>
            <a:r>
              <a:rPr lang="uk-UA" sz="2000" b="1">
                <a:latin typeface="Georgia" panose="02040502050405020303" charset="0"/>
                <a:cs typeface="Georgia" panose="02040502050405020303" charset="0"/>
                <a:hlinkClick r:id="rId6" action="ppaction://hlinksldjump"/>
              </a:rPr>
              <a:t>ЮТЕРИ</a:t>
            </a:r>
            <a:endParaRPr lang="uk-UA" sz="2000" b="1"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100" name="Изображение 99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192510" y="5797550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" name="Изображение 125"/>
          <p:cNvPicPr/>
          <p:nvPr/>
        </p:nvPicPr>
        <p:blipFill>
          <a:blip r:embed="rId1">
            <a:lum bright="-30000" contrast="60000"/>
          </a:blip>
          <a:srcRect l="25449" t="46401" r="49569"/>
          <a:stretch>
            <a:fillRect/>
          </a:stretch>
        </p:blipFill>
        <p:spPr>
          <a:xfrm>
            <a:off x="9173845" y="4008120"/>
            <a:ext cx="2002790" cy="1398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" name="Изображение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8909050" y="304800"/>
            <a:ext cx="2974975" cy="1600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" name="Изображение 130"/>
          <p:cNvPicPr/>
          <p:nvPr/>
        </p:nvPicPr>
        <p:blipFill>
          <a:blip r:embed="rId3"/>
          <a:stretch>
            <a:fillRect/>
          </a:stretch>
        </p:blipFill>
        <p:spPr>
          <a:xfrm>
            <a:off x="252095" y="71120"/>
            <a:ext cx="3075305" cy="1834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" name="Изображение 132"/>
          <p:cNvPicPr/>
          <p:nvPr/>
        </p:nvPicPr>
        <p:blipFill>
          <a:blip r:embed="rId4">
            <a:lum bright="-24000" contrast="48000"/>
          </a:blip>
          <a:srcRect t="41594" r="65939"/>
          <a:stretch>
            <a:fillRect/>
          </a:stretch>
        </p:blipFill>
        <p:spPr>
          <a:xfrm>
            <a:off x="488950" y="4003040"/>
            <a:ext cx="2473960" cy="1471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4">
            <a:lum bright="-24000" contrast="48000"/>
          </a:blip>
          <a:srcRect l="31677" t="41594" r="33621"/>
          <a:stretch>
            <a:fillRect/>
          </a:stretch>
        </p:blipFill>
        <p:spPr>
          <a:xfrm>
            <a:off x="1747520" y="5407025"/>
            <a:ext cx="2464435" cy="1426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6"/>
          <p:cNvPicPr/>
          <p:nvPr/>
        </p:nvPicPr>
        <p:blipFill>
          <a:blip r:embed="rId4">
            <a:lum bright="-24000" contrast="48000"/>
          </a:blip>
          <a:srcRect l="68143" t="47551"/>
          <a:stretch>
            <a:fillRect/>
          </a:stretch>
        </p:blipFill>
        <p:spPr>
          <a:xfrm>
            <a:off x="2962910" y="4131945"/>
            <a:ext cx="2341245" cy="14344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Прямое соединение 7"/>
          <p:cNvCxnSpPr/>
          <p:nvPr/>
        </p:nvCxnSpPr>
        <p:spPr>
          <a:xfrm flipV="1">
            <a:off x="2861945" y="3906520"/>
            <a:ext cx="635" cy="273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ссылка на другую страницу 9"/>
          <p:cNvSpPr/>
          <p:nvPr/>
        </p:nvSpPr>
        <p:spPr>
          <a:xfrm>
            <a:off x="3361690" y="143510"/>
            <a:ext cx="5405755" cy="2172970"/>
          </a:xfrm>
          <a:prstGeom prst="flowChartOffpageConnector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495675" y="267335"/>
            <a:ext cx="51587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ПЕРСОНАЛЬНІ КОМП</a:t>
            </a:r>
            <a:r>
              <a:rPr lang="en-US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’</a:t>
            </a:r>
            <a:r>
              <a:rPr lang="uk-UA" altLang="ru-RU" sz="4000" b="1">
                <a:solidFill>
                  <a:srgbClr val="002060"/>
                </a:solidFill>
                <a:latin typeface="Segoe Script" panose="030B0504020000000003" charset="0"/>
                <a:cs typeface="Segoe Script" panose="030B0504020000000003" charset="0"/>
              </a:rPr>
              <a:t>ЮТЕРИ</a:t>
            </a:r>
            <a:endParaRPr lang="uk-UA" altLang="ru-RU" sz="4000" b="1">
              <a:solidFill>
                <a:srgbClr val="002060"/>
              </a:solidFill>
              <a:latin typeface="Segoe Script" panose="030B0504020000000003" charset="0"/>
              <a:cs typeface="Segoe Script" panose="030B0504020000000003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0800000">
            <a:off x="813435" y="2289810"/>
            <a:ext cx="4330700" cy="1616710"/>
          </a:xfrm>
          <a:prstGeom prst="wedgeRoundRect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85190" y="2357755"/>
            <a:ext cx="41922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000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  <a:hlinkClick r:id="rId5" action="ppaction://hlinksldjump"/>
              </a:rPr>
              <a:t>СТАЦІОНАРНІ ПК</a:t>
            </a:r>
            <a:endParaRPr lang="uk-UA" altLang="ru-RU" sz="4000" b="1">
              <a:solidFill>
                <a:srgbClr val="C0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10800000" flipH="1">
            <a:off x="7081520" y="2353945"/>
            <a:ext cx="4221480" cy="1616710"/>
          </a:xfrm>
          <a:prstGeom prst="wedgeRoundRect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7338695" y="2526030"/>
            <a:ext cx="3706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uk-UA" altLang="ru-RU" sz="4000" b="1">
                <a:solidFill>
                  <a:srgbClr val="C00000"/>
                </a:solidFill>
                <a:latin typeface="Book Antiqua" panose="02040602050305030304" charset="0"/>
                <a:cs typeface="Book Antiqua" panose="02040602050305030304" charset="0"/>
                <a:hlinkClick r:id="rId6" action="ppaction://hlinksldjump"/>
              </a:rPr>
              <a:t>МОБІЛЬНІ ПК</a:t>
            </a:r>
            <a:endParaRPr lang="uk-UA" altLang="ru-RU" sz="4000" b="1">
              <a:solidFill>
                <a:srgbClr val="C0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  <p:pic>
        <p:nvPicPr>
          <p:cNvPr id="16" name="Изображение 15"/>
          <p:cNvPicPr/>
          <p:nvPr/>
        </p:nvPicPr>
        <p:blipFill>
          <a:blip r:embed="rId1">
            <a:lum bright="-30000" contrast="60000"/>
          </a:blip>
          <a:srcRect l="51857" t="46401" r="25461"/>
          <a:stretch>
            <a:fillRect/>
          </a:stretch>
        </p:blipFill>
        <p:spPr>
          <a:xfrm>
            <a:off x="7268210" y="4875530"/>
            <a:ext cx="1905635" cy="1660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1">
            <a:lum bright="-30000" contrast="60000"/>
          </a:blip>
          <a:srcRect l="75401" t="46401"/>
          <a:stretch>
            <a:fillRect/>
          </a:stretch>
        </p:blipFill>
        <p:spPr>
          <a:xfrm>
            <a:off x="9793605" y="5292725"/>
            <a:ext cx="198882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304155" y="5833745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494665" y="132080"/>
            <a:ext cx="33407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 b="1" u="sng">
                <a:solidFill>
                  <a:srgbClr val="FF0000"/>
                </a:solidFill>
              </a:rPr>
              <a:t>Стаціонарний</a:t>
            </a:r>
            <a:r>
              <a:rPr lang="ru-RU" altLang="en-US" sz="2400">
                <a:solidFill>
                  <a:srgbClr val="FF0000"/>
                </a:solidFill>
              </a:rPr>
              <a:t> — означає непереносний, який стоїть на одному місці</a:t>
            </a:r>
            <a:r>
              <a:rPr lang="uk-UA" altLang="ru-RU" sz="2400">
                <a:solidFill>
                  <a:srgbClr val="FF0000"/>
                </a:solidFill>
              </a:rPr>
              <a:t> та постійно підключеніий до електромережі</a:t>
            </a:r>
            <a:r>
              <a:rPr lang="ru-RU" altLang="en-US" sz="2400">
                <a:solidFill>
                  <a:srgbClr val="FF0000"/>
                </a:solidFill>
              </a:rPr>
              <a:t> </a:t>
            </a:r>
            <a:endParaRPr lang="ru-RU" altLang="en-US" sz="2400">
              <a:solidFill>
                <a:srgbClr val="FF0000"/>
              </a:solidFill>
            </a:endParaRPr>
          </a:p>
        </p:txBody>
      </p:sp>
      <p:pic>
        <p:nvPicPr>
          <p:cNvPr id="134" name="Изображение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234950" y="2524125"/>
            <a:ext cx="3600450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9180195" y="4818380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 b="1">
                <a:solidFill>
                  <a:srgbClr val="002060"/>
                </a:solidFill>
              </a:rPr>
              <a:t>Ігрові </a:t>
            </a:r>
            <a:r>
              <a:rPr lang="uk-UA" altLang="ru-RU" sz="2400" b="1">
                <a:solidFill>
                  <a:srgbClr val="002060"/>
                </a:solidFill>
              </a:rPr>
              <a:t>комп</a:t>
            </a:r>
            <a:r>
              <a:rPr lang="en-US" altLang="ru-RU" sz="2400" b="1">
                <a:solidFill>
                  <a:srgbClr val="002060"/>
                </a:solidFill>
              </a:rPr>
              <a:t>’</a:t>
            </a:r>
            <a:r>
              <a:rPr lang="uk-UA" altLang="ru-RU" sz="2400" b="1">
                <a:solidFill>
                  <a:srgbClr val="002060"/>
                </a:solidFill>
              </a:rPr>
              <a:t>ютери</a:t>
            </a:r>
            <a:endParaRPr lang="uk-UA" altLang="ru-RU" sz="2400" b="1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853815" y="390525"/>
            <a:ext cx="1308100" cy="11563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30015" y="3094355"/>
            <a:ext cx="1566545" cy="44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0975" y="4554220"/>
            <a:ext cx="1627505" cy="5118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Изображение 13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6560" y="132080"/>
            <a:ext cx="3141980" cy="1980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8877300" y="347980"/>
            <a:ext cx="29864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 b="1">
                <a:solidFill>
                  <a:srgbClr val="002060"/>
                </a:solidFill>
                <a:sym typeface="+mn-ea"/>
              </a:rPr>
              <a:t>Офісні </a:t>
            </a:r>
            <a:r>
              <a:rPr lang="uk-UA" altLang="ru-RU" sz="2400" b="1">
                <a:solidFill>
                  <a:srgbClr val="002060"/>
                </a:solidFill>
                <a:sym typeface="+mn-ea"/>
              </a:rPr>
              <a:t>персональні комп’ютери</a:t>
            </a:r>
            <a:endParaRPr lang="uk-UA" altLang="ru-RU" sz="2400" b="1">
              <a:solidFill>
                <a:srgbClr val="002060"/>
              </a:solidFill>
              <a:sym typeface="+mn-ea"/>
            </a:endParaRPr>
          </a:p>
        </p:txBody>
      </p:sp>
      <p:pic>
        <p:nvPicPr>
          <p:cNvPr id="136" name="Изображение 135"/>
          <p:cNvPicPr/>
          <p:nvPr/>
        </p:nvPicPr>
        <p:blipFill>
          <a:blip r:embed="rId3"/>
          <a:stretch>
            <a:fillRect/>
          </a:stretch>
        </p:blipFill>
        <p:spPr>
          <a:xfrm>
            <a:off x="5691505" y="2334895"/>
            <a:ext cx="3214370" cy="1963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Текстовое поле 8"/>
          <p:cNvSpPr txBox="1"/>
          <p:nvPr/>
        </p:nvSpPr>
        <p:spPr>
          <a:xfrm>
            <a:off x="9581515" y="2681605"/>
            <a:ext cx="182435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ru-RU" altLang="en-US" sz="2400" b="1">
                <a:solidFill>
                  <a:srgbClr val="002060"/>
                </a:solidFill>
                <a:sym typeface="+mn-ea"/>
              </a:rPr>
              <a:t>Домашні </a:t>
            </a:r>
            <a:endParaRPr lang="ru-RU" altLang="en-US" sz="2400" b="1">
              <a:solidFill>
                <a:srgbClr val="002060"/>
              </a:solidFill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002060"/>
                </a:solidFill>
                <a:sym typeface="+mn-ea"/>
              </a:rPr>
              <a:t>комп'ютери</a:t>
            </a:r>
            <a:r>
              <a:rPr lang="ru-RU" altLang="en-US">
                <a:sym typeface="+mn-ea"/>
              </a:rPr>
              <a:t> </a:t>
            </a:r>
            <a:endParaRPr lang="ru-RU" altLang="en-US"/>
          </a:p>
        </p:txBody>
      </p:sp>
      <p:pic>
        <p:nvPicPr>
          <p:cNvPr id="137" name="Изображение 136"/>
          <p:cNvPicPr/>
          <p:nvPr/>
        </p:nvPicPr>
        <p:blipFill>
          <a:blip r:embed="rId4"/>
          <a:stretch>
            <a:fillRect/>
          </a:stretch>
        </p:blipFill>
        <p:spPr>
          <a:xfrm>
            <a:off x="5774055" y="4714875"/>
            <a:ext cx="3328035" cy="1889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5" action="ppaction://hlinksldjump"/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64215" y="5793105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494665" y="132080"/>
            <a:ext cx="334073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2400" b="1">
                <a:solidFill>
                  <a:srgbClr val="FF0000"/>
                </a:solidFill>
              </a:rPr>
              <a:t>Мобільний або портативний комп'ютер</a:t>
            </a:r>
            <a:r>
              <a:rPr sz="2400">
                <a:solidFill>
                  <a:srgbClr val="FF0000"/>
                </a:solidFill>
              </a:rPr>
              <a:t> — персональний комп'ютер, який може бути зручно транспортований одною людиною і здатний бути швидко увімкнений у робочий стан</a:t>
            </a:r>
            <a:r>
              <a:rPr lang="uk-UA" sz="2400">
                <a:solidFill>
                  <a:srgbClr val="FF0000"/>
                </a:solidFill>
              </a:rPr>
              <a:t>. </a:t>
            </a:r>
            <a:endParaRPr lang="uk-UA" sz="2400">
              <a:solidFill>
                <a:srgbClr val="FF0000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942195" y="4951095"/>
            <a:ext cx="20726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2400" b="1">
                <a:solidFill>
                  <a:srgbClr val="002060"/>
                </a:solidFill>
              </a:rPr>
              <a:t>Планшети,</a:t>
            </a:r>
            <a:endParaRPr lang="uk-UA" sz="2400" b="1">
              <a:solidFill>
                <a:srgbClr val="002060"/>
              </a:solidFill>
            </a:endParaRPr>
          </a:p>
          <a:p>
            <a:pPr algn="ctr"/>
            <a:r>
              <a:rPr lang="uk-UA" sz="2400" b="1">
                <a:solidFill>
                  <a:srgbClr val="002060"/>
                </a:solidFill>
              </a:rPr>
              <a:t>смартфони</a:t>
            </a:r>
            <a:endParaRPr lang="uk-UA" sz="2400" b="1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853815" y="390525"/>
            <a:ext cx="1308100" cy="115633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30015" y="3094355"/>
            <a:ext cx="1566545" cy="44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0975" y="4554220"/>
            <a:ext cx="1465580" cy="9074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8877300" y="347980"/>
            <a:ext cx="29864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3200" b="1">
                <a:solidFill>
                  <a:srgbClr val="002060"/>
                </a:solidFill>
                <a:sym typeface="+mn-ea"/>
              </a:rPr>
              <a:t>Ноутбук</a:t>
            </a:r>
            <a:endParaRPr lang="uk-UA" sz="3200" b="1">
              <a:solidFill>
                <a:srgbClr val="002060"/>
              </a:solidFill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790430" y="2681605"/>
            <a:ext cx="14065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uk-UA" altLang="ru-RU" sz="3200" b="1">
                <a:solidFill>
                  <a:srgbClr val="002060"/>
                </a:solidFill>
                <a:sym typeface="+mn-ea"/>
              </a:rPr>
              <a:t>Нетбук</a:t>
            </a:r>
            <a:endParaRPr lang="uk-UA" altLang="ru-RU" sz="3200"/>
          </a:p>
        </p:txBody>
      </p:sp>
      <p:pic>
        <p:nvPicPr>
          <p:cNvPr id="138" name="Изображение 137"/>
          <p:cNvPicPr/>
          <p:nvPr/>
        </p:nvPicPr>
        <p:blipFill>
          <a:blip r:embed="rId1"/>
          <a:srcRect l="7175" t="5117" r="8509" b="16617"/>
          <a:stretch>
            <a:fillRect/>
          </a:stretch>
        </p:blipFill>
        <p:spPr>
          <a:xfrm>
            <a:off x="283210" y="4286250"/>
            <a:ext cx="3708400" cy="2423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" name="Изображение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5330190" y="132080"/>
            <a:ext cx="3378835" cy="1941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" name="Изображение 139"/>
          <p:cNvPicPr/>
          <p:nvPr/>
        </p:nvPicPr>
        <p:blipFill>
          <a:blip r:embed="rId3"/>
          <a:srcRect t="47117"/>
          <a:stretch>
            <a:fillRect/>
          </a:stretch>
        </p:blipFill>
        <p:spPr>
          <a:xfrm>
            <a:off x="5641340" y="2271395"/>
            <a:ext cx="3552825" cy="2014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1" name="Изображение 140"/>
          <p:cNvPicPr/>
          <p:nvPr/>
        </p:nvPicPr>
        <p:blipFill>
          <a:blip r:embed="rId4"/>
          <a:stretch>
            <a:fillRect/>
          </a:stretch>
        </p:blipFill>
        <p:spPr>
          <a:xfrm>
            <a:off x="5496560" y="4483735"/>
            <a:ext cx="1951355" cy="1629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" name="Изображение 141"/>
          <p:cNvPicPr/>
          <p:nvPr/>
        </p:nvPicPr>
        <p:blipFill>
          <a:blip r:embed="rId5"/>
          <a:srcRect l="11708" t="-2369" r="9083"/>
          <a:stretch>
            <a:fillRect/>
          </a:stretch>
        </p:blipFill>
        <p:spPr>
          <a:xfrm>
            <a:off x="7487920" y="4812665"/>
            <a:ext cx="2414270" cy="1756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Изображение 99">
            <a:hlinkClick r:id="rId6" action="ppaction://hlinksldjump"/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64215" y="5858510"/>
            <a:ext cx="999490" cy="999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5323</Words>
  <Application>WPS Presentation</Application>
  <PresentationFormat>宽屏</PresentationFormat>
  <Paragraphs>262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Calibri Light</vt:lpstr>
      <vt:lpstr>Book Antiqua</vt:lpstr>
      <vt:lpstr>Georgia</vt:lpstr>
      <vt:lpstr>Segoe Script</vt:lpstr>
      <vt:lpstr>Times New Roman</vt:lpstr>
      <vt:lpstr>Comic Sans MS</vt:lpstr>
      <vt:lpstr>Calibri</vt:lpstr>
      <vt:lpstr>Microsoft YaHei</vt:lpstr>
      <vt:lpstr>Arial Unicode MS</vt:lpstr>
      <vt:lpstr>Office Theme</vt:lpstr>
      <vt:lpstr>PowerPoint 演示文稿</vt:lpstr>
      <vt:lpstr>Урок  №8: Сучасні комп'ютери                       та їх пристрої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ПК</cp:lastModifiedBy>
  <cp:revision>4</cp:revision>
  <dcterms:created xsi:type="dcterms:W3CDTF">2023-03-14T07:32:00Z</dcterms:created>
  <dcterms:modified xsi:type="dcterms:W3CDTF">2023-03-15T20:38:54Z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1049-11.2.0.11486</vt:lpwstr>
  </property>
  <property fmtid="{D5CDD505-2E9C-101B-9397-08002B2CF9AE}" pid="3" name="ICV">
    <vt:lpwstr>8A573E0025814C9A9508E312287A0D1A</vt:lpwstr>
  </property>
</Properties>
</file>