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3" r:id="rId5"/>
    <p:sldId id="266" r:id="rId6"/>
    <p:sldId id="267" r:id="rId7"/>
    <p:sldId id="268" r:id="rId8"/>
    <p:sldId id="269" r:id="rId9"/>
    <p:sldId id="259" r:id="rId10"/>
    <p:sldId id="262" r:id="rId11"/>
    <p:sldId id="265" r:id="rId12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8210" autoAdjust="0"/>
    <p:restoredTop sz="94660"/>
  </p:normalViewPr>
  <p:slideViewPr>
    <p:cSldViewPr>
      <p:cViewPr varScale="1">
        <p:scale>
          <a:sx n="105" d="100"/>
          <a:sy n="105" d="100"/>
        </p:scale>
        <p:origin x="-171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707ADA-14A8-4A78-8535-CF970BEB6F11}" type="datetimeFigureOut">
              <a:rPr lang="ru-RU"/>
              <a:pPr>
                <a:defRPr/>
              </a:pPr>
              <a:t>15.03.2023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AEE1DB-B917-4AF8-84F7-EFB6C0BE68A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16C550-D5E2-469D-9602-D514C488FA8A}" type="datetimeFigureOut">
              <a:rPr lang="ru-RU"/>
              <a:pPr>
                <a:defRPr/>
              </a:pPr>
              <a:t>15.03.2023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057563-3E1B-49C1-989F-E8CFEFFB6D8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F3B9C6-3FC1-4056-AA47-EB1DBC536341}" type="datetimeFigureOut">
              <a:rPr lang="ru-RU"/>
              <a:pPr>
                <a:defRPr/>
              </a:pPr>
              <a:t>15.03.2023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5A9EE9-8BE9-4055-87B0-C0F47B7776C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E7F140-53A7-4660-92B6-4D1751DE945E}" type="datetimeFigureOut">
              <a:rPr lang="ru-RU"/>
              <a:pPr>
                <a:defRPr/>
              </a:pPr>
              <a:t>15.03.2023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54274B-C733-4089-B041-8C99F0F56CD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BC34C6-246F-4E40-B8E1-98E1B80FCEB9}" type="datetimeFigureOut">
              <a:rPr lang="ru-RU"/>
              <a:pPr>
                <a:defRPr/>
              </a:pPr>
              <a:t>15.03.2023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B98C4B-4ABE-4375-86C0-99275CA9BDD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680A35-3872-4BD4-9957-E93AA72DE932}" type="datetimeFigureOut">
              <a:rPr lang="ru-RU"/>
              <a:pPr>
                <a:defRPr/>
              </a:pPr>
              <a:t>15.03.2023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8A2243-15D5-4121-BC99-92704941365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C7A7DE-4172-4DF0-8EA8-51B154A5FBAC}" type="datetimeFigureOut">
              <a:rPr lang="ru-RU"/>
              <a:pPr>
                <a:defRPr/>
              </a:pPr>
              <a:t>15.03.2023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A8A5F4-810E-4012-8C95-E95BAC7C1BB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EF2B9A-4EA9-4F23-8D8E-D4FD26442658}" type="datetimeFigureOut">
              <a:rPr lang="ru-RU"/>
              <a:pPr>
                <a:defRPr/>
              </a:pPr>
              <a:t>15.03.2023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B94F10-51E5-49E5-B22C-9B32C3D5158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47C913-C7FB-421E-967D-4DCC4EC87C6C}" type="datetimeFigureOut">
              <a:rPr lang="ru-RU"/>
              <a:pPr>
                <a:defRPr/>
              </a:pPr>
              <a:t>15.03.2023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2830A8-FCCC-4A4A-B940-5778004A72C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A0F781-5C3B-4621-B447-7322286FBB81}" type="datetimeFigureOut">
              <a:rPr lang="ru-RU"/>
              <a:pPr>
                <a:defRPr/>
              </a:pPr>
              <a:t>15.03.2023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82AD3B-5D2D-47C3-903D-46FB4928BCE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650312-A9EA-4114-AD41-ECF5FF7500A3}" type="datetimeFigureOut">
              <a:rPr lang="ru-RU"/>
              <a:pPr>
                <a:defRPr/>
              </a:pPr>
              <a:t>15.03.2023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C9CCB0-2CC0-4C70-8B41-6EE2D6E8368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8435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799F3EA3-BF0C-4889-AF0B-49145F196994}" type="datetimeFigureOut">
              <a:rPr lang="ru-RU"/>
              <a:pPr>
                <a:defRPr/>
              </a:pPr>
              <a:t>15.03.2023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CB6EAEBF-3B07-4AF7-9831-4C73CE6594E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transition>
    <p:fade/>
  </p:transition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http://www.waps.com.ua/img/2009/2701_inetpolzov.jpg" TargetMode="External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s://jamboard.google.com/d/1mvsEUWlOWpuBYadK3nNexjfeptsvGxZ8WwFkdT-d_is/edit?usp=sharing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419475" y="4508500"/>
            <a:ext cx="2736850" cy="1465263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uk-UA" dirty="0" err="1" smtClean="0">
                <a:solidFill>
                  <a:schemeClr val="accent6">
                    <a:lumMod val="75000"/>
                  </a:schemeClr>
                </a:solidFill>
              </a:rPr>
              <a:t>Бриж</a:t>
            </a:r>
            <a:r>
              <a:rPr lang="uk-UA" dirty="0" smtClean="0">
                <a:solidFill>
                  <a:schemeClr val="accent6">
                    <a:lumMod val="75000"/>
                  </a:schemeClr>
                </a:solidFill>
              </a:rPr>
              <a:t> Марина Миколаївна</a:t>
            </a:r>
            <a:endParaRPr lang="uk-UA" dirty="0" smtClean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6" name="Рисунок 5" descr="images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372225" y="4292600"/>
            <a:ext cx="2143125" cy="2143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Прямоугольник 7"/>
          <p:cNvSpPr/>
          <p:nvPr/>
        </p:nvSpPr>
        <p:spPr>
          <a:xfrm>
            <a:off x="928662" y="428604"/>
            <a:ext cx="7820942" cy="2585323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5400" b="1" dirty="0" smtClean="0">
                <a:ln w="50800"/>
                <a:solidFill>
                  <a:schemeClr val="accent1">
                    <a:lumMod val="75000"/>
                  </a:schemeClr>
                </a:solidFill>
                <a:latin typeface="+mn-lt"/>
              </a:rPr>
              <a:t>Безпечна робота </a:t>
            </a:r>
            <a:r>
              <a:rPr lang="uk-UA" sz="5400" b="1" dirty="0">
                <a:ln w="50800"/>
                <a:solidFill>
                  <a:schemeClr val="accent1">
                    <a:lumMod val="75000"/>
                  </a:schemeClr>
                </a:solidFill>
                <a:latin typeface="+mn-lt"/>
              </a:rPr>
              <a:t>в </a:t>
            </a:r>
            <a:r>
              <a:rPr lang="uk-UA" sz="5400" b="1" dirty="0" smtClean="0">
                <a:ln w="50800"/>
                <a:solidFill>
                  <a:schemeClr val="accent1">
                    <a:lumMod val="75000"/>
                  </a:schemeClr>
                </a:solidFill>
                <a:latin typeface="+mn-lt"/>
              </a:rPr>
              <a:t>Інтернеті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5400" b="1" dirty="0">
              <a:ln w="50800"/>
              <a:solidFill>
                <a:schemeClr val="bg1">
                  <a:shade val="50000"/>
                </a:schemeClr>
              </a:solidFill>
              <a:latin typeface="+mn-lt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388" y="1052513"/>
            <a:ext cx="7178694" cy="5400675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ru-RU" sz="2500" i="1" dirty="0" err="1" smtClean="0">
                <a:solidFill>
                  <a:schemeClr val="tx2"/>
                </a:solidFill>
              </a:rPr>
              <a:t>Віруси</a:t>
            </a:r>
            <a:r>
              <a:rPr lang="ru-RU" sz="2500" i="1" dirty="0" smtClean="0">
                <a:solidFill>
                  <a:schemeClr val="tx2"/>
                </a:solidFill>
              </a:rPr>
              <a:t> та </a:t>
            </a:r>
            <a:r>
              <a:rPr lang="ru-RU" sz="2500" i="1" dirty="0" err="1" smtClean="0">
                <a:solidFill>
                  <a:schemeClr val="tx2"/>
                </a:solidFill>
              </a:rPr>
              <a:t>хробаки</a:t>
            </a:r>
            <a:r>
              <a:rPr lang="ru-RU" sz="2500" i="1" dirty="0" smtClean="0">
                <a:solidFill>
                  <a:schemeClr val="tx2"/>
                </a:solidFill>
              </a:rPr>
              <a:t> </a:t>
            </a:r>
            <a:r>
              <a:rPr lang="ru-RU" sz="2500" i="1" dirty="0" err="1" smtClean="0">
                <a:solidFill>
                  <a:schemeClr val="tx2"/>
                </a:solidFill>
              </a:rPr>
              <a:t>є</a:t>
            </a:r>
            <a:r>
              <a:rPr lang="ru-RU" sz="2500" i="1" dirty="0" smtClean="0">
                <a:solidFill>
                  <a:schemeClr val="tx2"/>
                </a:solidFill>
              </a:rPr>
              <a:t> </a:t>
            </a:r>
            <a:r>
              <a:rPr lang="ru-RU" sz="2500" i="1" dirty="0" err="1" smtClean="0">
                <a:solidFill>
                  <a:schemeClr val="tx2"/>
                </a:solidFill>
              </a:rPr>
              <a:t>небезпечними</a:t>
            </a:r>
            <a:r>
              <a:rPr lang="ru-RU" sz="2500" i="1" dirty="0" smtClean="0">
                <a:solidFill>
                  <a:schemeClr val="tx2"/>
                </a:solidFill>
              </a:rPr>
              <a:t> </a:t>
            </a:r>
            <a:r>
              <a:rPr lang="ru-RU" sz="2500" i="1" dirty="0" err="1" smtClean="0">
                <a:solidFill>
                  <a:schemeClr val="tx2"/>
                </a:solidFill>
              </a:rPr>
              <a:t>програмами</a:t>
            </a:r>
            <a:r>
              <a:rPr lang="ru-RU" sz="2500" i="1" dirty="0" smtClean="0">
                <a:solidFill>
                  <a:schemeClr val="tx2"/>
                </a:solidFill>
              </a:rPr>
              <a:t> (</a:t>
            </a:r>
            <a:r>
              <a:rPr lang="ru-RU" sz="2500" i="1" dirty="0" err="1" smtClean="0">
                <a:solidFill>
                  <a:schemeClr val="tx2"/>
                </a:solidFill>
              </a:rPr>
              <a:t>можуть</a:t>
            </a:r>
            <a:r>
              <a:rPr lang="ru-RU" sz="2500" i="1" dirty="0" smtClean="0">
                <a:solidFill>
                  <a:schemeClr val="tx2"/>
                </a:solidFill>
              </a:rPr>
              <a:t>  </a:t>
            </a:r>
            <a:r>
              <a:rPr lang="ru-RU" sz="2500" i="1" dirty="0" err="1" smtClean="0">
                <a:solidFill>
                  <a:schemeClr val="tx2"/>
                </a:solidFill>
              </a:rPr>
              <a:t>поширюватися</a:t>
            </a:r>
            <a:r>
              <a:rPr lang="ru-RU" sz="2500" i="1" dirty="0" smtClean="0">
                <a:solidFill>
                  <a:schemeClr val="tx2"/>
                </a:solidFill>
              </a:rPr>
              <a:t> через </a:t>
            </a:r>
            <a:r>
              <a:rPr lang="ru-RU" sz="2500" i="1" dirty="0" err="1" smtClean="0">
                <a:solidFill>
                  <a:schemeClr val="tx2"/>
                </a:solidFill>
              </a:rPr>
              <a:t>електронну</a:t>
            </a:r>
            <a:r>
              <a:rPr lang="ru-RU" sz="2500" i="1" dirty="0" smtClean="0">
                <a:solidFill>
                  <a:schemeClr val="tx2"/>
                </a:solidFill>
              </a:rPr>
              <a:t> </a:t>
            </a:r>
            <a:r>
              <a:rPr lang="ru-RU" sz="2500" i="1" dirty="0" err="1" smtClean="0">
                <a:solidFill>
                  <a:schemeClr val="tx2"/>
                </a:solidFill>
              </a:rPr>
              <a:t>пошту</a:t>
            </a:r>
            <a:r>
              <a:rPr lang="ru-RU" sz="2500" i="1" dirty="0" smtClean="0">
                <a:solidFill>
                  <a:schemeClr val="tx2"/>
                </a:solidFill>
              </a:rPr>
              <a:t> </a:t>
            </a:r>
            <a:r>
              <a:rPr lang="ru-RU" sz="2500" i="1" dirty="0" err="1" smtClean="0">
                <a:solidFill>
                  <a:schemeClr val="tx2"/>
                </a:solidFill>
              </a:rPr>
              <a:t>або</a:t>
            </a:r>
            <a:r>
              <a:rPr lang="ru-RU" sz="2500" i="1" dirty="0" smtClean="0">
                <a:solidFill>
                  <a:schemeClr val="tx2"/>
                </a:solidFill>
              </a:rPr>
              <a:t> </a:t>
            </a:r>
            <a:r>
              <a:rPr lang="ru-RU" sz="2500" i="1" dirty="0" err="1" smtClean="0">
                <a:solidFill>
                  <a:schemeClr val="tx2"/>
                </a:solidFill>
              </a:rPr>
              <a:t>веб</a:t>
            </a:r>
            <a:r>
              <a:rPr lang="ru-RU" sz="2500" i="1" dirty="0" smtClean="0">
                <a:solidFill>
                  <a:schemeClr val="tx2"/>
                </a:solidFill>
              </a:rPr>
              <a:t>);</a:t>
            </a:r>
          </a:p>
          <a:p>
            <a:pPr>
              <a:lnSpc>
                <a:spcPct val="80000"/>
              </a:lnSpc>
            </a:pPr>
            <a:r>
              <a:rPr lang="ru-RU" sz="2500" i="1" dirty="0" err="1" smtClean="0">
                <a:solidFill>
                  <a:schemeClr val="tx2"/>
                </a:solidFill>
              </a:rPr>
              <a:t>Віруси</a:t>
            </a:r>
            <a:r>
              <a:rPr lang="ru-RU" sz="2500" i="1" dirty="0" smtClean="0">
                <a:solidFill>
                  <a:schemeClr val="tx2"/>
                </a:solidFill>
              </a:rPr>
              <a:t> </a:t>
            </a:r>
            <a:r>
              <a:rPr lang="ru-RU" sz="2500" i="1" dirty="0" err="1" smtClean="0">
                <a:solidFill>
                  <a:schemeClr val="tx2"/>
                </a:solidFill>
              </a:rPr>
              <a:t>пошкоджують</a:t>
            </a:r>
            <a:r>
              <a:rPr lang="ru-RU" sz="2500" i="1" dirty="0" smtClean="0">
                <a:solidFill>
                  <a:schemeClr val="tx2"/>
                </a:solidFill>
              </a:rPr>
              <a:t> </a:t>
            </a:r>
            <a:r>
              <a:rPr lang="ru-RU" sz="2500" i="1" dirty="0" err="1" smtClean="0">
                <a:solidFill>
                  <a:schemeClr val="tx2"/>
                </a:solidFill>
              </a:rPr>
              <a:t>файли</a:t>
            </a:r>
            <a:r>
              <a:rPr lang="ru-RU" sz="2500" i="1" dirty="0" smtClean="0">
                <a:solidFill>
                  <a:schemeClr val="tx2"/>
                </a:solidFill>
              </a:rPr>
              <a:t> </a:t>
            </a:r>
            <a:r>
              <a:rPr lang="ru-RU" sz="2500" i="1" dirty="0" err="1" smtClean="0">
                <a:solidFill>
                  <a:schemeClr val="tx2"/>
                </a:solidFill>
              </a:rPr>
              <a:t>або</a:t>
            </a:r>
            <a:r>
              <a:rPr lang="ru-RU" sz="2500" i="1" dirty="0" smtClean="0">
                <a:solidFill>
                  <a:schemeClr val="tx2"/>
                </a:solidFill>
              </a:rPr>
              <a:t> </a:t>
            </a:r>
            <a:r>
              <a:rPr lang="ru-RU" sz="2500" i="1" dirty="0" err="1" smtClean="0">
                <a:solidFill>
                  <a:schemeClr val="tx2"/>
                </a:solidFill>
              </a:rPr>
              <a:t>програмне</a:t>
            </a:r>
            <a:r>
              <a:rPr lang="ru-RU" sz="2500" i="1" dirty="0" smtClean="0">
                <a:solidFill>
                  <a:schemeClr val="tx2"/>
                </a:solidFill>
              </a:rPr>
              <a:t> </a:t>
            </a:r>
            <a:r>
              <a:rPr lang="ru-RU" sz="2500" i="1" dirty="0" err="1" smtClean="0">
                <a:solidFill>
                  <a:schemeClr val="tx2"/>
                </a:solidFill>
              </a:rPr>
              <a:t>забезпечення</a:t>
            </a:r>
            <a:r>
              <a:rPr lang="ru-RU" sz="2500" i="1" dirty="0" smtClean="0">
                <a:solidFill>
                  <a:schemeClr val="tx2"/>
                </a:solidFill>
              </a:rPr>
              <a:t>;</a:t>
            </a:r>
          </a:p>
          <a:p>
            <a:pPr>
              <a:lnSpc>
                <a:spcPct val="80000"/>
              </a:lnSpc>
            </a:pPr>
            <a:r>
              <a:rPr lang="ru-RU" sz="2500" i="1" dirty="0" err="1" smtClean="0">
                <a:solidFill>
                  <a:schemeClr val="tx2"/>
                </a:solidFill>
              </a:rPr>
              <a:t>Хробаки</a:t>
            </a:r>
            <a:r>
              <a:rPr lang="ru-RU" sz="2500" i="1" dirty="0" smtClean="0">
                <a:solidFill>
                  <a:schemeClr val="tx2"/>
                </a:solidFill>
              </a:rPr>
              <a:t> </a:t>
            </a:r>
            <a:r>
              <a:rPr lang="ru-RU" sz="2500" i="1" dirty="0" err="1" smtClean="0">
                <a:solidFill>
                  <a:schemeClr val="tx2"/>
                </a:solidFill>
              </a:rPr>
              <a:t>розповсюджуються</a:t>
            </a:r>
            <a:r>
              <a:rPr lang="ru-RU" sz="2500" i="1" dirty="0" smtClean="0">
                <a:solidFill>
                  <a:schemeClr val="tx2"/>
                </a:solidFill>
              </a:rPr>
              <a:t> </a:t>
            </a:r>
            <a:r>
              <a:rPr lang="ru-RU" sz="2500" i="1" dirty="0" err="1" smtClean="0">
                <a:solidFill>
                  <a:schemeClr val="tx2"/>
                </a:solidFill>
              </a:rPr>
              <a:t>швидше</a:t>
            </a:r>
            <a:r>
              <a:rPr lang="ru-RU" sz="2500" i="1" dirty="0" smtClean="0">
                <a:solidFill>
                  <a:schemeClr val="tx2"/>
                </a:solidFill>
              </a:rPr>
              <a:t> за </a:t>
            </a:r>
            <a:r>
              <a:rPr lang="ru-RU" sz="2500" i="1" dirty="0" err="1" smtClean="0">
                <a:solidFill>
                  <a:schemeClr val="tx2"/>
                </a:solidFill>
              </a:rPr>
              <a:t>віруси</a:t>
            </a:r>
            <a:r>
              <a:rPr lang="ru-RU" sz="2500" i="1" dirty="0" smtClean="0">
                <a:solidFill>
                  <a:schemeClr val="tx2"/>
                </a:solidFill>
              </a:rPr>
              <a:t>;</a:t>
            </a:r>
          </a:p>
          <a:p>
            <a:pPr>
              <a:lnSpc>
                <a:spcPct val="80000"/>
              </a:lnSpc>
            </a:pPr>
            <a:r>
              <a:rPr lang="ru-RU" sz="2500" i="1" dirty="0" err="1" smtClean="0">
                <a:solidFill>
                  <a:schemeClr val="tx2"/>
                </a:solidFill>
              </a:rPr>
              <a:t>Троянські</a:t>
            </a:r>
            <a:r>
              <a:rPr lang="ru-RU" sz="2500" i="1" dirty="0" smtClean="0">
                <a:solidFill>
                  <a:schemeClr val="tx2"/>
                </a:solidFill>
              </a:rPr>
              <a:t> </a:t>
            </a:r>
            <a:r>
              <a:rPr lang="ru-RU" sz="2500" i="1" dirty="0" err="1" smtClean="0">
                <a:solidFill>
                  <a:schemeClr val="tx2"/>
                </a:solidFill>
              </a:rPr>
              <a:t>коні</a:t>
            </a:r>
            <a:r>
              <a:rPr lang="ru-RU" sz="2500" i="1" dirty="0" smtClean="0">
                <a:solidFill>
                  <a:schemeClr val="tx2"/>
                </a:solidFill>
              </a:rPr>
              <a:t>, </a:t>
            </a:r>
            <a:r>
              <a:rPr lang="ru-RU" sz="2500" i="1" dirty="0" err="1" smtClean="0">
                <a:solidFill>
                  <a:schemeClr val="tx2"/>
                </a:solidFill>
              </a:rPr>
              <a:t>або</a:t>
            </a:r>
            <a:r>
              <a:rPr lang="ru-RU" sz="2500" i="1" dirty="0" smtClean="0">
                <a:solidFill>
                  <a:schemeClr val="tx2"/>
                </a:solidFill>
              </a:rPr>
              <a:t> </a:t>
            </a:r>
            <a:r>
              <a:rPr lang="ru-RU" sz="2500" i="1" dirty="0" err="1" smtClean="0">
                <a:solidFill>
                  <a:schemeClr val="tx2"/>
                </a:solidFill>
              </a:rPr>
              <a:t>троянці</a:t>
            </a:r>
            <a:r>
              <a:rPr lang="ru-RU" sz="2500" i="1" dirty="0" smtClean="0">
                <a:solidFill>
                  <a:schemeClr val="tx2"/>
                </a:solidFill>
              </a:rPr>
              <a:t>, - </a:t>
            </a:r>
            <a:r>
              <a:rPr lang="ru-RU" sz="2500" i="1" dirty="0" err="1" smtClean="0">
                <a:solidFill>
                  <a:schemeClr val="tx2"/>
                </a:solidFill>
              </a:rPr>
              <a:t>небезпечні</a:t>
            </a:r>
            <a:r>
              <a:rPr lang="ru-RU" sz="2500" i="1" dirty="0" smtClean="0">
                <a:solidFill>
                  <a:schemeClr val="tx2"/>
                </a:solidFill>
              </a:rPr>
              <a:t> </a:t>
            </a:r>
            <a:r>
              <a:rPr lang="ru-RU" sz="2500" i="1" dirty="0" err="1" smtClean="0">
                <a:solidFill>
                  <a:schemeClr val="tx2"/>
                </a:solidFill>
              </a:rPr>
              <a:t>програми</a:t>
            </a:r>
            <a:r>
              <a:rPr lang="ru-RU" sz="2500" i="1" dirty="0" smtClean="0">
                <a:solidFill>
                  <a:schemeClr val="tx2"/>
                </a:solidFill>
              </a:rPr>
              <a:t>, </a:t>
            </a:r>
            <a:r>
              <a:rPr lang="ru-RU" sz="2500" i="1" dirty="0" err="1" smtClean="0">
                <a:solidFill>
                  <a:schemeClr val="tx2"/>
                </a:solidFill>
              </a:rPr>
              <a:t>які</a:t>
            </a:r>
            <a:r>
              <a:rPr lang="ru-RU" sz="2500" i="1" dirty="0" smtClean="0">
                <a:solidFill>
                  <a:schemeClr val="tx2"/>
                </a:solidFill>
              </a:rPr>
              <a:t>  </a:t>
            </a:r>
            <a:r>
              <a:rPr lang="ru-RU" sz="2500" i="1" dirty="0" err="1" smtClean="0">
                <a:solidFill>
                  <a:schemeClr val="tx2"/>
                </a:solidFill>
              </a:rPr>
              <a:t>створені</a:t>
            </a:r>
            <a:r>
              <a:rPr lang="ru-RU" sz="2500" i="1" dirty="0" smtClean="0">
                <a:solidFill>
                  <a:schemeClr val="tx2"/>
                </a:solidFill>
              </a:rPr>
              <a:t> так, </a:t>
            </a:r>
            <a:r>
              <a:rPr lang="ru-RU" sz="2500" i="1" dirty="0" err="1" smtClean="0">
                <a:solidFill>
                  <a:schemeClr val="tx2"/>
                </a:solidFill>
              </a:rPr>
              <a:t>щоб</a:t>
            </a:r>
            <a:r>
              <a:rPr lang="ru-RU" sz="2500" i="1" dirty="0" smtClean="0">
                <a:solidFill>
                  <a:schemeClr val="tx2"/>
                </a:solidFill>
              </a:rPr>
              <a:t> </a:t>
            </a:r>
            <a:r>
              <a:rPr lang="ru-RU" sz="2500" i="1" dirty="0" err="1" smtClean="0">
                <a:solidFill>
                  <a:schemeClr val="tx2"/>
                </a:solidFill>
              </a:rPr>
              <a:t>виглядати</a:t>
            </a:r>
            <a:r>
              <a:rPr lang="ru-RU" sz="2500" i="1" dirty="0" smtClean="0">
                <a:solidFill>
                  <a:schemeClr val="tx2"/>
                </a:solidFill>
              </a:rPr>
              <a:t> </a:t>
            </a:r>
            <a:r>
              <a:rPr lang="ru-RU" sz="2500" i="1" dirty="0" err="1" smtClean="0">
                <a:solidFill>
                  <a:schemeClr val="tx2"/>
                </a:solidFill>
              </a:rPr>
              <a:t>безневинними</a:t>
            </a:r>
            <a:r>
              <a:rPr lang="ru-RU" sz="2500" i="1" dirty="0" smtClean="0">
                <a:solidFill>
                  <a:schemeClr val="tx2"/>
                </a:solidFill>
              </a:rPr>
              <a:t>;</a:t>
            </a:r>
          </a:p>
          <a:p>
            <a:pPr>
              <a:lnSpc>
                <a:spcPct val="80000"/>
              </a:lnSpc>
            </a:pPr>
            <a:r>
              <a:rPr lang="ru-RU" sz="2500" i="1" dirty="0" err="1" smtClean="0">
                <a:solidFill>
                  <a:schemeClr val="tx2"/>
                </a:solidFill>
              </a:rPr>
              <a:t>Після</a:t>
            </a:r>
            <a:r>
              <a:rPr lang="ru-RU" sz="2500" i="1" dirty="0" smtClean="0">
                <a:solidFill>
                  <a:schemeClr val="tx2"/>
                </a:solidFill>
              </a:rPr>
              <a:t> </a:t>
            </a:r>
            <a:r>
              <a:rPr lang="ru-RU" sz="2500" i="1" dirty="0" err="1" smtClean="0">
                <a:solidFill>
                  <a:schemeClr val="tx2"/>
                </a:solidFill>
              </a:rPr>
              <a:t>активації</a:t>
            </a:r>
            <a:r>
              <a:rPr lang="ru-RU" sz="2500" i="1" dirty="0" smtClean="0">
                <a:solidFill>
                  <a:schemeClr val="tx2"/>
                </a:solidFill>
              </a:rPr>
              <a:t> вони </a:t>
            </a:r>
            <a:r>
              <a:rPr lang="ru-RU" sz="2500" i="1" dirty="0" err="1" smtClean="0">
                <a:solidFill>
                  <a:schemeClr val="tx2"/>
                </a:solidFill>
              </a:rPr>
              <a:t>можуть</a:t>
            </a:r>
            <a:r>
              <a:rPr lang="ru-RU" sz="2500" i="1" dirty="0" smtClean="0">
                <a:solidFill>
                  <a:schemeClr val="tx2"/>
                </a:solidFill>
              </a:rPr>
              <a:t> </a:t>
            </a:r>
            <a:r>
              <a:rPr lang="ru-RU" sz="2500" i="1" dirty="0" err="1" smtClean="0">
                <a:solidFill>
                  <a:schemeClr val="tx2"/>
                </a:solidFill>
              </a:rPr>
              <a:t>пошкодити</a:t>
            </a:r>
            <a:r>
              <a:rPr lang="ru-RU" sz="2500" i="1" dirty="0" smtClean="0">
                <a:solidFill>
                  <a:schemeClr val="tx2"/>
                </a:solidFill>
              </a:rPr>
              <a:t> </a:t>
            </a:r>
            <a:r>
              <a:rPr lang="ru-RU" sz="2500" i="1" dirty="0" err="1" smtClean="0">
                <a:solidFill>
                  <a:schemeClr val="tx2"/>
                </a:solidFill>
              </a:rPr>
              <a:t>файли</a:t>
            </a:r>
            <a:r>
              <a:rPr lang="ru-RU" sz="2500" i="1" dirty="0" smtClean="0">
                <a:solidFill>
                  <a:schemeClr val="tx2"/>
                </a:solidFill>
              </a:rPr>
              <a:t> без </a:t>
            </a:r>
            <a:r>
              <a:rPr lang="ru-RU" sz="2500" i="1" dirty="0" err="1" smtClean="0">
                <a:solidFill>
                  <a:schemeClr val="tx2"/>
                </a:solidFill>
              </a:rPr>
              <a:t>відома</a:t>
            </a:r>
            <a:r>
              <a:rPr lang="ru-RU" sz="2500" i="1" dirty="0" smtClean="0">
                <a:solidFill>
                  <a:schemeClr val="tx2"/>
                </a:solidFill>
              </a:rPr>
              <a:t/>
            </a:r>
            <a:br>
              <a:rPr lang="ru-RU" sz="2500" i="1" dirty="0" smtClean="0">
                <a:solidFill>
                  <a:schemeClr val="tx2"/>
                </a:solidFill>
              </a:rPr>
            </a:br>
            <a:r>
              <a:rPr lang="ru-RU" sz="2500" i="1" dirty="0" err="1" smtClean="0">
                <a:solidFill>
                  <a:schemeClr val="tx2"/>
                </a:solidFill>
              </a:rPr>
              <a:t>користувача</a:t>
            </a:r>
            <a:r>
              <a:rPr lang="ru-RU" sz="2500" i="1" dirty="0" smtClean="0">
                <a:solidFill>
                  <a:schemeClr val="tx2"/>
                </a:solidFill>
              </a:rPr>
              <a:t>.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endParaRPr lang="ru-RU" sz="1300" i="1" dirty="0" smtClean="0"/>
          </a:p>
        </p:txBody>
      </p:sp>
      <p:pic>
        <p:nvPicPr>
          <p:cNvPr id="4" name="Рисунок 3" descr="internet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388" y="3857628"/>
            <a:ext cx="2420938" cy="2663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Прямоугольник 6"/>
          <p:cNvSpPr/>
          <p:nvPr/>
        </p:nvSpPr>
        <p:spPr>
          <a:xfrm>
            <a:off x="611560" y="116632"/>
            <a:ext cx="6048672" cy="76944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4400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+mn-lt"/>
              </a:rPr>
              <a:t>Неприємності в мережі</a:t>
            </a:r>
            <a:endParaRPr lang="ru-RU" sz="4400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  <a:latin typeface="+mn-lt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8313" y="1412875"/>
            <a:ext cx="3959225" cy="4679950"/>
          </a:xfrm>
        </p:spPr>
        <p:txBody>
          <a:bodyPr rtlCol="0">
            <a:normAutofit fontScale="850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uk-UA" b="1" dirty="0" smtClean="0"/>
              <a:t>Діти </a:t>
            </a:r>
            <a:r>
              <a:rPr lang="uk-UA" b="1" dirty="0" smtClean="0">
                <a:solidFill>
                  <a:srgbClr val="FF0000"/>
                </a:solidFill>
              </a:rPr>
              <a:t>з</a:t>
            </a:r>
            <a:r>
              <a:rPr lang="uk-UA" b="1" dirty="0" smtClean="0"/>
              <a:t> </a:t>
            </a:r>
            <a:r>
              <a:rPr lang="uk-UA" b="1" dirty="0" smtClean="0">
                <a:solidFill>
                  <a:srgbClr val="FF0000"/>
                </a:solidFill>
              </a:rPr>
              <a:t>7-10</a:t>
            </a:r>
            <a:r>
              <a:rPr lang="uk-UA" b="1" dirty="0" smtClean="0"/>
              <a:t> років -15-25 хвилин;</a:t>
            </a:r>
            <a:br>
              <a:rPr lang="uk-UA" b="1" dirty="0" smtClean="0"/>
            </a:br>
            <a:endParaRPr lang="ru-RU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uk-UA" b="1" dirty="0" smtClean="0"/>
              <a:t>Діти </a:t>
            </a:r>
            <a:r>
              <a:rPr lang="uk-UA" b="1" dirty="0" smtClean="0">
                <a:solidFill>
                  <a:srgbClr val="FF0000"/>
                </a:solidFill>
              </a:rPr>
              <a:t>з 11-14</a:t>
            </a:r>
            <a:r>
              <a:rPr lang="uk-UA" b="1" dirty="0" smtClean="0"/>
              <a:t> </a:t>
            </a:r>
            <a:r>
              <a:rPr lang="uk-UA" b="1" dirty="0" err="1" smtClean="0"/>
              <a:t>років-</a:t>
            </a:r>
            <a:r>
              <a:rPr lang="uk-UA" b="1" dirty="0" smtClean="0"/>
              <a:t> від 30 до 40 хвилин;</a:t>
            </a:r>
            <a:br>
              <a:rPr lang="uk-UA" b="1" dirty="0" smtClean="0"/>
            </a:br>
            <a:endParaRPr lang="ru-RU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uk-UA" b="1" dirty="0" smtClean="0"/>
              <a:t>Підліткам </a:t>
            </a:r>
            <a:r>
              <a:rPr lang="uk-UA" b="1" dirty="0" smtClean="0">
                <a:solidFill>
                  <a:srgbClr val="FF0000"/>
                </a:solidFill>
              </a:rPr>
              <a:t>до 16 </a:t>
            </a:r>
            <a:r>
              <a:rPr lang="uk-UA" b="1" dirty="0" smtClean="0"/>
              <a:t>років - не більше 2-х годин;</a:t>
            </a:r>
            <a:br>
              <a:rPr lang="uk-UA" b="1" dirty="0" smtClean="0"/>
            </a:br>
            <a:endParaRPr lang="ru-RU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uk-UA" b="1" dirty="0" smtClean="0"/>
              <a:t>Підліткам </a:t>
            </a:r>
            <a:r>
              <a:rPr lang="uk-UA" b="1" dirty="0" smtClean="0">
                <a:solidFill>
                  <a:srgbClr val="FF0000"/>
                </a:solidFill>
              </a:rPr>
              <a:t>старше 16</a:t>
            </a:r>
            <a:r>
              <a:rPr lang="uk-UA" b="1" dirty="0" smtClean="0"/>
              <a:t> років - 2- 4 години з </a:t>
            </a:r>
            <a:r>
              <a:rPr lang="ru-RU" b="1" dirty="0" err="1" smtClean="0"/>
              <a:t>перервами</a:t>
            </a:r>
            <a:r>
              <a:rPr lang="ru-RU" b="1" dirty="0" smtClean="0"/>
              <a:t> </a:t>
            </a:r>
            <a:r>
              <a:rPr lang="uk-UA" b="1" dirty="0" smtClean="0"/>
              <a:t>;</a:t>
            </a:r>
            <a:endParaRPr lang="ru-RU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 smtClean="0"/>
          </a:p>
        </p:txBody>
      </p:sp>
      <p:pic>
        <p:nvPicPr>
          <p:cNvPr id="5" name="il_fi" descr="http://www.waps.com.ua/img/2009/2701_inetpolzov.jpg"/>
          <p:cNvPicPr>
            <a:picLocks noChangeAspect="1" noChangeArrowheads="1"/>
          </p:cNvPicPr>
          <p:nvPr/>
        </p:nvPicPr>
        <p:blipFill>
          <a:blip r:embed="rId2" r:link="rId3"/>
          <a:srcRect/>
          <a:stretch>
            <a:fillRect/>
          </a:stretch>
        </p:blipFill>
        <p:spPr bwMode="auto">
          <a:xfrm>
            <a:off x="5364163" y="1052513"/>
            <a:ext cx="2514600" cy="1962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31" name="AutoShape 4" descr="data:image/jpg;base64,/9j/4AAQSkZJRgABAQAAAQABAAD/2wCEAAkGBhQSERUUEhQVFRQWFBoXFRQXFxQXFRcYFxcXFBcYGBYXHSYfFxolGRcXHy8gIycpLC4uFR49NTAqNSYrLikBCQoKDgwOGg8PGiwfHx8pLCksKSksKSwpKSwsKikpKSkpKSkpKSkpLCksKSkpKSkpKSksKSkpLCwpLCkpLCksKf/AABEIAJUAiAMBIgACEQEDEQH/xAAcAAAABwEBAAAAAAAAAAAAAAAAAgMEBQYHAQj/xAA/EAACAQIEBAMGBAELBQEAAAABAgMAEQQSITEFBkFRB2FxEyIyQoGRI1KhsRQzNENTYnJzgqLB0RUkg5LhJf/EABoBAAIDAQEAAAAAAAAAAAAAAAMFAQIEAAb/xAAmEQACAgICAQQBBQAAAAAAAAAAAQIRAyEEEjETIkFRBRQjMjNh/9oADAMBAAIRAxEAPwB1wDjnEsOpixGJJnQkPFMivYdCHFi6kahgSNanjz9ilF2iw7ADVs7p97i1qtXHuWocWo9oCrr8EqG0iHyPbyNxVIxXLM8E0YnUS4YSBnmQa5V1AkiG1za5FxWZOzbB4nGpLZFcd5vmx8MkckkeGiF0dYmLtISNLt1Qn5RqdqqnDcJKkT4dmli/EEjxXsgbKPZ3XcMLBiPMX1FafzNjsPhcPNjIsJHEwU+yndFDNK2iZI9zrrc2261nXD4WWMZyWkf35GOpZ31Yn9qvVEJqSpI0XgvMGJxqQyQQgTwlosQ8hCw6gXAsczX917AVYP4KGFxNi5leYD3WkICp39lHf3dt9W03rPOTuYf4PEgubQS2WU9FYaJJ5W2Pka1p8BGXzmNC9rZioLWG2pqstAZx6sq/Maw4+LKsE8mXWPERoFKN0ymQgsO4AsazOMkkqwKyIbOhFmU+h6Het3OJXNlzLm6LmGb6Deqj4hctCSM4qMWmhUlrf0sa6sh8wNQe4tQMkeyLY59XRnBoDa527naojiPM6DSEBz+c3yC/Ybk/pUMhlxMgUsTffoqjvbagLHfkaQwya7PwWVeILISsPvEfE/yL9fmPkKNiIwI36m2pO5pTDYVY1CILKPuT3PnXMX8BHew+5ArXGCgjLLbHBNCusutFpe5Bep00L1yhaoODXoUWhUnUbHx7FTRI0sbRZETMUdWuxHQMDpc2A0pu/MvsjGuJiZGksF9neXUgXBVRmFr726U0GJfiSKYSYcLmDiYgGSYKbjIh+FCRu+pttR+Y8VFw3Bz4hdZMtg7ks7u2iAselze21MaoWJW6Mu8R+av+oY+PDx39hA5zXBGaRfjNj2tl17nvRGbW/nVa5aQtM7scxCksTuWdtT6nWrBijZD5WP2N6vF3sYZIenUUGZAwIOoIsf2qycN56w8WHWPHYjEK8QyLHGT+Mg+FiVF83yn3hsKpsnF44VGY3Y65V1Opvr2qA4rxUz5fdChSba3bXufpUSkkWx8aWZ+NGi43xTwATLDgGbzcqjDzDglr37Gq5x/xSxeIwzYfREY2LAkytH0jZuvmdyB61UKJe59KB3YwXBww/wBZ1T2qZ4JxeOJcrKwJNy419BbcWqHKUnJLl32qIvejTmgulS0i5R8TSXSM3HYfGfQHYedO5l+Ad3GnkNT9qoC4kk3QEHodqmeGcySqwM4zqARcWDC/XzozdxaYonh37Not5oprsThlVl1VgCPQ0bLSp+S6E710GukUW1d2J62dNCgDQqexXqzWuRB/+bhP8BP2qg+PHGP5thQd80zjyHuRj75z9KieUvE1cM+Bjdj7FYGgxA1IUiQmOQDyB1t0PkKi/FvF+14pIQbqsUQU3uLZc1x5XJNM3pWA4+CX6hKSI7lYaSnzUfoTTvmGXLh2HViFH3uf0Bpnyq38qP7p/cU05hxmeUINo9PVj8X2GlcnUDbLE58iiLCgUi+KA86NKL6dOtDKF2oSryxhPstQ0vsbPLI2wsKc4aKw13oLOOlK1MpOqopgxR7d+3ZgorCjUfD4VpHSNLZpHVFubC7sFFz0FzVEasj6xbY1aa1Kq1xU5DgOHx4PHR4xmGPikKwgZ7HKctlsMpBN75tbbVWeGIzKxAJVRdj0UEhQT9dKPLFqxPh5yeTpWjSOCr/20P8Ac/3NOHjpDl9ScJC3SxX6qxFqeWpflg07BOScmhC9BkpR1vSd7ULyddBCtClCL0KrQRMzorQzEnUk7DXXQaAV0mk45Lk0wV0NpdVJfY/4fxMwlyBcsmVfJr6H6a0zJsO9AjWuNvU3ojolJyDohJAAJYkAAakk6AAdSTUvx7kp8PicLh5ZQkmICF7j3Ys75ACb+9YanarV4LcCSbGPM4uMOgKA7Z2NgfoAfvVo8aOQ5cYkeIw6l5IVKPGPidCbgr3YG+m5B++jFBVYm5/Jff04+EZH4hcrJwzGCGKf2wMauSbZkJJGVrG17DN6MKj4ZLiksDynip5vYxwStJexUo6lehLlh7gHUnarXztyevDnw0V7u2HDSm5IMmYhit+nT6VOaKasH+OzOGTq/DK3ejxylCGU2ZSGU+anMD9xSuBwEk0ixQo0kjbKouf/AIPM1pXAvAt3AbGTezv/AEUVmYernS/oKzwi7sb8nlY8cXGQXmzwobiTrj8C8QGIVZHjkJUBiurKyg7kWINtajsfynFwfh2IjxEqPjcUqosceyKrZr66kXFyxA2sKvXEcLhuG4X+GHFZMKgByKTDJKtzc5QEz216bdxWGcVkBncrM+JF9J3DBm9Q+tapS0ee48Iyye50iT5f5lkwt1sJImN2jPf8yH5T+hq3YTiMGIBMD6jeNtHW/l19RWbLJepXliWVcVH7F0Vn9z8QXja+oVrai56is6d+2Q25XGjKPqYy7n9aKyXqXlwecAsuR7e8oNwD116jzphJhWFAy8Zx2hbizp6Yzy2oUsy0KyM1oy2WfXbSjR7k+dDQiuQpY26GmbqgmHLKeW2K3rg1NCQaUZFsKF8DXblRIcG45PhJRLh5Cj7HqrDsynRhWncI8eFygYrDNm6vCwKnzyNqPuayOhVo5JRA5+FjzO2tmycR8eYQv4GGmd+ntCqKO17Ek1lvMHMk+Nm9tiGBYCyqosqLe9lHr3qNpfA4QyyRxDeSRUH+Zgv+9WeRy0Chw8XHTmvg3jwo5XXDYJJWX8acB3Y7hTqieQA1t3Jqk+KfiJi1xUuEhY4eOKwZ10kkuoe4f5F1sLVtMMARVUbKAo8gBYftWa+M3h82MiGKwylp41s6LvJGNdBuWXoOoJ8qLBq6POTk5ScmYZLjFuSSWY7nck9yx3pF+IH5RbzOtNXjIJVgQwNipBBB7EHan3A+CyYqURRDWxZ3OixourO56KB1o1Ir2b8BcDckk61IxE5lt8WZbeuYWpNYFQkISVubEixI6G3S+9ql+WOH+2xUa9FPtGPYJr+9h9ayP3T0ekxR9HjPt9GtTjU96azW7/Sk5Zi2tzqb0TJ96ZqOqZ5Tt7rQ2mgvsKFOstdrNLiY27NCzzRjBXtSYksRekY8Z33pZlDCgONeTbCfWSaFpqOpokLXGvpRr2oL+j0OOSdT+w9CgKFVD3fgFX/wc5cM2N/iGH4eHBINtDIwygfQEn7VT+A8EkxmISCL4nO/RVHxMfICvSvAOBx4OBIIRZEG/VjuWY9STrV4r5FH5Hk9Y+mvkkaF6FZ9zfzK2Iz4fDuY4RdZZxu52McZvovQt9qukI4wcnSI/wAQ+aeFOxjlwwxkimzvGApTuPbC2ZtvdBI77VTuc8bBhVOAwELwI6pJiWkDe2ckBkjJbXIAQdNLn1uJOVxIoXBoWnDC6x3aJrH4iTpHtffvUr4ycLVTh8TIRHiZUCSQg5lIQfGG6WvbtqO2pXJ1o1YscIZYqRmxNqsPK/ERAGJ0Z7Xv0A1Av01N/tVfgjLsoVSzMcqIBdmY7WHWtd5R8GQQJOIkknbDKbKP8Rhqx8hp3rsSUPdIP+Q5Xf8Abh4GuE4kkgFjduygsfstLJLva9xupBDD6HWtT4fwyKBAkMaRqBYBFA/aovmnlr+KUMhCTp8DHZh1R+6n9KP+oTdMT+nRSEkBoUgylHaORSsifEh3F9iPzKehoUbz4IMUlizetJwuwNutOjER/wA0eNbt6Vg7a2M8OJ5JpIVRLUau1wms92elUVFUX/k3k3DcVwrBW9hi4PdLLqkin4GZD16Ei23nUbxfws4hhyfwfbqPnhOb/QbN+hrvhXxX2HE4dfdlvE3nmF1/1AV6INF00Ic+bLx8rUXo81cr8VxHDcWkxw0xsCjxmNwSjb2NtG6ivQEHNGHdUYORnAIBRwRcXsRb3SOt6lcxoE11qjDmyvLLs1sbLiI5lZUkBupByN7wuLadQahMByHgsOFvHmy7NM5f9GOX9KmcbwuOW2ddRswJVh6MutIry7h9bxhidy5Z7+uYmpTQFWvAReLwJ7kAzkfJCtwPUj3R96y3xg5anYLxCT5GEbQghlji1yNe2rFjdvUdq2SOIKLKAo7AAD7CmPH44mwsy4gExMhElgWIU6FrAE6b36W8qtGWzlp2ZD4GcPV8VPO4XMiKkINrqXuzEX65Rb0Jrbr15/5TnfhXF0hmYGIvlz/I6SKVilU9iCNfM1tnFZZRLAFUGIyAMdcyHUg22Knby/bpWwmaKUrXhkpeu1yu0NgyH5h5aTFKLnJKt/Zyge8vkfzKeoNCpDHYsRoXIJAte2pAvYtbsNz6V2iKbRWjy2kYpmygM1u9OVbWmxOretDl4HPA/sO1w0BXR9ydh1Pp50JD2TSWxzwjFCLEQSsSFjmjdiNwquC1h10vXpeDmSOYA4a84YXDR2yAHu50B8t/tWcch+EAss/EBroy4Y7DqDL3P9n79q1mKIKAqgKoFgAAAB5CjLS2eY52WGXJcfgbRcS/EEcilHYXUE3Vrb5W6kdRvTym3EOHrMhRrjqrKbOjDZlPQg014bxBs/sJ9JlFwwFlmUfOvY/mXp6V2mYSToCgKgeNc8YTCkq8oaQf0UQMknpZdF/zECuUGybJ6iyShQWYhVG7MQAPUnSsx4j4l4uTTDwx4dToHmOeT1CLp96oOL4k8mIP/UnkxAvZWdm9mv8A41soH0+9aIYGUciH4+A+LmjwzNNEkjLAVuyKhOYBW2CgkgelajybzZxDE4rCQT+xWJFOcLcySFEIBYnRdSugqDfB3QeyAydMoAFvICjct8XGDxkcsgOQZkkP5VcWzfQi/peivCkmWnnc0o/Rt4FMOIY1opEY2MLe4x6oxPutfqp0U9tPOnqSBgCpBBFwRsQdQRUfzE//AG7L80hWNR/achR9tT9KxVs4kiO9driiwA7C16FddEnk1ZRa/SkYze57mnPFeATYWQRzpkJGZdQQwvuCNDam61E2P+Dh6vtYa9bJ4R8hRiFMdMM8r6xKR7sa3IDDux79KxlhpW1eF3OsLRTiZkgWFYVUO4X8NY8l/e/tKx0/MK7GiPycpKKS8GlPKAQCbZjYeZtf9hR6zviniNBNjMJHhjI4/iVV3y2iIa66X1LXO9gN60WrSjXkQJgpjxThgmTLcqynNHIPijcbMO/mOovT6uWqqdEsyHmrHY8SmHFzMq7IIQYoZR1OYak91vpUNAgQWUBR1sNb+Z3NbbxLhMWIjMcyK6HoRsehB3U+Yqg8Z8OJYvewre1X+rcgSD+6+zfW1bMWRfIOSKpekp4FcZWGahY3ZSCrKbMrCzKexHSlYomO1ar+ihG4XEy4P4V9pD1X5h6VKw4mLELmSxvuOo9R0pVcFfcGqxxmD+HmEkLZWOuUfrfy8qmiDReU+cThFEEyu8A/knUZnjH5GXdl7EbftO8J5vgxWLtITEY/5uktlzkghpO2YDQL0BPfTIl5wd1sllPzEb/Q9KiMcjyG7szepoTwKW0W7Ueiuaua4eHwmWc6nSOMWzyN2UH99hQrziuDubsWYjYsxYjyGY6ChULjL5O7Gw8d4DHjITFJuPeRx8SNbceXcdaw12y3G9iRf0NqFCsM0POFJpExwbgXt1zM5A/KBr/7E/7U6m4ZFGfdQX7nU/ehQrRhijHzcknpskuWYs2OwinY4mP9CW/cV6GoUKrnMUAVy1ChWZBApk1A7gn7W/5o1ChXEGcc34VW4hIT/URH1N3F6guI4wQqSFBt0oUKa4f4gJeSoY7maaS63yqei/8ANRjtffWhQo5DG2IwoAzKbHy2NDA8QY6Gu0Kp8k/BJXoUKFXKn//Z"/>
          <p:cNvSpPr>
            <a:spLocks noChangeAspect="1" noChangeArrowheads="1"/>
          </p:cNvSpPr>
          <p:nvPr/>
        </p:nvSpPr>
        <p:spPr bwMode="auto">
          <a:xfrm>
            <a:off x="63500" y="-687388"/>
            <a:ext cx="1295400" cy="14192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22532" name="AutoShape 6" descr="data:image/jpg;base64,/9j/4AAQSkZJRgABAQAAAQABAAD/2wCEAAkGBhQSERUUEhQVFRQWFBoXFRQXFxQXFRcYFxcXFBcYGBYXHSYfFxolGRcXHy8gIycpLC4uFR49NTAqNSYrLikBCQoKDgwOGg8PGiwfHx8pLCksKSksKSwpKSwsKikpKSkpKSkpKSkpLCksKSkpKSkpKSksKSkpLCwpLCkpLCksKf/AABEIAJUAiAMBIgACEQEDEQH/xAAcAAAABwEBAAAAAAAAAAAAAAAAAgMEBQYHAQj/xAA/EAACAQIEBAMGBAELBQEAAAABAgMAEQQSITEFBkFRB2FxEyIyQoGRI1KhsRQzNENTYnJzgqLB0RUkg5LhJf/EABoBAAIDAQEAAAAAAAAAAAAAAAMFAQIEAAb/xAAmEQACAgICAQQBBQAAAAAAAAAAAQIRAyEEEjETIkFRBRQjMjNh/9oADAMBAAIRAxEAPwB1wDjnEsOpixGJJnQkPFMivYdCHFi6kahgSNanjz9ilF2iw7ADVs7p97i1qtXHuWocWo9oCrr8EqG0iHyPbyNxVIxXLM8E0YnUS4YSBnmQa5V1AkiG1za5FxWZOzbB4nGpLZFcd5vmx8MkckkeGiF0dYmLtISNLt1Qn5RqdqqnDcJKkT4dmli/EEjxXsgbKPZ3XcMLBiPMX1FafzNjsPhcPNjIsJHEwU+yndFDNK2iZI9zrrc2261nXD4WWMZyWkf35GOpZ31Yn9qvVEJqSpI0XgvMGJxqQyQQgTwlosQ8hCw6gXAsczX917AVYP4KGFxNi5leYD3WkICp39lHf3dt9W03rPOTuYf4PEgubQS2WU9FYaJJ5W2Pka1p8BGXzmNC9rZioLWG2pqstAZx6sq/Maw4+LKsE8mXWPERoFKN0ymQgsO4AsazOMkkqwKyIbOhFmU+h6Het3OJXNlzLm6LmGb6Deqj4hctCSM4qMWmhUlrf0sa6sh8wNQe4tQMkeyLY59XRnBoDa527naojiPM6DSEBz+c3yC/Ybk/pUMhlxMgUsTffoqjvbagLHfkaQwya7PwWVeILISsPvEfE/yL9fmPkKNiIwI36m2pO5pTDYVY1CILKPuT3PnXMX8BHew+5ArXGCgjLLbHBNCusutFpe5Bep00L1yhaoODXoUWhUnUbHx7FTRI0sbRZETMUdWuxHQMDpc2A0pu/MvsjGuJiZGksF9neXUgXBVRmFr726U0GJfiSKYSYcLmDiYgGSYKbjIh+FCRu+pttR+Y8VFw3Bz4hdZMtg7ks7u2iAselze21MaoWJW6Mu8R+av+oY+PDx39hA5zXBGaRfjNj2tl17nvRGbW/nVa5aQtM7scxCksTuWdtT6nWrBijZD5WP2N6vF3sYZIenUUGZAwIOoIsf2qycN56w8WHWPHYjEK8QyLHGT+Mg+FiVF83yn3hsKpsnF44VGY3Y65V1Opvr2qA4rxUz5fdChSba3bXufpUSkkWx8aWZ+NGi43xTwATLDgGbzcqjDzDglr37Gq5x/xSxeIwzYfREY2LAkytH0jZuvmdyB61UKJe59KB3YwXBww/wBZ1T2qZ4JxeOJcrKwJNy419BbcWqHKUnJLl32qIvejTmgulS0i5R8TSXSM3HYfGfQHYedO5l+Ad3GnkNT9qoC4kk3QEHodqmeGcySqwM4zqARcWDC/XzozdxaYonh37Not5oprsThlVl1VgCPQ0bLSp+S6E710GukUW1d2J62dNCgDQqexXqzWuRB/+bhP8BP2qg+PHGP5thQd80zjyHuRj75z9KieUvE1cM+Bjdj7FYGgxA1IUiQmOQDyB1t0PkKi/FvF+14pIQbqsUQU3uLZc1x5XJNM3pWA4+CX6hKSI7lYaSnzUfoTTvmGXLh2HViFH3uf0Bpnyq38qP7p/cU05hxmeUINo9PVj8X2GlcnUDbLE58iiLCgUi+KA86NKL6dOtDKF2oSryxhPstQ0vsbPLI2wsKc4aKw13oLOOlK1MpOqopgxR7d+3ZgorCjUfD4VpHSNLZpHVFubC7sFFz0FzVEasj6xbY1aa1Kq1xU5DgOHx4PHR4xmGPikKwgZ7HKctlsMpBN75tbbVWeGIzKxAJVRdj0UEhQT9dKPLFqxPh5yeTpWjSOCr/20P8Ac/3NOHjpDl9ScJC3SxX6qxFqeWpflg07BOScmhC9BkpR1vSd7ULyddBCtClCL0KrQRMzorQzEnUk7DXXQaAV0mk45Lk0wV0NpdVJfY/4fxMwlyBcsmVfJr6H6a0zJsO9AjWuNvU3ojolJyDohJAAJYkAAakk6AAdSTUvx7kp8PicLh5ZQkmICF7j3Ys75ACb+9YanarV4LcCSbGPM4uMOgKA7Z2NgfoAfvVo8aOQ5cYkeIw6l5IVKPGPidCbgr3YG+m5B++jFBVYm5/Jff04+EZH4hcrJwzGCGKf2wMauSbZkJJGVrG17DN6MKj4ZLiksDynip5vYxwStJexUo6lehLlh7gHUnarXztyevDnw0V7u2HDSm5IMmYhit+nT6VOaKasH+OzOGTq/DK3ejxylCGU2ZSGU+anMD9xSuBwEk0ixQo0kjbKouf/AIPM1pXAvAt3AbGTezv/AEUVmYernS/oKzwi7sb8nlY8cXGQXmzwobiTrj8C8QGIVZHjkJUBiurKyg7kWINtajsfynFwfh2IjxEqPjcUqosceyKrZr66kXFyxA2sKvXEcLhuG4X+GHFZMKgByKTDJKtzc5QEz216bdxWGcVkBncrM+JF9J3DBm9Q+tapS0ee48Iyye50iT5f5lkwt1sJImN2jPf8yH5T+hq3YTiMGIBMD6jeNtHW/l19RWbLJepXliWVcVH7F0Vn9z8QXja+oVrai56is6d+2Q25XGjKPqYy7n9aKyXqXlwecAsuR7e8oNwD116jzphJhWFAy8Zx2hbizp6Yzy2oUsy0KyM1oy2WfXbSjR7k+dDQiuQpY26GmbqgmHLKeW2K3rg1NCQaUZFsKF8DXblRIcG45PhJRLh5Cj7HqrDsynRhWncI8eFygYrDNm6vCwKnzyNqPuayOhVo5JRA5+FjzO2tmycR8eYQv4GGmd+ntCqKO17Ek1lvMHMk+Nm9tiGBYCyqosqLe9lHr3qNpfA4QyyRxDeSRUH+Zgv+9WeRy0Chw8XHTmvg3jwo5XXDYJJWX8acB3Y7hTqieQA1t3Jqk+KfiJi1xUuEhY4eOKwZ10kkuoe4f5F1sLVtMMARVUbKAo8gBYftWa+M3h82MiGKwylp41s6LvJGNdBuWXoOoJ8qLBq6POTk5ScmYZLjFuSSWY7nck9yx3pF+IH5RbzOtNXjIJVgQwNipBBB7EHan3A+CyYqURRDWxZ3OixourO56KB1o1Ir2b8BcDckk61IxE5lt8WZbeuYWpNYFQkISVubEixI6G3S+9ql+WOH+2xUa9FPtGPYJr+9h9ayP3T0ekxR9HjPt9GtTjU96azW7/Sk5Zi2tzqb0TJ96ZqOqZ5Tt7rQ2mgvsKFOstdrNLiY27NCzzRjBXtSYksRekY8Z33pZlDCgONeTbCfWSaFpqOpokLXGvpRr2oL+j0OOSdT+w9CgKFVD3fgFX/wc5cM2N/iGH4eHBINtDIwygfQEn7VT+A8EkxmISCL4nO/RVHxMfICvSvAOBx4OBIIRZEG/VjuWY9STrV4r5FH5Hk9Y+mvkkaF6FZ9zfzK2Iz4fDuY4RdZZxu52McZvovQt9qukI4wcnSI/wAQ+aeFOxjlwwxkimzvGApTuPbC2ZtvdBI77VTuc8bBhVOAwELwI6pJiWkDe2ckBkjJbXIAQdNLn1uJOVxIoXBoWnDC6x3aJrH4iTpHtffvUr4ycLVTh8TIRHiZUCSQg5lIQfGG6WvbtqO2pXJ1o1YscIZYqRmxNqsPK/ERAGJ0Z7Xv0A1Av01N/tVfgjLsoVSzMcqIBdmY7WHWtd5R8GQQJOIkknbDKbKP8Rhqx8hp3rsSUPdIP+Q5Xf8Abh4GuE4kkgFjduygsfstLJLva9xupBDD6HWtT4fwyKBAkMaRqBYBFA/aovmnlr+KUMhCTp8DHZh1R+6n9KP+oTdMT+nRSEkBoUgylHaORSsifEh3F9iPzKehoUbz4IMUlizetJwuwNutOjER/wA0eNbt6Vg7a2M8OJ5JpIVRLUau1wms92elUVFUX/k3k3DcVwrBW9hi4PdLLqkin4GZD16Ei23nUbxfws4hhyfwfbqPnhOb/QbN+hrvhXxX2HE4dfdlvE3nmF1/1AV6INF00Ic+bLx8rUXo81cr8VxHDcWkxw0xsCjxmNwSjb2NtG6ivQEHNGHdUYORnAIBRwRcXsRb3SOt6lcxoE11qjDmyvLLs1sbLiI5lZUkBupByN7wuLadQahMByHgsOFvHmy7NM5f9GOX9KmcbwuOW2ddRswJVh6MutIry7h9bxhidy5Z7+uYmpTQFWvAReLwJ7kAzkfJCtwPUj3R96y3xg5anYLxCT5GEbQghlji1yNe2rFjdvUdq2SOIKLKAo7AAD7CmPH44mwsy4gExMhElgWIU6FrAE6b36W8qtGWzlp2ZD4GcPV8VPO4XMiKkINrqXuzEX65Rb0Jrbr15/5TnfhXF0hmYGIvlz/I6SKVilU9iCNfM1tnFZZRLAFUGIyAMdcyHUg22Knby/bpWwmaKUrXhkpeu1yu0NgyH5h5aTFKLnJKt/Zyge8vkfzKeoNCpDHYsRoXIJAte2pAvYtbsNz6V2iKbRWjy2kYpmygM1u9OVbWmxOretDl4HPA/sO1w0BXR9ydh1Pp50JD2TSWxzwjFCLEQSsSFjmjdiNwquC1h10vXpeDmSOYA4a84YXDR2yAHu50B8t/tWcch+EAss/EBroy4Y7DqDL3P9n79q1mKIKAqgKoFgAAAB5CjLS2eY52WGXJcfgbRcS/EEcilHYXUE3Vrb5W6kdRvTym3EOHrMhRrjqrKbOjDZlPQg014bxBs/sJ9JlFwwFlmUfOvY/mXp6V2mYSToCgKgeNc8YTCkq8oaQf0UQMknpZdF/zECuUGybJ6iyShQWYhVG7MQAPUnSsx4j4l4uTTDwx4dToHmOeT1CLp96oOL4k8mIP/UnkxAvZWdm9mv8A41soH0+9aIYGUciH4+A+LmjwzNNEkjLAVuyKhOYBW2CgkgelajybzZxDE4rCQT+xWJFOcLcySFEIBYnRdSugqDfB3QeyAydMoAFvICjct8XGDxkcsgOQZkkP5VcWzfQi/peivCkmWnnc0o/Rt4FMOIY1opEY2MLe4x6oxPutfqp0U9tPOnqSBgCpBBFwRsQdQRUfzE//AG7L80hWNR/achR9tT9KxVs4kiO9driiwA7C16FddEnk1ZRa/SkYze57mnPFeATYWQRzpkJGZdQQwvuCNDam61E2P+Dh6vtYa9bJ4R8hRiFMdMM8r6xKR7sa3IDDux79KxlhpW1eF3OsLRTiZkgWFYVUO4X8NY8l/e/tKx0/MK7GiPycpKKS8GlPKAQCbZjYeZtf9hR6zviniNBNjMJHhjI4/iVV3y2iIa66X1LXO9gN60WrSjXkQJgpjxThgmTLcqynNHIPijcbMO/mOovT6uWqqdEsyHmrHY8SmHFzMq7IIQYoZR1OYak91vpUNAgQWUBR1sNb+Z3NbbxLhMWIjMcyK6HoRsehB3U+Yqg8Z8OJYvewre1X+rcgSD+6+zfW1bMWRfIOSKpekp4FcZWGahY3ZSCrKbMrCzKexHSlYomO1ar+ihG4XEy4P4V9pD1X5h6VKw4mLELmSxvuOo9R0pVcFfcGqxxmD+HmEkLZWOuUfrfy8qmiDReU+cThFEEyu8A/knUZnjH5GXdl7EbftO8J5vgxWLtITEY/5uktlzkghpO2YDQL0BPfTIl5wd1sllPzEb/Q9KiMcjyG7szepoTwKW0W7Ueiuaua4eHwmWc6nSOMWzyN2UH99hQrziuDubsWYjYsxYjyGY6ChULjL5O7Gw8d4DHjITFJuPeRx8SNbceXcdaw12y3G9iRf0NqFCsM0POFJpExwbgXt1zM5A/KBr/7E/7U6m4ZFGfdQX7nU/ehQrRhijHzcknpskuWYs2OwinY4mP9CW/cV6GoUKrnMUAVy1ChWZBApk1A7gn7W/5o1ChXEGcc34VW4hIT/URH1N3F6guI4wQqSFBt0oUKa4f4gJeSoY7maaS63yqei/8ANRjtffWhQo5DG2IwoAzKbHy2NDA8QY6Gu0Kp8k/BJXoUKFXKn//Z"/>
          <p:cNvSpPr>
            <a:spLocks noChangeAspect="1" noChangeArrowheads="1"/>
          </p:cNvSpPr>
          <p:nvPr/>
        </p:nvSpPr>
        <p:spPr bwMode="auto">
          <a:xfrm>
            <a:off x="63500" y="-687388"/>
            <a:ext cx="1295400" cy="14192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22533" name="AutoShape 8" descr="data:image/jpg;base64,/9j/4AAQSkZJRgABAQAAAQABAAD/2wCEAAkGBhQSERUUEhQVFRQWFBoXFRQXFxQXFRcYFxcXFBcYGBYXHSYfFxolGRcXHy8gIycpLC4uFR49NTAqNSYrLikBCQoKDgwOGg8PGiwfHx8pLCksKSksKSwpKSwsKikpKSkpKSkpKSkpLCksKSkpKSkpKSksKSkpLCwpLCkpLCksKf/AABEIAJUAiAMBIgACEQEDEQH/xAAcAAAABwEBAAAAAAAAAAAAAAAAAgMEBQYHAQj/xAA/EAACAQIEBAMGBAELBQEAAAABAgMAEQQSITEFBkFRB2FxEyIyQoGRI1KhsRQzNENTYnJzgqLB0RUkg5LhJf/EABoBAAIDAQEAAAAAAAAAAAAAAAMFAQIEAAb/xAAmEQACAgICAQQBBQAAAAAAAAAAAQIRAyEEEjETIkFRBRQjMjNh/9oADAMBAAIRAxEAPwB1wDjnEsOpixGJJnQkPFMivYdCHFi6kahgSNanjz9ilF2iw7ADVs7p97i1qtXHuWocWo9oCrr8EqG0iHyPbyNxVIxXLM8E0YnUS4YSBnmQa5V1AkiG1za5FxWZOzbB4nGpLZFcd5vmx8MkckkeGiF0dYmLtISNLt1Qn5RqdqqnDcJKkT4dmli/EEjxXsgbKPZ3XcMLBiPMX1FafzNjsPhcPNjIsJHEwU+yndFDNK2iZI9zrrc2261nXD4WWMZyWkf35GOpZ31Yn9qvVEJqSpI0XgvMGJxqQyQQgTwlosQ8hCw6gXAsczX917AVYP4KGFxNi5leYD3WkICp39lHf3dt9W03rPOTuYf4PEgubQS2WU9FYaJJ5W2Pka1p8BGXzmNC9rZioLWG2pqstAZx6sq/Maw4+LKsE8mXWPERoFKN0ymQgsO4AsazOMkkqwKyIbOhFmU+h6Het3OJXNlzLm6LmGb6Deqj4hctCSM4qMWmhUlrf0sa6sh8wNQe4tQMkeyLY59XRnBoDa527naojiPM6DSEBz+c3yC/Ybk/pUMhlxMgUsTffoqjvbagLHfkaQwya7PwWVeILISsPvEfE/yL9fmPkKNiIwI36m2pO5pTDYVY1CILKPuT3PnXMX8BHew+5ArXGCgjLLbHBNCusutFpe5Bep00L1yhaoODXoUWhUnUbHx7FTRI0sbRZETMUdWuxHQMDpc2A0pu/MvsjGuJiZGksF9neXUgXBVRmFr726U0GJfiSKYSYcLmDiYgGSYKbjIh+FCRu+pttR+Y8VFw3Bz4hdZMtg7ks7u2iAselze21MaoWJW6Mu8R+av+oY+PDx39hA5zXBGaRfjNj2tl17nvRGbW/nVa5aQtM7scxCksTuWdtT6nWrBijZD5WP2N6vF3sYZIenUUGZAwIOoIsf2qycN56w8WHWPHYjEK8QyLHGT+Mg+FiVF83yn3hsKpsnF44VGY3Y65V1Opvr2qA4rxUz5fdChSba3bXufpUSkkWx8aWZ+NGi43xTwATLDgGbzcqjDzDglr37Gq5x/xSxeIwzYfREY2LAkytH0jZuvmdyB61UKJe59KB3YwXBww/wBZ1T2qZ4JxeOJcrKwJNy419BbcWqHKUnJLl32qIvejTmgulS0i5R8TSXSM3HYfGfQHYedO5l+Ad3GnkNT9qoC4kk3QEHodqmeGcySqwM4zqARcWDC/XzozdxaYonh37Not5oprsThlVl1VgCPQ0bLSp+S6E710GukUW1d2J62dNCgDQqexXqzWuRB/+bhP8BP2qg+PHGP5thQd80zjyHuRj75z9KieUvE1cM+Bjdj7FYGgxA1IUiQmOQDyB1t0PkKi/FvF+14pIQbqsUQU3uLZc1x5XJNM3pWA4+CX6hKSI7lYaSnzUfoTTvmGXLh2HViFH3uf0Bpnyq38qP7p/cU05hxmeUINo9PVj8X2GlcnUDbLE58iiLCgUi+KA86NKL6dOtDKF2oSryxhPstQ0vsbPLI2wsKc4aKw13oLOOlK1MpOqopgxR7d+3ZgorCjUfD4VpHSNLZpHVFubC7sFFz0FzVEasj6xbY1aa1Kq1xU5DgOHx4PHR4xmGPikKwgZ7HKctlsMpBN75tbbVWeGIzKxAJVRdj0UEhQT9dKPLFqxPh5yeTpWjSOCr/20P8Ac/3NOHjpDl9ScJC3SxX6qxFqeWpflg07BOScmhC9BkpR1vSd7ULyddBCtClCL0KrQRMzorQzEnUk7DXXQaAV0mk45Lk0wV0NpdVJfY/4fxMwlyBcsmVfJr6H6a0zJsO9AjWuNvU3ojolJyDohJAAJYkAAakk6AAdSTUvx7kp8PicLh5ZQkmICF7j3Ys75ACb+9YanarV4LcCSbGPM4uMOgKA7Z2NgfoAfvVo8aOQ5cYkeIw6l5IVKPGPidCbgr3YG+m5B++jFBVYm5/Jff04+EZH4hcrJwzGCGKf2wMauSbZkJJGVrG17DN6MKj4ZLiksDynip5vYxwStJexUo6lehLlh7gHUnarXztyevDnw0V7u2HDSm5IMmYhit+nT6VOaKasH+OzOGTq/DK3ejxylCGU2ZSGU+anMD9xSuBwEk0ixQo0kjbKouf/AIPM1pXAvAt3AbGTezv/AEUVmYernS/oKzwi7sb8nlY8cXGQXmzwobiTrj8C8QGIVZHjkJUBiurKyg7kWINtajsfynFwfh2IjxEqPjcUqosceyKrZr66kXFyxA2sKvXEcLhuG4X+GHFZMKgByKTDJKtzc5QEz216bdxWGcVkBncrM+JF9J3DBm9Q+tapS0ee48Iyye50iT5f5lkwt1sJImN2jPf8yH5T+hq3YTiMGIBMD6jeNtHW/l19RWbLJepXliWVcVH7F0Vn9z8QXja+oVrai56is6d+2Q25XGjKPqYy7n9aKyXqXlwecAsuR7e8oNwD116jzphJhWFAy8Zx2hbizp6Yzy2oUsy0KyM1oy2WfXbSjR7k+dDQiuQpY26GmbqgmHLKeW2K3rg1NCQaUZFsKF8DXblRIcG45PhJRLh5Cj7HqrDsynRhWncI8eFygYrDNm6vCwKnzyNqPuayOhVo5JRA5+FjzO2tmycR8eYQv4GGmd+ntCqKO17Ek1lvMHMk+Nm9tiGBYCyqosqLe9lHr3qNpfA4QyyRxDeSRUH+Zgv+9WeRy0Chw8XHTmvg3jwo5XXDYJJWX8acB3Y7hTqieQA1t3Jqk+KfiJi1xUuEhY4eOKwZ10kkuoe4f5F1sLVtMMARVUbKAo8gBYftWa+M3h82MiGKwylp41s6LvJGNdBuWXoOoJ8qLBq6POTk5ScmYZLjFuSSWY7nck9yx3pF+IH5RbzOtNXjIJVgQwNipBBB7EHan3A+CyYqURRDWxZ3OixourO56KB1o1Ir2b8BcDckk61IxE5lt8WZbeuYWpNYFQkISVubEixI6G3S+9ql+WOH+2xUa9FPtGPYJr+9h9ayP3T0ekxR9HjPt9GtTjU96azW7/Sk5Zi2tzqb0TJ96ZqOqZ5Tt7rQ2mgvsKFOstdrNLiY27NCzzRjBXtSYksRekY8Z33pZlDCgONeTbCfWSaFpqOpokLXGvpRr2oL+j0OOSdT+w9CgKFVD3fgFX/wc5cM2N/iGH4eHBINtDIwygfQEn7VT+A8EkxmISCL4nO/RVHxMfICvSvAOBx4OBIIRZEG/VjuWY9STrV4r5FH5Hk9Y+mvkkaF6FZ9zfzK2Iz4fDuY4RdZZxu52McZvovQt9qukI4wcnSI/wAQ+aeFOxjlwwxkimzvGApTuPbC2ZtvdBI77VTuc8bBhVOAwELwI6pJiWkDe2ckBkjJbXIAQdNLn1uJOVxIoXBoWnDC6x3aJrH4iTpHtffvUr4ycLVTh8TIRHiZUCSQg5lIQfGG6WvbtqO2pXJ1o1YscIZYqRmxNqsPK/ERAGJ0Z7Xv0A1Av01N/tVfgjLsoVSzMcqIBdmY7WHWtd5R8GQQJOIkknbDKbKP8Rhqx8hp3rsSUPdIP+Q5Xf8Abh4GuE4kkgFjduygsfstLJLva9xupBDD6HWtT4fwyKBAkMaRqBYBFA/aovmnlr+KUMhCTp8DHZh1R+6n9KP+oTdMT+nRSEkBoUgylHaORSsifEh3F9iPzKehoUbz4IMUlizetJwuwNutOjER/wA0eNbt6Vg7a2M8OJ5JpIVRLUau1wms92elUVFUX/k3k3DcVwrBW9hi4PdLLqkin4GZD16Ei23nUbxfws4hhyfwfbqPnhOb/QbN+hrvhXxX2HE4dfdlvE3nmF1/1AV6INF00Ic+bLx8rUXo81cr8VxHDcWkxw0xsCjxmNwSjb2NtG6ivQEHNGHdUYORnAIBRwRcXsRb3SOt6lcxoE11qjDmyvLLs1sbLiI5lZUkBupByN7wuLadQahMByHgsOFvHmy7NM5f9GOX9KmcbwuOW2ddRswJVh6MutIry7h9bxhidy5Z7+uYmpTQFWvAReLwJ7kAzkfJCtwPUj3R96y3xg5anYLxCT5GEbQghlji1yNe2rFjdvUdq2SOIKLKAo7AAD7CmPH44mwsy4gExMhElgWIU6FrAE6b36W8qtGWzlp2ZD4GcPV8VPO4XMiKkINrqXuzEX65Rb0Jrbr15/5TnfhXF0hmYGIvlz/I6SKVilU9iCNfM1tnFZZRLAFUGIyAMdcyHUg22Knby/bpWwmaKUrXhkpeu1yu0NgyH5h5aTFKLnJKt/Zyge8vkfzKeoNCpDHYsRoXIJAte2pAvYtbsNz6V2iKbRWjy2kYpmygM1u9OVbWmxOretDl4HPA/sO1w0BXR9ydh1Pp50JD2TSWxzwjFCLEQSsSFjmjdiNwquC1h10vXpeDmSOYA4a84YXDR2yAHu50B8t/tWcch+EAss/EBroy4Y7DqDL3P9n79q1mKIKAqgKoFgAAAB5CjLS2eY52WGXJcfgbRcS/EEcilHYXUE3Vrb5W6kdRvTym3EOHrMhRrjqrKbOjDZlPQg014bxBs/sJ9JlFwwFlmUfOvY/mXp6V2mYSToCgKgeNc8YTCkq8oaQf0UQMknpZdF/zECuUGybJ6iyShQWYhVG7MQAPUnSsx4j4l4uTTDwx4dToHmOeT1CLp96oOL4k8mIP/UnkxAvZWdm9mv8A41soH0+9aIYGUciH4+A+LmjwzNNEkjLAVuyKhOYBW2CgkgelajybzZxDE4rCQT+xWJFOcLcySFEIBYnRdSugqDfB3QeyAydMoAFvICjct8XGDxkcsgOQZkkP5VcWzfQi/peivCkmWnnc0o/Rt4FMOIY1opEY2MLe4x6oxPutfqp0U9tPOnqSBgCpBBFwRsQdQRUfzE//AG7L80hWNR/achR9tT9KxVs4kiO9driiwA7C16FddEnk1ZRa/SkYze57mnPFeATYWQRzpkJGZdQQwvuCNDam61E2P+Dh6vtYa9bJ4R8hRiFMdMM8r6xKR7sa3IDDux79KxlhpW1eF3OsLRTiZkgWFYVUO4X8NY8l/e/tKx0/MK7GiPycpKKS8GlPKAQCbZjYeZtf9hR6zviniNBNjMJHhjI4/iVV3y2iIa66X1LXO9gN60WrSjXkQJgpjxThgmTLcqynNHIPijcbMO/mOovT6uWqqdEsyHmrHY8SmHFzMq7IIQYoZR1OYak91vpUNAgQWUBR1sNb+Z3NbbxLhMWIjMcyK6HoRsehB3U+Yqg8Z8OJYvewre1X+rcgSD+6+zfW1bMWRfIOSKpekp4FcZWGahY3ZSCrKbMrCzKexHSlYomO1ar+ihG4XEy4P4V9pD1X5h6VKw4mLELmSxvuOo9R0pVcFfcGqxxmD+HmEkLZWOuUfrfy8qmiDReU+cThFEEyu8A/knUZnjH5GXdl7EbftO8J5vgxWLtITEY/5uktlzkghpO2YDQL0BPfTIl5wd1sllPzEb/Q9KiMcjyG7szepoTwKW0W7Ueiuaua4eHwmWc6nSOMWzyN2UH99hQrziuDubsWYjYsxYjyGY6ChULjL5O7Gw8d4DHjITFJuPeRx8SNbceXcdaw12y3G9iRf0NqFCsM0POFJpExwbgXt1zM5A/KBr/7E/7U6m4ZFGfdQX7nU/ehQrRhijHzcknpskuWYs2OwinY4mP9CW/cV6GoUKrnMUAVy1ChWZBApk1A7gn7W/5o1ChXEGcc34VW4hIT/URH1N3F6guI4wQqSFBt0oUKa4f4gJeSoY7maaS63yqei/8ANRjtffWhQo5DG2IwoAzKbHy2NDA8QY6Gu0Kp8k/BJXoUKFXKn//Z"/>
          <p:cNvSpPr>
            <a:spLocks noChangeAspect="1" noChangeArrowheads="1"/>
          </p:cNvSpPr>
          <p:nvPr/>
        </p:nvSpPr>
        <p:spPr bwMode="auto">
          <a:xfrm>
            <a:off x="63500" y="-687388"/>
            <a:ext cx="1295400" cy="14192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>
              <a:latin typeface="Calibri" pitchFamily="34" charset="0"/>
            </a:endParaRPr>
          </a:p>
        </p:txBody>
      </p:sp>
      <p:pic>
        <p:nvPicPr>
          <p:cNvPr id="22538" name="Picture 10" descr="http://i45.beon.ru/44/1/990144/1/0.jpe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588125" y="3357563"/>
            <a:ext cx="2127250" cy="2339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Прямоугольник 8"/>
          <p:cNvSpPr/>
          <p:nvPr/>
        </p:nvSpPr>
        <p:spPr>
          <a:xfrm>
            <a:off x="611560" y="188640"/>
            <a:ext cx="7992888" cy="707886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</a:rPr>
              <a:t>Слідкуйте</a:t>
            </a:r>
            <a:r>
              <a:rPr lang="ru-RU" sz="4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</a:rPr>
              <a:t> за часом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25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25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0825" y="188913"/>
            <a:ext cx="6842125" cy="5383227"/>
          </a:xfrm>
        </p:spPr>
        <p:txBody>
          <a:bodyPr>
            <a:normAutofit fontScale="90000"/>
          </a:bodyPr>
          <a:lstStyle/>
          <a:p>
            <a:r>
              <a:rPr lang="uk-UA" sz="2700" b="1" i="1" dirty="0" smtClean="0">
                <a:solidFill>
                  <a:srgbClr val="E46C0A"/>
                </a:solidFill>
              </a:rPr>
              <a:t/>
            </a:r>
            <a:br>
              <a:rPr lang="uk-UA" sz="2700" b="1" i="1" dirty="0" smtClean="0">
                <a:solidFill>
                  <a:srgbClr val="E46C0A"/>
                </a:solidFill>
              </a:rPr>
            </a:br>
            <a:r>
              <a:rPr lang="uk-UA" sz="2700" b="1" i="1" dirty="0" smtClean="0">
                <a:solidFill>
                  <a:srgbClr val="E46C0A"/>
                </a:solidFill>
              </a:rPr>
              <a:t/>
            </a:r>
            <a:br>
              <a:rPr lang="uk-UA" sz="2700" b="1" i="1" dirty="0" smtClean="0">
                <a:solidFill>
                  <a:srgbClr val="E46C0A"/>
                </a:solidFill>
              </a:rPr>
            </a:br>
            <a:r>
              <a:rPr lang="uk-UA" b="1" i="1" dirty="0" smtClean="0">
                <a:solidFill>
                  <a:srgbClr val="E46C0A"/>
                </a:solidFill>
              </a:rPr>
              <a:t>Хвилина </a:t>
            </a:r>
            <a:r>
              <a:rPr lang="uk-UA" b="1" i="1" dirty="0" err="1" smtClean="0">
                <a:solidFill>
                  <a:srgbClr val="E46C0A"/>
                </a:solidFill>
              </a:rPr>
              <a:t>“чомучок”</a:t>
            </a:r>
            <a:r>
              <a:rPr lang="uk-UA" sz="2700" b="1" i="1" dirty="0" smtClean="0">
                <a:solidFill>
                  <a:srgbClr val="E46C0A"/>
                </a:solidFill>
              </a:rPr>
              <a:t/>
            </a:r>
            <a:br>
              <a:rPr lang="uk-UA" sz="2700" b="1" i="1" dirty="0" smtClean="0">
                <a:solidFill>
                  <a:srgbClr val="E46C0A"/>
                </a:solidFill>
              </a:rPr>
            </a:br>
            <a:r>
              <a:rPr lang="uk-UA" sz="2700" b="1" i="1" dirty="0" smtClean="0">
                <a:solidFill>
                  <a:srgbClr val="E46C0A"/>
                </a:solidFill>
              </a:rPr>
              <a:t/>
            </a:r>
            <a:br>
              <a:rPr lang="uk-UA" sz="2700" b="1" i="1" dirty="0" smtClean="0">
                <a:solidFill>
                  <a:srgbClr val="E46C0A"/>
                </a:solidFill>
              </a:rPr>
            </a:br>
            <a:r>
              <a:rPr lang="uk-UA" b="1" i="1" dirty="0" smtClean="0">
                <a:solidFill>
                  <a:srgbClr val="E46C0A"/>
                </a:solidFill>
              </a:rPr>
              <a:t>Що таке </a:t>
            </a:r>
            <a:r>
              <a:rPr lang="uk-UA" b="1" i="1" dirty="0" err="1" smtClean="0">
                <a:solidFill>
                  <a:srgbClr val="E46C0A"/>
                </a:solidFill>
              </a:rPr>
              <a:t>інтернет</a:t>
            </a:r>
            <a:r>
              <a:rPr lang="uk-UA" b="1" i="1" dirty="0" smtClean="0">
                <a:solidFill>
                  <a:srgbClr val="E46C0A"/>
                </a:solidFill>
              </a:rPr>
              <a:t>?</a:t>
            </a:r>
            <a:r>
              <a:rPr lang="uk-UA" sz="2700" b="1" i="1" dirty="0" smtClean="0">
                <a:solidFill>
                  <a:srgbClr val="E46C0A"/>
                </a:solidFill>
              </a:rPr>
              <a:t/>
            </a:r>
            <a:br>
              <a:rPr lang="uk-UA" sz="2700" b="1" i="1" dirty="0" smtClean="0">
                <a:solidFill>
                  <a:srgbClr val="E46C0A"/>
                </a:solidFill>
              </a:rPr>
            </a:br>
            <a:r>
              <a:rPr lang="uk-UA" sz="2700" b="1" i="1" dirty="0" smtClean="0">
                <a:solidFill>
                  <a:srgbClr val="E46C0A"/>
                </a:solidFill>
              </a:rPr>
              <a:t/>
            </a:r>
            <a:br>
              <a:rPr lang="uk-UA" sz="2700" b="1" i="1" dirty="0" smtClean="0">
                <a:solidFill>
                  <a:srgbClr val="E46C0A"/>
                </a:solidFill>
              </a:rPr>
            </a:br>
            <a:r>
              <a:rPr lang="uk-UA" sz="2700" b="1" i="1" dirty="0" smtClean="0">
                <a:solidFill>
                  <a:srgbClr val="E46C0A"/>
                </a:solidFill>
              </a:rPr>
              <a:t/>
            </a:r>
            <a:br>
              <a:rPr lang="uk-UA" sz="2700" b="1" i="1" dirty="0" smtClean="0">
                <a:solidFill>
                  <a:srgbClr val="E46C0A"/>
                </a:solidFill>
              </a:rPr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uk-UA" sz="3600" b="1" i="1" dirty="0" smtClean="0"/>
              <a:t>Інтернет</a:t>
            </a:r>
            <a:r>
              <a:rPr lang="uk-UA" sz="3600" dirty="0" smtClean="0"/>
              <a:t> - </a:t>
            </a:r>
            <a:r>
              <a:rPr lang="uk-UA" sz="3600" i="1" dirty="0" smtClean="0"/>
              <a:t>це всесвітня комп'ютерна мережа, що</a:t>
            </a:r>
            <a:br>
              <a:rPr lang="uk-UA" sz="3600" i="1" dirty="0" smtClean="0"/>
            </a:br>
            <a:r>
              <a:rPr lang="uk-UA" sz="3600" i="1" dirty="0" smtClean="0"/>
              <a:t>об'єднує різні мережі та окремі</a:t>
            </a:r>
            <a:br>
              <a:rPr lang="uk-UA" sz="3600" i="1" dirty="0" smtClean="0"/>
            </a:br>
            <a:r>
              <a:rPr lang="uk-UA" sz="3600" i="1" dirty="0" smtClean="0"/>
              <a:t>комп'ютери.</a:t>
            </a:r>
            <a:r>
              <a:rPr lang="ru-RU" sz="3600" i="1" dirty="0" smtClean="0"/>
              <a:t/>
            </a:r>
            <a:br>
              <a:rPr lang="ru-RU" sz="3600" i="1" dirty="0" smtClean="0"/>
            </a:br>
            <a:r>
              <a:rPr lang="ru-RU" sz="2200" dirty="0" smtClean="0"/>
              <a:t/>
            </a:r>
            <a:br>
              <a:rPr lang="ru-RU" sz="2200" dirty="0" smtClean="0"/>
            </a:br>
            <a:endParaRPr lang="ru-RU" sz="2200" dirty="0" smtClean="0"/>
          </a:p>
        </p:txBody>
      </p:sp>
      <p:pic>
        <p:nvPicPr>
          <p:cNvPr id="1041" name="Рисунок 15" descr="untitled.bmp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388" y="4643446"/>
            <a:ext cx="2466975" cy="184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Рисунок 11" descr="spørsmålstegn_resize-720x480.jpg"/>
          <p:cNvPicPr>
            <a:picLocks noChangeAspect="1"/>
          </p:cNvPicPr>
          <p:nvPr/>
        </p:nvPicPr>
        <p:blipFill>
          <a:blip r:embed="rId3"/>
          <a:srcRect l="32812" t="8984" r="24219" b="10156"/>
          <a:stretch>
            <a:fillRect/>
          </a:stretch>
        </p:blipFill>
        <p:spPr>
          <a:xfrm>
            <a:off x="7143768" y="214290"/>
            <a:ext cx="1651357" cy="2071702"/>
          </a:xfrm>
          <a:prstGeom prst="rect">
            <a:avLst/>
          </a:prstGeom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WordArt 2"/>
          <p:cNvSpPr>
            <a:spLocks noChangeArrowheads="1" noChangeShapeType="1" noTextEdit="1"/>
          </p:cNvSpPr>
          <p:nvPr/>
        </p:nvSpPr>
        <p:spPr bwMode="auto">
          <a:xfrm>
            <a:off x="285720" y="642918"/>
            <a:ext cx="8424862" cy="13684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В </a:t>
            </a:r>
            <a:r>
              <a:rPr lang="ru-RU" kern="10" dirty="0" err="1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яких</a:t>
            </a:r>
            <a:r>
              <a:rPr lang="ru-RU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 </a:t>
            </a:r>
            <a:r>
              <a:rPr lang="ru-RU" kern="10" dirty="0" err="1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цілях</a:t>
            </a:r>
            <a:r>
              <a:rPr lang="ru-RU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 </a:t>
            </a:r>
            <a:r>
              <a:rPr lang="ru-RU" kern="10" dirty="0" err="1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використовується</a:t>
            </a:r>
            <a:r>
              <a:rPr lang="ru-RU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 </a:t>
            </a:r>
            <a:r>
              <a:rPr lang="ru-RU" kern="10" dirty="0" err="1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інтернет</a:t>
            </a:r>
            <a:r>
              <a:rPr lang="ru-RU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?</a:t>
            </a:r>
          </a:p>
        </p:txBody>
      </p:sp>
      <p:pic>
        <p:nvPicPr>
          <p:cNvPr id="9" name="Рисунок 8" descr="Без названия.png">
            <a:hlinkClick r:id="rId2"/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57554" y="4071942"/>
            <a:ext cx="2143125" cy="2143125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857224" y="2428868"/>
            <a:ext cx="778674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Ми згадаємо з вами за допомогою інтерактивної дошки </a:t>
            </a:r>
            <a:r>
              <a:rPr lang="en-US" dirty="0" err="1" smtClean="0"/>
              <a:t>Jambord</a:t>
            </a:r>
            <a:r>
              <a:rPr lang="uk-UA" dirty="0" smtClean="0"/>
              <a:t>. </a:t>
            </a:r>
          </a:p>
          <a:p>
            <a:endParaRPr lang="uk-UA" dirty="0" smtClean="0"/>
          </a:p>
          <a:p>
            <a:r>
              <a:rPr lang="uk-UA" dirty="0" smtClean="0"/>
              <a:t>Просто натисни мишкою на зображення</a:t>
            </a:r>
            <a:endParaRPr lang="ru-RU" dirty="0"/>
          </a:p>
        </p:txBody>
      </p:sp>
      <p:sp>
        <p:nvSpPr>
          <p:cNvPr id="11" name="Стрелка вниз 10"/>
          <p:cNvSpPr/>
          <p:nvPr/>
        </p:nvSpPr>
        <p:spPr>
          <a:xfrm>
            <a:off x="4071934" y="3643314"/>
            <a:ext cx="428628" cy="71438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85720" y="247948"/>
            <a:ext cx="8643997" cy="21236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44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+mn-lt"/>
              </a:rPr>
              <a:t>А щоб твоя робота з мережею буда зручною і приємною дотримуйся певних правил </a:t>
            </a:r>
            <a:endParaRPr lang="ru-RU" sz="4400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+mn-lt"/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500034" y="2714621"/>
            <a:ext cx="8229600" cy="2571768"/>
          </a:xfrm>
        </p:spPr>
        <p:txBody>
          <a:bodyPr/>
          <a:lstStyle/>
          <a:p>
            <a:r>
              <a:rPr lang="uk-UA" dirty="0" smtClean="0"/>
              <a:t>Правило 1</a:t>
            </a:r>
          </a:p>
          <a:p>
            <a:r>
              <a:rPr lang="uk-UA" altLang="ru-RU" dirty="0" smtClean="0">
                <a:solidFill>
                  <a:srgbClr val="FF0000"/>
                </a:solidFill>
                <a:latin typeface="Comic Sans MS" pitchFamily="66" charset="0"/>
              </a:rPr>
              <a:t>Не розповідай про </a:t>
            </a:r>
            <a:r>
              <a:rPr lang="uk-UA" altLang="ru-RU" dirty="0" smtClean="0">
                <a:solidFill>
                  <a:srgbClr val="FF0000"/>
                </a:solidFill>
                <a:latin typeface="Comic Sans MS" pitchFamily="66" charset="0"/>
              </a:rPr>
              <a:t>себе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10" name="Picture 2" descr="http://subject.com.ua/textbook/informatics/4klas/4klas.files/image525.jpg"/>
          <p:cNvPicPr>
            <a:picLocks noChangeAspect="1" noChangeArrowheads="1"/>
          </p:cNvPicPr>
          <p:nvPr/>
        </p:nvPicPr>
        <p:blipFill>
          <a:blip r:embed="rId2"/>
          <a:srcRect r="50047" b="52055"/>
          <a:stretch>
            <a:fillRect/>
          </a:stretch>
        </p:blipFill>
        <p:spPr bwMode="auto">
          <a:xfrm>
            <a:off x="5715008" y="2428868"/>
            <a:ext cx="3146215" cy="4130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Правило 2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3686172" cy="4525963"/>
          </a:xfrm>
        </p:spPr>
        <p:txBody>
          <a:bodyPr/>
          <a:lstStyle/>
          <a:p>
            <a:r>
              <a:rPr lang="uk-UA" altLang="ru-RU" dirty="0" smtClean="0">
                <a:solidFill>
                  <a:srgbClr val="FF0000"/>
                </a:solidFill>
                <a:latin typeface="Comic Sans MS" pitchFamily="66" charset="0"/>
              </a:rPr>
              <a:t>Інформація може бути платною</a:t>
            </a:r>
            <a:endParaRPr lang="ru-RU" dirty="0"/>
          </a:p>
        </p:txBody>
      </p:sp>
      <p:pic>
        <p:nvPicPr>
          <p:cNvPr id="4" name="Picture 2" descr="http://subject.com.ua/textbook/informatics/4klas/4klas.files/image526.jpg"/>
          <p:cNvPicPr>
            <a:picLocks noChangeAspect="1" noChangeArrowheads="1"/>
          </p:cNvPicPr>
          <p:nvPr/>
        </p:nvPicPr>
        <p:blipFill>
          <a:blip r:embed="rId2"/>
          <a:srcRect l="51494" b="49565"/>
          <a:stretch>
            <a:fillRect/>
          </a:stretch>
        </p:blipFill>
        <p:spPr bwMode="auto">
          <a:xfrm>
            <a:off x="4929190" y="1214422"/>
            <a:ext cx="3733800" cy="5000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Правило 3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357298"/>
            <a:ext cx="4043362" cy="4525963"/>
          </a:xfrm>
        </p:spPr>
        <p:txBody>
          <a:bodyPr/>
          <a:lstStyle/>
          <a:p>
            <a:r>
              <a:rPr lang="uk-UA" altLang="ru-RU" dirty="0" smtClean="0">
                <a:solidFill>
                  <a:srgbClr val="FF0000"/>
                </a:solidFill>
                <a:latin typeface="Comic Sans MS" pitchFamily="66" charset="0"/>
              </a:rPr>
              <a:t>Порадься з </a:t>
            </a:r>
            <a:r>
              <a:rPr lang="uk-UA" altLang="ru-RU" dirty="0" smtClean="0">
                <a:solidFill>
                  <a:srgbClr val="FF0000"/>
                </a:solidFill>
                <a:latin typeface="Comic Sans MS" pitchFamily="66" charset="0"/>
              </a:rPr>
              <a:t>дорослими    </a:t>
            </a:r>
            <a:r>
              <a:rPr lang="uk-UA" altLang="ru-RU" dirty="0" smtClean="0"/>
              <a:t>Перш </a:t>
            </a:r>
            <a:r>
              <a:rPr lang="uk-UA" altLang="ru-RU" dirty="0" smtClean="0"/>
              <a:t>ніж потоваришувати з кимось, запитай у батьків або вчителя, як безпечно спілкуватись у мережі.</a:t>
            </a:r>
            <a:endParaRPr lang="ru-RU" altLang="ru-RU" dirty="0" smtClean="0"/>
          </a:p>
          <a:p>
            <a:endParaRPr lang="ru-RU" dirty="0"/>
          </a:p>
        </p:txBody>
      </p:sp>
      <p:pic>
        <p:nvPicPr>
          <p:cNvPr id="4" name="Picture 2" descr="http://subject.com.ua/textbook/informatics/4klas/4klas.files/image526.jpg"/>
          <p:cNvPicPr>
            <a:picLocks noChangeAspect="1" noChangeArrowheads="1"/>
          </p:cNvPicPr>
          <p:nvPr/>
        </p:nvPicPr>
        <p:blipFill>
          <a:blip r:embed="rId2"/>
          <a:srcRect t="50435" r="50748"/>
          <a:stretch>
            <a:fillRect/>
          </a:stretch>
        </p:blipFill>
        <p:spPr bwMode="auto">
          <a:xfrm>
            <a:off x="4857752" y="1071546"/>
            <a:ext cx="4038600" cy="545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Правило 4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357298"/>
            <a:ext cx="4043362" cy="4525963"/>
          </a:xfrm>
        </p:spPr>
        <p:txBody>
          <a:bodyPr/>
          <a:lstStyle/>
          <a:p>
            <a:r>
              <a:rPr lang="uk-UA" altLang="ru-RU" dirty="0" smtClean="0"/>
              <a:t>Не повідомляй пароль від поштової скриньки стороннім особам, щоб твоя переписка не могла потрапити в чужі руки і щоб ніхто не відправив листа від твого імені.</a:t>
            </a:r>
            <a:endParaRPr lang="ru-RU" altLang="ru-RU" dirty="0" smtClean="0"/>
          </a:p>
          <a:p>
            <a:endParaRPr lang="ru-RU" dirty="0"/>
          </a:p>
        </p:txBody>
      </p:sp>
      <p:pic>
        <p:nvPicPr>
          <p:cNvPr id="4" name="Picture 2" descr="http://subject.com.ua/textbook/informatics/4klas/4klas.files/image525.jpg"/>
          <p:cNvPicPr>
            <a:picLocks noChangeAspect="1" noChangeArrowheads="1"/>
          </p:cNvPicPr>
          <p:nvPr/>
        </p:nvPicPr>
        <p:blipFill>
          <a:blip r:embed="rId2"/>
          <a:srcRect l="48788" b="52055"/>
          <a:stretch>
            <a:fillRect/>
          </a:stretch>
        </p:blipFill>
        <p:spPr bwMode="auto">
          <a:xfrm>
            <a:off x="4786314" y="1285860"/>
            <a:ext cx="3962400" cy="5073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Правило 5</a:t>
            </a:r>
            <a:endParaRPr lang="ru-RU" dirty="0"/>
          </a:p>
        </p:txBody>
      </p:sp>
      <p:pic>
        <p:nvPicPr>
          <p:cNvPr id="4" name="Picture 2" descr="http://subject.com.ua/textbook/informatics/4klas/4klas.files/image526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 r="50748" b="55411"/>
          <a:stretch>
            <a:fillRect/>
          </a:stretch>
        </p:blipFill>
        <p:spPr bwMode="auto">
          <a:xfrm>
            <a:off x="5197931" y="1857364"/>
            <a:ext cx="3411035" cy="41434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500034" y="1857364"/>
            <a:ext cx="3643338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uk-UA" altLang="ru-RU" sz="2800" dirty="0" smtClean="0">
                <a:solidFill>
                  <a:srgbClr val="FF0000"/>
                </a:solidFill>
                <a:latin typeface="Comic Sans MS" pitchFamily="66" charset="0"/>
              </a:rPr>
              <a:t>Будь </a:t>
            </a:r>
            <a:r>
              <a:rPr lang="uk-UA" altLang="ru-RU" sz="2800" dirty="0" smtClean="0">
                <a:solidFill>
                  <a:srgbClr val="FF0000"/>
                </a:solidFill>
                <a:latin typeface="Comic Sans MS" pitchFamily="66" charset="0"/>
              </a:rPr>
              <a:t>ввічливим</a:t>
            </a:r>
          </a:p>
          <a:p>
            <a:r>
              <a:rPr lang="ru-RU" altLang="ru-RU" sz="2800" dirty="0" smtClean="0"/>
              <a:t>Заведи </a:t>
            </a:r>
            <a:r>
              <a:rPr lang="ru-RU" altLang="ru-RU" sz="2800" dirty="0" smtClean="0"/>
              <a:t>будьте </a:t>
            </a:r>
            <a:r>
              <a:rPr lang="ru-RU" altLang="ru-RU" sz="2800" dirty="0" err="1" smtClean="0"/>
              <a:t>ввічливими</a:t>
            </a:r>
            <a:r>
              <a:rPr lang="ru-RU" altLang="ru-RU" sz="2800" dirty="0" smtClean="0"/>
              <a:t> у </a:t>
            </a:r>
            <a:r>
              <a:rPr lang="ru-RU" altLang="ru-RU" sz="2800" dirty="0" err="1" smtClean="0"/>
              <a:t>електронному</a:t>
            </a:r>
            <a:r>
              <a:rPr lang="ru-RU" altLang="ru-RU" sz="2800" dirty="0" smtClean="0"/>
              <a:t> </a:t>
            </a:r>
            <a:r>
              <a:rPr lang="ru-RU" altLang="ru-RU" sz="2800" dirty="0" err="1" smtClean="0"/>
              <a:t>листуванні</a:t>
            </a:r>
            <a:r>
              <a:rPr lang="ru-RU" altLang="ru-RU" sz="2800" dirty="0" smtClean="0"/>
              <a:t>, </a:t>
            </a:r>
            <a:r>
              <a:rPr lang="ru-RU" altLang="ru-RU" sz="2800" dirty="0" err="1" smtClean="0"/>
              <a:t>і</a:t>
            </a:r>
            <a:r>
              <a:rPr lang="ru-RU" altLang="ru-RU" sz="2800" dirty="0" smtClean="0"/>
              <a:t> </a:t>
            </a:r>
            <a:r>
              <a:rPr lang="ru-RU" altLang="ru-RU" sz="2800" dirty="0" err="1" smtClean="0"/>
              <a:t>ваші</a:t>
            </a:r>
            <a:r>
              <a:rPr lang="ru-RU" altLang="ru-RU" sz="2800" dirty="0" smtClean="0"/>
              <a:t> </a:t>
            </a:r>
            <a:r>
              <a:rPr lang="ru-RU" altLang="ru-RU" sz="2800" dirty="0" err="1" smtClean="0"/>
              <a:t>кореспонденти</a:t>
            </a:r>
            <a:r>
              <a:rPr lang="ru-RU" altLang="ru-RU" sz="2800" dirty="0" smtClean="0"/>
              <a:t> </a:t>
            </a:r>
            <a:r>
              <a:rPr lang="ru-RU" altLang="ru-RU" sz="2800" dirty="0" err="1" smtClean="0"/>
              <a:t>будуть</a:t>
            </a:r>
            <a:r>
              <a:rPr lang="ru-RU" altLang="ru-RU" sz="2800" dirty="0" smtClean="0"/>
              <a:t> </a:t>
            </a:r>
            <a:r>
              <a:rPr lang="ru-RU" altLang="ru-RU" sz="2800" dirty="0" err="1" smtClean="0"/>
              <a:t>ввічливими</a:t>
            </a:r>
            <a:r>
              <a:rPr lang="ru-RU" altLang="ru-RU" sz="2800" dirty="0" smtClean="0"/>
              <a:t> </a:t>
            </a:r>
            <a:r>
              <a:rPr lang="ru-RU" altLang="ru-RU" sz="2800" dirty="0" err="1" smtClean="0"/>
              <a:t>з</a:t>
            </a:r>
            <a:r>
              <a:rPr lang="ru-RU" altLang="ru-RU" sz="2800" dirty="0" smtClean="0"/>
              <a:t> вами.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052513"/>
            <a:ext cx="5508625" cy="5472112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uk-UA" sz="3000" b="1" smtClean="0"/>
              <a:t>І</a:t>
            </a:r>
            <a:r>
              <a:rPr lang="ru-RU" sz="3000" b="1" smtClean="0"/>
              <a:t>грова залежність ;</a:t>
            </a:r>
            <a:endParaRPr lang="ru-RU" sz="3000" smtClean="0"/>
          </a:p>
          <a:p>
            <a:pPr>
              <a:lnSpc>
                <a:spcPct val="90000"/>
              </a:lnSpc>
            </a:pPr>
            <a:r>
              <a:rPr lang="ru-RU" sz="3000" b="1" smtClean="0"/>
              <a:t>Доступ та безпосереднє залучення до небажаного контенту;</a:t>
            </a:r>
            <a:endParaRPr lang="ru-RU" sz="3000" smtClean="0"/>
          </a:p>
          <a:p>
            <a:pPr>
              <a:lnSpc>
                <a:spcPct val="90000"/>
              </a:lnSpc>
            </a:pPr>
            <a:r>
              <a:rPr lang="ru-RU" sz="3000" b="1" smtClean="0"/>
              <a:t>Небезпека віртуального спілкування (приниження);</a:t>
            </a:r>
            <a:endParaRPr lang="ru-RU" sz="3000" smtClean="0"/>
          </a:p>
          <a:p>
            <a:pPr>
              <a:lnSpc>
                <a:spcPct val="90000"/>
              </a:lnSpc>
            </a:pPr>
            <a:r>
              <a:rPr lang="ru-RU" sz="3000" b="1" smtClean="0"/>
              <a:t>Сюрпризи при безпосередній зустрічі віч-на-віч ;</a:t>
            </a:r>
            <a:endParaRPr lang="ru-RU" sz="3000" smtClean="0"/>
          </a:p>
          <a:p>
            <a:pPr>
              <a:lnSpc>
                <a:spcPct val="90000"/>
              </a:lnSpc>
            </a:pPr>
            <a:r>
              <a:rPr lang="ru-RU" sz="3000" b="1" smtClean="0"/>
              <a:t>Віруси ;</a:t>
            </a:r>
            <a:endParaRPr lang="ru-RU" sz="3000" smtClean="0"/>
          </a:p>
          <a:p>
            <a:pPr>
              <a:lnSpc>
                <a:spcPct val="90000"/>
              </a:lnSpc>
            </a:pPr>
            <a:r>
              <a:rPr lang="ru-RU" sz="3000" b="1" smtClean="0"/>
              <a:t>Неправдива інформація;</a:t>
            </a:r>
            <a:endParaRPr lang="ru-RU" sz="3000" smtClean="0"/>
          </a:p>
          <a:p>
            <a:pPr>
              <a:lnSpc>
                <a:spcPct val="90000"/>
              </a:lnSpc>
            </a:pPr>
            <a:r>
              <a:rPr lang="ru-RU" sz="3000" b="1" smtClean="0"/>
              <a:t>Неконтрольовані покупки</a:t>
            </a:r>
            <a:r>
              <a:rPr lang="en-US" sz="3000" b="1" smtClean="0"/>
              <a:t>.</a:t>
            </a:r>
            <a:endParaRPr lang="ru-RU" sz="3000" smtClean="0"/>
          </a:p>
        </p:txBody>
      </p:sp>
      <p:pic>
        <p:nvPicPr>
          <p:cNvPr id="5" name="Рисунок 4" descr="1265738665_internet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508625" y="3429000"/>
            <a:ext cx="2735263" cy="2259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Прямоугольник 8"/>
          <p:cNvSpPr/>
          <p:nvPr/>
        </p:nvSpPr>
        <p:spPr>
          <a:xfrm>
            <a:off x="395536" y="116632"/>
            <a:ext cx="6192688" cy="76944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44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+mn-lt"/>
              </a:rPr>
              <a:t>Проблеми в Інтернеті</a:t>
            </a:r>
            <a:endParaRPr lang="ru-RU" sz="4400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+mn-lt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257</TotalTime>
  <Words>228</Words>
  <Application>Microsoft Office PowerPoint</Application>
  <PresentationFormat>Экран (4:3)</PresentationFormat>
  <Paragraphs>38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Слайд 1</vt:lpstr>
      <vt:lpstr>  Хвилина “чомучок”  Що таке інтернет?    Інтернет - це всесвітня комп'ютерна мережа, що об'єднує різні мережі та окремі комп'ютери.  </vt:lpstr>
      <vt:lpstr>Слайд 3</vt:lpstr>
      <vt:lpstr>Слайд 4</vt:lpstr>
      <vt:lpstr>Правило 2</vt:lpstr>
      <vt:lpstr>Правило 3</vt:lpstr>
      <vt:lpstr>Правило 4</vt:lpstr>
      <vt:lpstr>Правило 5</vt:lpstr>
      <vt:lpstr>Слайд 9</vt:lpstr>
      <vt:lpstr>Слайд 10</vt:lpstr>
      <vt:lpstr>Слайд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Monoblok</dc:creator>
  <cp:lastModifiedBy>Monoblok</cp:lastModifiedBy>
  <cp:revision>25</cp:revision>
  <dcterms:modified xsi:type="dcterms:W3CDTF">2023-03-15T17:53:04Z</dcterms:modified>
</cp:coreProperties>
</file>