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806" r:id="rId2"/>
    <p:sldId id="270" r:id="rId3"/>
    <p:sldId id="722" r:id="rId4"/>
    <p:sldId id="771" r:id="rId5"/>
    <p:sldId id="772" r:id="rId6"/>
    <p:sldId id="768" r:id="rId7"/>
    <p:sldId id="774" r:id="rId8"/>
    <p:sldId id="773" r:id="rId9"/>
    <p:sldId id="769" r:id="rId10"/>
    <p:sldId id="775" r:id="rId11"/>
    <p:sldId id="780" r:id="rId12"/>
    <p:sldId id="781" r:id="rId13"/>
    <p:sldId id="782" r:id="rId14"/>
    <p:sldId id="783" r:id="rId15"/>
    <p:sldId id="784" r:id="rId16"/>
    <p:sldId id="785" r:id="rId17"/>
    <p:sldId id="786" r:id="rId18"/>
    <p:sldId id="787" r:id="rId19"/>
    <p:sldId id="788" r:id="rId20"/>
    <p:sldId id="711" r:id="rId21"/>
    <p:sldId id="789" r:id="rId22"/>
    <p:sldId id="790" r:id="rId23"/>
    <p:sldId id="791" r:id="rId24"/>
    <p:sldId id="792" r:id="rId25"/>
    <p:sldId id="793" r:id="rId26"/>
    <p:sldId id="794" r:id="rId27"/>
    <p:sldId id="795" r:id="rId28"/>
    <p:sldId id="796" r:id="rId29"/>
    <p:sldId id="797" r:id="rId30"/>
    <p:sldId id="805" r:id="rId31"/>
    <p:sldId id="798" r:id="rId32"/>
    <p:sldId id="799" r:id="rId33"/>
    <p:sldId id="800" r:id="rId34"/>
    <p:sldId id="801" r:id="rId35"/>
    <p:sldId id="802" r:id="rId36"/>
    <p:sldId id="803" r:id="rId37"/>
    <p:sldId id="804" r:id="rId38"/>
    <p:sldId id="619" r:id="rId39"/>
    <p:sldId id="620" r:id="rId40"/>
    <p:sldId id="368" r:id="rId41"/>
    <p:sldId id="621" r:id="rId42"/>
    <p:sldId id="622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4" clrIdx="0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FF3131"/>
    <a:srgbClr val="F75757"/>
    <a:srgbClr val="7C583C"/>
    <a:srgbClr val="FF0000"/>
    <a:srgbClr val="EA0000"/>
    <a:srgbClr val="765A43"/>
    <a:srgbClr val="14281C"/>
    <a:srgbClr val="4B4A49"/>
    <a:srgbClr val="9CA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6A0-1217-4E7B-9444-3CA2B7EAE60B}" type="datetimeFigureOut">
              <a:rPr lang="ru-RU" smtClean="0"/>
              <a:t>08.03.2023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82C8-2FDC-4492-87C1-335491D2F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D74D-05D6-4FA5-A0FE-FCFB5667ECCF}" type="datetime4">
              <a:rPr lang="uk-UA" smtClean="0"/>
              <a:t>8 березня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512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0754-E3B3-4AE5-8334-5A7D8D99D0DF}" type="datetime4">
              <a:rPr lang="uk-UA" smtClean="0"/>
              <a:t>8 березня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85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D4D5-8B29-41CC-AD9F-D860F61E6732}" type="datetime4">
              <a:rPr lang="uk-UA" smtClean="0"/>
              <a:t>8 березня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59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26BE-B476-4F10-92EF-5E8F098F3FFD}" type="datetime4">
              <a:rPr lang="uk-UA" smtClean="0"/>
              <a:t>8 березня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45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AD0A-BC18-4447-81C4-B70106899EEB}" type="datetime4">
              <a:rPr lang="uk-UA" smtClean="0"/>
              <a:t>8 березня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93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1C79-03A4-43EF-BF0B-2A1838ED8C3B}" type="datetime4">
              <a:rPr lang="uk-UA" smtClean="0"/>
              <a:t>8 березня 2023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95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C2F-78EE-4DAB-AE28-7EE2FCCC9D7F}" type="datetime4">
              <a:rPr lang="uk-UA" smtClean="0"/>
              <a:t>8 березня 2023 р.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178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C602-D7B2-436E-A38A-787D03AA4BB5}" type="datetime4">
              <a:rPr lang="uk-UA" smtClean="0"/>
              <a:t>8 березня 2023 р.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931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F5C9-C2CE-4824-BBA2-613C7A3A53DD}" type="datetime4">
              <a:rPr lang="uk-UA" smtClean="0"/>
              <a:t>8 березня 2023 р.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913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204E-09AB-4BA8-9868-771DB87F4C88}" type="datetime4">
              <a:rPr lang="uk-UA" smtClean="0"/>
              <a:t>8 березня 2023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248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28AD62B-D05C-4AD1-AE28-D2EA13C2ADAF}" type="datetime4">
              <a:rPr lang="uk-UA" smtClean="0"/>
              <a:t>8 березня 2023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42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0679-F8D0-4550-BE94-D8E867DD5806}" type="datetime4">
              <a:rPr lang="uk-UA" smtClean="0"/>
              <a:t>8 березня 2023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66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wm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51.png"/><Relationship Id="rId4" Type="http://schemas.openxmlformats.org/officeDocument/2006/relationships/image" Target="../media/image37.png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51.png"/><Relationship Id="rId4" Type="http://schemas.openxmlformats.org/officeDocument/2006/relationships/image" Target="../media/image37.png"/><Relationship Id="rId9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51.png"/><Relationship Id="rId4" Type="http://schemas.openxmlformats.org/officeDocument/2006/relationships/image" Target="../media/image37.png"/><Relationship Id="rId9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12" Type="http://schemas.openxmlformats.org/officeDocument/2006/relationships/image" Target="../media/image4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3.png"/><Relationship Id="rId5" Type="http://schemas.openxmlformats.org/officeDocument/2006/relationships/image" Target="../media/image38.png"/><Relationship Id="rId10" Type="http://schemas.openxmlformats.org/officeDocument/2006/relationships/image" Target="../media/image51.png"/><Relationship Id="rId4" Type="http://schemas.openxmlformats.org/officeDocument/2006/relationships/image" Target="../media/image37.png"/><Relationship Id="rId9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4.png"/><Relationship Id="rId5" Type="http://schemas.openxmlformats.org/officeDocument/2006/relationships/image" Target="../media/image38.png"/><Relationship Id="rId10" Type="http://schemas.openxmlformats.org/officeDocument/2006/relationships/image" Target="../media/image51.png"/><Relationship Id="rId4" Type="http://schemas.openxmlformats.org/officeDocument/2006/relationships/image" Target="../media/image37.png"/><Relationship Id="rId9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CBE461D-DBEF-45A5-812B-F7FBF75D83C0}"/>
              </a:ext>
            </a:extLst>
          </p:cNvPr>
          <p:cNvSpPr/>
          <p:nvPr/>
        </p:nvSpPr>
        <p:spPr>
          <a:xfrm>
            <a:off x="784195" y="2257121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3200" b="1" dirty="0">
                <a:solidFill>
                  <a:srgbClr val="2F3242"/>
                </a:solidFill>
              </a:rPr>
              <a:t>Поняття браузера, як програми для роботи в Інтернеті. Вікно браузера. Кнопки керування вікном. Маніпуляції з вікном. Вкладки браузера. Посилання. Закладка</a:t>
            </a:r>
            <a:endParaRPr lang="uk-UA" sz="19900" b="1" dirty="0">
              <a:solidFill>
                <a:srgbClr val="2F324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5B0F25-5F1A-4A31-9BD2-D9EB5079E5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" t="12464" r="1909" b="26087"/>
          <a:stretch/>
        </p:blipFill>
        <p:spPr>
          <a:xfrm>
            <a:off x="6965295" y="188719"/>
            <a:ext cx="4748026" cy="324028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6851B0-48F1-46AD-A540-E02608CB4274}"/>
              </a:ext>
            </a:extLst>
          </p:cNvPr>
          <p:cNvSpPr/>
          <p:nvPr/>
        </p:nvSpPr>
        <p:spPr>
          <a:xfrm>
            <a:off x="832146" y="447868"/>
            <a:ext cx="25502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</a:rPr>
              <a:t>Інформатика 2 клас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62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Пригадаємо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E64F67-3913-46BD-9561-C83FCA168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81" y="2919223"/>
            <a:ext cx="3794486" cy="3794486"/>
          </a:xfrm>
          <a:prstGeom prst="rect">
            <a:avLst/>
          </a:prstGeom>
        </p:spPr>
      </p:pic>
      <p:sp>
        <p:nvSpPr>
          <p:cNvPr id="7" name="Прямоугольник 7">
            <a:extLst>
              <a:ext uri="{FF2B5EF4-FFF2-40B4-BE49-F238E27FC236}">
                <a16:creationId xmlns:a16="http://schemas.microsoft.com/office/drawing/2014/main" id="{DAD8B40B-61A9-433D-B94E-684952BCE5E8}"/>
              </a:ext>
            </a:extLst>
          </p:cNvPr>
          <p:cNvSpPr/>
          <p:nvPr/>
        </p:nvSpPr>
        <p:spPr>
          <a:xfrm>
            <a:off x="3452315" y="1331714"/>
            <a:ext cx="8511830" cy="50783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3600" b="1" dirty="0">
                <a:solidFill>
                  <a:schemeClr val="bg1"/>
                </a:solidFill>
              </a:rPr>
              <a:t>Що таке мережа? Яку назву має всесвітня мережа?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3600" b="1" dirty="0">
                <a:solidFill>
                  <a:schemeClr val="bg1"/>
                </a:solidFill>
              </a:rPr>
              <a:t>Що таке веб-сторінка? Де вона знаходиться?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3600" b="1" dirty="0">
                <a:solidFill>
                  <a:schemeClr val="bg1"/>
                </a:solidFill>
              </a:rPr>
              <a:t>Що таке веб-сервер? З чим його можна порівняти в реальному житті? 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3600" b="1" dirty="0">
                <a:solidFill>
                  <a:schemeClr val="bg1"/>
                </a:solidFill>
              </a:rPr>
              <a:t>Яким чином можна сказати веб-сторінка, що нам потрібно перейти на іншу?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0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Актуалізація опорних знань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C2A4F3-B621-4545-A7DB-52AC5D12B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38" y="1170272"/>
            <a:ext cx="2336269" cy="5287617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B0CC7F8-79EF-45B4-B6A5-631CA04B1600}"/>
              </a:ext>
            </a:extLst>
          </p:cNvPr>
          <p:cNvSpPr/>
          <p:nvPr/>
        </p:nvSpPr>
        <p:spPr>
          <a:xfrm>
            <a:off x="576470" y="1401418"/>
            <a:ext cx="7822095" cy="2683565"/>
          </a:xfrm>
          <a:prstGeom prst="roundRect">
            <a:avLst/>
          </a:prstGeom>
          <a:solidFill>
            <a:srgbClr val="F757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>
                <a:solidFill>
                  <a:srgbClr val="FFFF00"/>
                </a:solidFill>
              </a:rPr>
              <a:t>Мережа </a:t>
            </a:r>
            <a:r>
              <a:rPr lang="ru-RU" sz="4400" b="1">
                <a:solidFill>
                  <a:schemeClr val="bg1"/>
                </a:solidFill>
              </a:rPr>
              <a:t>– це група, підключених однин до одного комп’ютерів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998B841-4046-4231-8344-EE1198B7FB72}"/>
              </a:ext>
            </a:extLst>
          </p:cNvPr>
          <p:cNvSpPr/>
          <p:nvPr/>
        </p:nvSpPr>
        <p:spPr>
          <a:xfrm>
            <a:off x="576470" y="4276397"/>
            <a:ext cx="7822095" cy="2360370"/>
          </a:xfrm>
          <a:prstGeom prst="roundRect">
            <a:avLst/>
          </a:prstGeom>
          <a:solidFill>
            <a:srgbClr val="F757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rgbClr val="FFFF00"/>
                </a:solidFill>
              </a:rPr>
              <a:t>Інтернет</a:t>
            </a:r>
            <a:r>
              <a:rPr lang="ru-RU" sz="4400" b="1" dirty="0">
                <a:solidFill>
                  <a:schemeClr val="bg1"/>
                </a:solidFill>
              </a:rPr>
              <a:t> – </a:t>
            </a:r>
            <a:r>
              <a:rPr lang="ru-RU" sz="4400" b="1" dirty="0" err="1">
                <a:solidFill>
                  <a:schemeClr val="bg1"/>
                </a:solidFill>
              </a:rPr>
              <a:t>це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всесвітня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комп’ютерна</a:t>
            </a:r>
            <a:r>
              <a:rPr lang="ru-RU" sz="4400" b="1" dirty="0">
                <a:solidFill>
                  <a:schemeClr val="bg1"/>
                </a:solidFill>
              </a:rPr>
              <a:t> мережа.</a:t>
            </a:r>
          </a:p>
        </p:txBody>
      </p:sp>
    </p:spTree>
    <p:extLst>
      <p:ext uri="{BB962C8B-B14F-4D97-AF65-F5344CB8AC3E}">
        <p14:creationId xmlns:p14="http://schemas.microsoft.com/office/powerpoint/2010/main" val="1383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Актуалізація опорних знань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5BC967-307B-45CB-AD1C-6079DCF43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30" t="24207" r="26818" b="17584"/>
          <a:stretch/>
        </p:blipFill>
        <p:spPr>
          <a:xfrm>
            <a:off x="470563" y="1451247"/>
            <a:ext cx="5801027" cy="50556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F7F1DE-0BDA-4DF0-85FE-0E95FB2CE0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 flipH="1">
            <a:off x="8789199" y="3667538"/>
            <a:ext cx="3252003" cy="3097769"/>
          </a:xfrm>
          <a:prstGeom prst="rect">
            <a:avLst/>
          </a:prstGeom>
        </p:spPr>
      </p:pic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id="{446E7E38-A277-46C0-8C8C-1920A4E85944}"/>
              </a:ext>
            </a:extLst>
          </p:cNvPr>
          <p:cNvSpPr/>
          <p:nvPr/>
        </p:nvSpPr>
        <p:spPr>
          <a:xfrm>
            <a:off x="7008546" y="1242392"/>
            <a:ext cx="4806023" cy="1918252"/>
          </a:xfrm>
          <a:prstGeom prst="wedgeRoundRectCallout">
            <a:avLst>
              <a:gd name="adj1" fmla="val -98019"/>
              <a:gd name="adj2" fmla="val 41056"/>
              <a:gd name="adj3" fmla="val 16667"/>
            </a:avLst>
          </a:prstGeom>
          <a:solidFill>
            <a:srgbClr val="9CAB4C"/>
          </a:solidFill>
          <a:ln w="76200">
            <a:solidFill>
              <a:srgbClr val="14281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Веб-сервер </a:t>
            </a:r>
            <a:r>
              <a:rPr lang="uk-UA" sz="2800" b="1" dirty="0">
                <a:solidFill>
                  <a:srgbClr val="14281C"/>
                </a:solidFill>
              </a:rPr>
              <a:t>– головний комп’ютери з інформацією</a:t>
            </a:r>
            <a:endParaRPr lang="ru-RU" sz="2800" b="1" dirty="0">
              <a:solidFill>
                <a:srgbClr val="14281C"/>
              </a:solidFill>
            </a:endParaRP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A4DC9FD3-7BBC-4665-9EA3-73B70A4460C7}"/>
              </a:ext>
            </a:extLst>
          </p:cNvPr>
          <p:cNvSpPr/>
          <p:nvPr/>
        </p:nvSpPr>
        <p:spPr>
          <a:xfrm>
            <a:off x="5537196" y="5216422"/>
            <a:ext cx="3252003" cy="1351588"/>
          </a:xfrm>
          <a:prstGeom prst="wedgeRoundRectCallout">
            <a:avLst>
              <a:gd name="adj1" fmla="val -61038"/>
              <a:gd name="adj2" fmla="val -1850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Комп’ютер звичайного користувача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Актуалізація опорних знань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C2A4F3-B621-4545-A7DB-52AC5D12B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38" y="1170272"/>
            <a:ext cx="2336269" cy="5287617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B0CC7F8-79EF-45B4-B6A5-631CA04B1600}"/>
              </a:ext>
            </a:extLst>
          </p:cNvPr>
          <p:cNvSpPr/>
          <p:nvPr/>
        </p:nvSpPr>
        <p:spPr>
          <a:xfrm>
            <a:off x="576470" y="1401418"/>
            <a:ext cx="7822095" cy="5128591"/>
          </a:xfrm>
          <a:prstGeom prst="roundRect">
            <a:avLst/>
          </a:prstGeom>
          <a:solidFill>
            <a:srgbClr val="F757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rgbClr val="FFFF00"/>
                </a:solidFill>
              </a:rPr>
              <a:t>Веб-сервер</a:t>
            </a:r>
            <a:r>
              <a:rPr lang="uk-UA" sz="4800" b="1" dirty="0">
                <a:solidFill>
                  <a:schemeClr val="bg1"/>
                </a:solidFill>
              </a:rPr>
              <a:t> – спеціальний комп’ютер, інформацію на якому може переглядати кожен користувач Інтернету</a:t>
            </a:r>
            <a:endParaRPr lang="ru-RU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Актуалізація опорних знань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623F5C-FF62-484D-8CC8-72C6780E1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30" t="24207" r="26818" b="17584"/>
          <a:stretch/>
        </p:blipFill>
        <p:spPr>
          <a:xfrm>
            <a:off x="1600700" y="1557013"/>
            <a:ext cx="3963586" cy="34543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27A082-68CB-4CAE-9E7F-6EA4A65AF6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0"/>
          <a:stretch/>
        </p:blipFill>
        <p:spPr>
          <a:xfrm>
            <a:off x="6172199" y="1161335"/>
            <a:ext cx="5142295" cy="400711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AE1F50-3739-4B89-85E4-9EE3E2990F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>
            <a:off x="608382" y="5011313"/>
            <a:ext cx="1818799" cy="1702396"/>
          </a:xfrm>
          <a:prstGeom prst="rect">
            <a:avLst/>
          </a:prstGeom>
        </p:spPr>
      </p:pic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3303A130-8101-4C2F-A280-2741FB1FEBD4}"/>
              </a:ext>
            </a:extLst>
          </p:cNvPr>
          <p:cNvSpPr/>
          <p:nvPr/>
        </p:nvSpPr>
        <p:spPr>
          <a:xfrm>
            <a:off x="3243713" y="5385274"/>
            <a:ext cx="8562568" cy="1238860"/>
          </a:xfrm>
          <a:prstGeom prst="wedgeRoundRectCallout">
            <a:avLst>
              <a:gd name="adj1" fmla="val -58014"/>
              <a:gd name="adj2" fmla="val -15037"/>
              <a:gd name="adj3" fmla="val 16667"/>
            </a:avLst>
          </a:prstGeom>
          <a:solidFill>
            <a:srgbClr val="9CAB4C"/>
          </a:solidFill>
          <a:ln w="38100">
            <a:solidFill>
              <a:srgbClr val="14281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14281C"/>
                </a:solidFill>
              </a:rPr>
              <a:t>Якщо порівняти веб-сервер з нашим життям, то це може бути велика бібліотека</a:t>
            </a:r>
            <a:endParaRPr lang="ru-RU" sz="3200" b="1" dirty="0">
              <a:solidFill>
                <a:srgbClr val="1428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Актуалізація опорних знань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4B1FE7-E066-431E-A8D3-CDAF9C0D5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443" y="1299482"/>
            <a:ext cx="734495" cy="171188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5517D6-0D79-4CB1-ABCE-0F4A4EA49512}"/>
              </a:ext>
            </a:extLst>
          </p:cNvPr>
          <p:cNvSpPr/>
          <p:nvPr/>
        </p:nvSpPr>
        <p:spPr>
          <a:xfrm>
            <a:off x="1600700" y="1454716"/>
            <a:ext cx="10173857" cy="1401415"/>
          </a:xfrm>
          <a:prstGeom prst="roundRect">
            <a:avLst/>
          </a:prstGeom>
          <a:solidFill>
            <a:srgbClr val="F757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noProof="1">
                <a:solidFill>
                  <a:srgbClr val="FFFF00"/>
                </a:solidFill>
              </a:rPr>
              <a:t>Сайт</a:t>
            </a:r>
            <a:r>
              <a:rPr lang="uk-UA" sz="2400" b="1" noProof="1">
                <a:solidFill>
                  <a:schemeClr val="bg1"/>
                </a:solidFill>
              </a:rPr>
              <a:t> – це група, пов’язаних між собою веб­</a:t>
            </a:r>
          </a:p>
          <a:p>
            <a:pPr algn="ctr"/>
            <a:r>
              <a:rPr lang="uk-UA" sz="2400" b="1" noProof="1">
                <a:solidFill>
                  <a:schemeClr val="bg1"/>
                </a:solidFill>
              </a:rPr>
              <a:t>сторінок. Як правило, сторінки сайту поєднані єдиним оформленням і змістом.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799776-4CB7-4F90-9847-6F482AB185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0" t="18948" r="22472" b="35217"/>
          <a:stretch/>
        </p:blipFill>
        <p:spPr>
          <a:xfrm>
            <a:off x="2622929" y="3011366"/>
            <a:ext cx="7406979" cy="353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3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Актуалізація опорних знань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B3F499-AA8B-4ABF-B38C-9FF571ED1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60" t="18948" r="22472" b="35217"/>
          <a:stretch/>
        </p:blipFill>
        <p:spPr>
          <a:xfrm>
            <a:off x="301251" y="1252140"/>
            <a:ext cx="7406979" cy="35385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7860761-CACA-4C8D-B3FD-CC421C6AFC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>
            <a:off x="608382" y="5011313"/>
            <a:ext cx="1818799" cy="1702396"/>
          </a:xfrm>
          <a:prstGeom prst="rect">
            <a:avLst/>
          </a:prstGeom>
        </p:spPr>
      </p:pic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35DFDEBC-2D4F-4AEA-9124-3E5A251AEF03}"/>
              </a:ext>
            </a:extLst>
          </p:cNvPr>
          <p:cNvSpPr/>
          <p:nvPr/>
        </p:nvSpPr>
        <p:spPr>
          <a:xfrm>
            <a:off x="3243713" y="5385274"/>
            <a:ext cx="8562568" cy="1238860"/>
          </a:xfrm>
          <a:prstGeom prst="wedgeRoundRectCallout">
            <a:avLst>
              <a:gd name="adj1" fmla="val -58014"/>
              <a:gd name="adj2" fmla="val -15037"/>
              <a:gd name="adj3" fmla="val 16667"/>
            </a:avLst>
          </a:prstGeom>
          <a:solidFill>
            <a:srgbClr val="9CAB4C"/>
          </a:solidFill>
          <a:ln w="38100">
            <a:solidFill>
              <a:srgbClr val="14281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14281C"/>
                </a:solidFill>
              </a:rPr>
              <a:t>Сайт – це окрема книжка взята із бібліотеки</a:t>
            </a:r>
            <a:endParaRPr lang="ru-RU" sz="3200" b="1" dirty="0">
              <a:solidFill>
                <a:srgbClr val="14281C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16623A-C0FA-4075-8684-CBB93917A6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8"/>
          <a:stretch/>
        </p:blipFill>
        <p:spPr>
          <a:xfrm>
            <a:off x="8305247" y="1158892"/>
            <a:ext cx="3349590" cy="42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1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Актуалізація опорних знань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4B1FE7-E066-431E-A8D3-CDAF9C0D5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443" y="1299482"/>
            <a:ext cx="734495" cy="171188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5517D6-0D79-4CB1-ABCE-0F4A4EA49512}"/>
              </a:ext>
            </a:extLst>
          </p:cNvPr>
          <p:cNvSpPr/>
          <p:nvPr/>
        </p:nvSpPr>
        <p:spPr>
          <a:xfrm>
            <a:off x="1600700" y="1454716"/>
            <a:ext cx="10173857" cy="1401415"/>
          </a:xfrm>
          <a:prstGeom prst="roundRect">
            <a:avLst/>
          </a:prstGeom>
          <a:solidFill>
            <a:srgbClr val="F757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Веб-­сторінка</a:t>
            </a:r>
            <a:r>
              <a:rPr lang="uk-UA" sz="2400" b="1" dirty="0">
                <a:solidFill>
                  <a:schemeClr val="bg1"/>
                </a:solidFill>
              </a:rPr>
              <a:t> – це електронний документ, підготовлений для розміщення в мережі Інтернет. Веб-сторінка може містити текст, малюнки та інші  дані, а її основним елементом є гіперпосилання.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500989-8511-4BCB-9095-0DEA0FDE6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02" t="22899" r="12038" b="24638"/>
          <a:stretch/>
        </p:blipFill>
        <p:spPr>
          <a:xfrm>
            <a:off x="2115378" y="3011366"/>
            <a:ext cx="8358810" cy="3597966"/>
          </a:xfrm>
          <a:prstGeom prst="rect">
            <a:avLst/>
          </a:prstGeom>
          <a:ln w="38100" cap="sq">
            <a:solidFill>
              <a:srgbClr val="765A4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79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Актуалізація опорних знань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C3D622-A658-4DCC-9A28-A371CD8C59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>
            <a:off x="608382" y="5011313"/>
            <a:ext cx="1818799" cy="1702396"/>
          </a:xfrm>
          <a:prstGeom prst="rect">
            <a:avLst/>
          </a:prstGeom>
        </p:spPr>
      </p:pic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8E5E7568-8666-4903-AA93-00AC90606E21}"/>
              </a:ext>
            </a:extLst>
          </p:cNvPr>
          <p:cNvSpPr/>
          <p:nvPr/>
        </p:nvSpPr>
        <p:spPr>
          <a:xfrm>
            <a:off x="3243713" y="5385274"/>
            <a:ext cx="8562568" cy="1238860"/>
          </a:xfrm>
          <a:prstGeom prst="wedgeRoundRectCallout">
            <a:avLst>
              <a:gd name="adj1" fmla="val -58014"/>
              <a:gd name="adj2" fmla="val -15037"/>
              <a:gd name="adj3" fmla="val 16667"/>
            </a:avLst>
          </a:prstGeom>
          <a:solidFill>
            <a:srgbClr val="9CAB4C"/>
          </a:solidFill>
          <a:ln w="38100">
            <a:solidFill>
              <a:srgbClr val="14281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14281C"/>
                </a:solidFill>
              </a:rPr>
              <a:t>Веб-сторінка – це звичайна сторінка книжки, на якій знаходиться інформація</a:t>
            </a:r>
            <a:endParaRPr lang="ru-RU" sz="3200" b="1" dirty="0">
              <a:solidFill>
                <a:srgbClr val="14281C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80C961-C725-4933-B9E7-3099DE05A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02" t="22899" r="12038" b="24638"/>
          <a:stretch/>
        </p:blipFill>
        <p:spPr>
          <a:xfrm>
            <a:off x="513637" y="1549277"/>
            <a:ext cx="5835927" cy="251201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C46DE6-C55D-41B3-AB19-08F789B9C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3"/>
          <a:stretch/>
        </p:blipFill>
        <p:spPr>
          <a:xfrm>
            <a:off x="6891720" y="973217"/>
            <a:ext cx="4842986" cy="328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2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Актуалізація опорних знань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4B1FE7-E066-431E-A8D3-CDAF9C0D58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443" y="1299482"/>
            <a:ext cx="734495" cy="1711884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D5517D6-0D79-4CB1-ABCE-0F4A4EA49512}"/>
              </a:ext>
            </a:extLst>
          </p:cNvPr>
          <p:cNvSpPr/>
          <p:nvPr/>
        </p:nvSpPr>
        <p:spPr>
          <a:xfrm>
            <a:off x="1600700" y="1454716"/>
            <a:ext cx="10173857" cy="1401415"/>
          </a:xfrm>
          <a:prstGeom prst="roundRect">
            <a:avLst/>
          </a:prstGeom>
          <a:solidFill>
            <a:srgbClr val="F75757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Гіперпосилання </a:t>
            </a:r>
            <a:r>
              <a:rPr lang="uk-UA" sz="2400" b="1" dirty="0">
                <a:solidFill>
                  <a:schemeClr val="bg1"/>
                </a:solidFill>
              </a:rPr>
              <a:t>– </a:t>
            </a:r>
            <a:r>
              <a:rPr lang="uk-UA" sz="2400" b="1" dirty="0"/>
              <a:t>текст, зображення чи кнопка на веб-сторінці, натиснення на яку (активізація гіперпосилання) викликає перехід на іншу сторінку чи іншу частину поточної сторінки.</a:t>
            </a:r>
            <a:r>
              <a:rPr lang="uk-UA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382DC4-19EB-4663-8E99-8FF8033BD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35" t="15797" r="58545" b="45217"/>
          <a:stretch/>
        </p:blipFill>
        <p:spPr>
          <a:xfrm>
            <a:off x="884080" y="3266236"/>
            <a:ext cx="3479197" cy="324392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Результат пошуку зображень за запитом &quot;Зміст&quot;">
            <a:extLst>
              <a:ext uri="{FF2B5EF4-FFF2-40B4-BE49-F238E27FC236}">
                <a16:creationId xmlns:a16="http://schemas.microsoft.com/office/drawing/2014/main" id="{E911951F-1FC3-4A6C-A2D1-62FE3D3C4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t="2694" r="1294" b="2386"/>
          <a:stretch/>
        </p:blipFill>
        <p:spPr bwMode="auto">
          <a:xfrm>
            <a:off x="4880113" y="3266236"/>
            <a:ext cx="6663594" cy="324392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40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50048" y="2205915"/>
            <a:ext cx="923973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sz="3600" b="1" dirty="0">
              <a:solidFill>
                <a:srgbClr val="584332"/>
              </a:solidFill>
              <a:latin typeface="+mn-lt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4267D51-8318-448A-9EB5-607A77EE81B9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Повторимо правила поведінки та безпеки в комп’ютерному класі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1BB305-B75F-4716-843D-A2F26D70D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7" y="1421137"/>
            <a:ext cx="2971553" cy="20078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6CCE0E-8B56-442B-A5CB-9D92FF2A3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61" y="1212037"/>
            <a:ext cx="3590469" cy="24260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FBED0D1-12D2-429A-B050-D2225D5F7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235" y="1140542"/>
            <a:ext cx="4147128" cy="28021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93288D-247F-4472-A633-DFEE6B6E7C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1" r="15910" b="2459"/>
          <a:stretch/>
        </p:blipFill>
        <p:spPr>
          <a:xfrm>
            <a:off x="478637" y="3638099"/>
            <a:ext cx="3216840" cy="3196920"/>
          </a:xfrm>
          <a:prstGeom prst="rect">
            <a:avLst/>
          </a:prstGeom>
        </p:spPr>
      </p:pic>
      <p:pic>
        <p:nvPicPr>
          <p:cNvPr id="19" name="Picture 2" descr="j0281102">
            <a:extLst>
              <a:ext uri="{FF2B5EF4-FFF2-40B4-BE49-F238E27FC236}">
                <a16:creationId xmlns:a16="http://schemas.microsoft.com/office/drawing/2014/main" id="{4F082C19-4827-4D1F-8559-BD8706089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85" y="3852646"/>
            <a:ext cx="3079114" cy="289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CD72713-F446-42E6-9D9A-28EE5B2890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46" y="4048892"/>
            <a:ext cx="3699584" cy="249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420267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B09F3EA6-AFED-49C2-8B54-0FF9C25A5047}"/>
              </a:ext>
            </a:extLst>
          </p:cNvPr>
          <p:cNvGrpSpPr/>
          <p:nvPr/>
        </p:nvGrpSpPr>
        <p:grpSpPr>
          <a:xfrm>
            <a:off x="442218" y="1373268"/>
            <a:ext cx="11307563" cy="5564476"/>
            <a:chOff x="442218" y="1373268"/>
            <a:chExt cx="11307563" cy="5564476"/>
          </a:xfrm>
        </p:grpSpPr>
        <p:pic>
          <p:nvPicPr>
            <p:cNvPr id="9" name="Picture 2" descr="Результат пошуку зображень за запитом &quot;Windows 10 фон&quot;">
              <a:extLst>
                <a:ext uri="{FF2B5EF4-FFF2-40B4-BE49-F238E27FC236}">
                  <a16:creationId xmlns:a16="http://schemas.microsoft.com/office/drawing/2014/main" id="{180F8F48-BB3D-470C-BDEE-73D030135A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06" b="7976"/>
            <a:stretch/>
          </p:blipFill>
          <p:spPr bwMode="auto">
            <a:xfrm>
              <a:off x="442218" y="1373268"/>
              <a:ext cx="11307563" cy="5191321"/>
            </a:xfrm>
            <a:prstGeom prst="rect">
              <a:avLst/>
            </a:prstGeom>
            <a:ln w="38100" cap="sq">
              <a:solidFill>
                <a:srgbClr val="2F324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Групувати 9">
              <a:extLst>
                <a:ext uri="{FF2B5EF4-FFF2-40B4-BE49-F238E27FC236}">
                  <a16:creationId xmlns:a16="http://schemas.microsoft.com/office/drawing/2014/main" id="{D8DE0831-521A-47BC-AD46-797A390CDAC6}"/>
                </a:ext>
              </a:extLst>
            </p:cNvPr>
            <p:cNvGrpSpPr/>
            <p:nvPr/>
          </p:nvGrpSpPr>
          <p:grpSpPr>
            <a:xfrm>
              <a:off x="442218" y="6271024"/>
              <a:ext cx="11307563" cy="666720"/>
              <a:chOff x="442218" y="6271024"/>
              <a:chExt cx="11307563" cy="666720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A4BAA5B-0147-4DC0-9CBA-1807BBAAEF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5770" r="35078" b="-5414"/>
              <a:stretch/>
            </p:blipFill>
            <p:spPr>
              <a:xfrm>
                <a:off x="442218" y="6276274"/>
                <a:ext cx="7915201" cy="661470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CA0C9CAD-6F41-4E24-83B7-C236E8BF74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1250" t="95771" r="282"/>
              <a:stretch/>
            </p:blipFill>
            <p:spPr>
              <a:xfrm>
                <a:off x="8278994" y="6271024"/>
                <a:ext cx="3470787" cy="290052"/>
              </a:xfrm>
              <a:prstGeom prst="rect">
                <a:avLst/>
              </a:prstGeom>
            </p:spPr>
          </p:pic>
        </p:grp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9794520-F81E-41CA-A67E-3F5ED69A3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07" y="1454009"/>
            <a:ext cx="471949" cy="4719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6340CB-DC20-4ADE-9568-D360FF5722AA}"/>
              </a:ext>
            </a:extLst>
          </p:cNvPr>
          <p:cNvSpPr txBox="1"/>
          <p:nvPr/>
        </p:nvSpPr>
        <p:spPr>
          <a:xfrm>
            <a:off x="354703" y="1909377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Мій комп’ютер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4CBE8D-7491-460F-9E91-08A33D903127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115684-1C9D-4E99-BAAE-ED74D214263A}"/>
              </a:ext>
            </a:extLst>
          </p:cNvPr>
          <p:cNvSpPr txBox="1"/>
          <p:nvPr/>
        </p:nvSpPr>
        <p:spPr>
          <a:xfrm>
            <a:off x="1150801" y="2998113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Mozilla</a:t>
            </a:r>
          </a:p>
          <a:p>
            <a:pPr algn="ctr"/>
            <a:r>
              <a:rPr lang="en-US" sz="1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FireFox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1F237B-DF95-4A2C-8922-EDFC84EDAC7D}"/>
              </a:ext>
            </a:extLst>
          </p:cNvPr>
          <p:cNvSpPr txBox="1"/>
          <p:nvPr/>
        </p:nvSpPr>
        <p:spPr>
          <a:xfrm>
            <a:off x="1819898" y="2998113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Yandex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Browser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1EAEDC-D343-41F5-BA67-EDF03715D434}"/>
              </a:ext>
            </a:extLst>
          </p:cNvPr>
          <p:cNvSpPr txBox="1"/>
          <p:nvPr/>
        </p:nvSpPr>
        <p:spPr>
          <a:xfrm>
            <a:off x="2639825" y="2998113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Internet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Explorer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541003-4198-4112-9F35-EDDE4315BFEE}"/>
              </a:ext>
            </a:extLst>
          </p:cNvPr>
          <p:cNvSpPr txBox="1"/>
          <p:nvPr/>
        </p:nvSpPr>
        <p:spPr>
          <a:xfrm>
            <a:off x="3607238" y="2998113"/>
            <a:ext cx="955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F8480A1A-0886-4612-9EA8-F10F6EDA7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139AE311-2F39-4932-BABD-9399CE36E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91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99BA6B20-C8B9-47F3-90E6-703379BA5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69" y="2418466"/>
            <a:ext cx="533735" cy="53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F278319A-E4C4-41C1-BDC0-86E163382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282" y="2395806"/>
            <a:ext cx="588985" cy="58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Результат пошуку зображень за запитом &quot;png opera&quot;">
            <a:extLst>
              <a:ext uri="{FF2B5EF4-FFF2-40B4-BE49-F238E27FC236}">
                <a16:creationId xmlns:a16="http://schemas.microsoft.com/office/drawing/2014/main" id="{3297D830-7892-4C20-A8FD-1DA8F67B7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934" y="2380501"/>
            <a:ext cx="629884" cy="62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98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6B10167-5A82-4123-B3E5-D2CB4D9FE420}"/>
              </a:ext>
            </a:extLst>
          </p:cNvPr>
          <p:cNvGrpSpPr/>
          <p:nvPr/>
        </p:nvGrpSpPr>
        <p:grpSpPr>
          <a:xfrm>
            <a:off x="354703" y="1373268"/>
            <a:ext cx="11395078" cy="5564476"/>
            <a:chOff x="354703" y="1373268"/>
            <a:chExt cx="11395078" cy="5564476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09F3EA6-AFED-49C2-8B54-0FF9C25A5047}"/>
                </a:ext>
              </a:extLst>
            </p:cNvPr>
            <p:cNvGrpSpPr/>
            <p:nvPr/>
          </p:nvGrpSpPr>
          <p:grpSpPr>
            <a:xfrm>
              <a:off x="442218" y="1373268"/>
              <a:ext cx="11307563" cy="5564476"/>
              <a:chOff x="442218" y="1373268"/>
              <a:chExt cx="11307563" cy="5564476"/>
            </a:xfrm>
          </p:grpSpPr>
          <p:pic>
            <p:nvPicPr>
              <p:cNvPr id="9" name="Picture 2" descr="Результат пошуку зображень за запитом &quot;Windows 10 фон&quot;">
                <a:extLst>
                  <a:ext uri="{FF2B5EF4-FFF2-40B4-BE49-F238E27FC236}">
                    <a16:creationId xmlns:a16="http://schemas.microsoft.com/office/drawing/2014/main" id="{180F8F48-BB3D-470C-BDEE-73D030135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6" b="7976"/>
              <a:stretch/>
            </p:blipFill>
            <p:spPr bwMode="auto">
              <a:xfrm>
                <a:off x="442218" y="1373268"/>
                <a:ext cx="11307563" cy="5191321"/>
              </a:xfrm>
              <a:prstGeom prst="rect">
                <a:avLst/>
              </a:prstGeom>
              <a:ln w="38100" cap="sq">
                <a:solidFill>
                  <a:srgbClr val="2F324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D8DE0831-521A-47BC-AD46-797A390CDAC6}"/>
                  </a:ext>
                </a:extLst>
              </p:cNvPr>
              <p:cNvGrpSpPr/>
              <p:nvPr/>
            </p:nvGrpSpPr>
            <p:grpSpPr>
              <a:xfrm>
                <a:off x="442218" y="6271024"/>
                <a:ext cx="11307563" cy="666720"/>
                <a:chOff x="442218" y="6271024"/>
                <a:chExt cx="11307563" cy="66672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4A4BAA5B-0147-4DC0-9CBA-1807BBAA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5770" r="35078" b="-5414"/>
                <a:stretch/>
              </p:blipFill>
              <p:spPr>
                <a:xfrm>
                  <a:off x="442218" y="6276274"/>
                  <a:ext cx="7915201" cy="661470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CA0C9CAD-6F41-4E24-83B7-C236E8BF7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250" t="95771" r="282"/>
                <a:stretch/>
              </p:blipFill>
              <p:spPr>
                <a:xfrm>
                  <a:off x="8278994" y="6271024"/>
                  <a:ext cx="3470787" cy="2900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794520-F81E-41CA-A67E-3F5ED69A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7" y="1454009"/>
              <a:ext cx="471949" cy="4719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340CB-DC20-4ADE-9568-D360FF5722AA}"/>
                </a:ext>
              </a:extLst>
            </p:cNvPr>
            <p:cNvSpPr txBox="1"/>
            <p:nvPr/>
          </p:nvSpPr>
          <p:spPr>
            <a:xfrm>
              <a:off x="354703" y="1909377"/>
              <a:ext cx="95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Мій комп’ютер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B7E5597-0266-4A2D-8903-D2B4592E3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892" y="3797379"/>
            <a:ext cx="1487301" cy="22736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A5AD053-8E62-4C69-9BF2-95BC876A4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488" y="3797379"/>
            <a:ext cx="1487301" cy="22736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F651931-44A3-4F9A-B7E4-BE4E7DF28164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4B5DD9B8-93EB-4E7B-8F60-D305BCA5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трілка: угору 15">
            <a:extLst>
              <a:ext uri="{FF2B5EF4-FFF2-40B4-BE49-F238E27FC236}">
                <a16:creationId xmlns:a16="http://schemas.microsoft.com/office/drawing/2014/main" id="{AF85B862-3D22-4B88-8F41-E46C9B6EE0DC}"/>
              </a:ext>
            </a:extLst>
          </p:cNvPr>
          <p:cNvSpPr/>
          <p:nvPr/>
        </p:nvSpPr>
        <p:spPr>
          <a:xfrm rot="19208572">
            <a:off x="908389" y="2751502"/>
            <a:ext cx="261534" cy="249741"/>
          </a:xfrm>
          <a:prstGeom prst="upArrow">
            <a:avLst>
              <a:gd name="adj1" fmla="val 50000"/>
              <a:gd name="adj2" fmla="val 838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66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6B10167-5A82-4123-B3E5-D2CB4D9FE420}"/>
              </a:ext>
            </a:extLst>
          </p:cNvPr>
          <p:cNvGrpSpPr/>
          <p:nvPr/>
        </p:nvGrpSpPr>
        <p:grpSpPr>
          <a:xfrm>
            <a:off x="354703" y="1373268"/>
            <a:ext cx="11395078" cy="5564476"/>
            <a:chOff x="354703" y="1373268"/>
            <a:chExt cx="11395078" cy="5564476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09F3EA6-AFED-49C2-8B54-0FF9C25A5047}"/>
                </a:ext>
              </a:extLst>
            </p:cNvPr>
            <p:cNvGrpSpPr/>
            <p:nvPr/>
          </p:nvGrpSpPr>
          <p:grpSpPr>
            <a:xfrm>
              <a:off x="442218" y="1373268"/>
              <a:ext cx="11307563" cy="5564476"/>
              <a:chOff x="442218" y="1373268"/>
              <a:chExt cx="11307563" cy="5564476"/>
            </a:xfrm>
          </p:grpSpPr>
          <p:pic>
            <p:nvPicPr>
              <p:cNvPr id="9" name="Picture 2" descr="Результат пошуку зображень за запитом &quot;Windows 10 фон&quot;">
                <a:extLst>
                  <a:ext uri="{FF2B5EF4-FFF2-40B4-BE49-F238E27FC236}">
                    <a16:creationId xmlns:a16="http://schemas.microsoft.com/office/drawing/2014/main" id="{180F8F48-BB3D-470C-BDEE-73D030135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6" b="7976"/>
              <a:stretch/>
            </p:blipFill>
            <p:spPr bwMode="auto">
              <a:xfrm>
                <a:off x="442218" y="1373268"/>
                <a:ext cx="11307563" cy="5191321"/>
              </a:xfrm>
              <a:prstGeom prst="rect">
                <a:avLst/>
              </a:prstGeom>
              <a:ln w="38100" cap="sq">
                <a:solidFill>
                  <a:srgbClr val="2F324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D8DE0831-521A-47BC-AD46-797A390CDAC6}"/>
                  </a:ext>
                </a:extLst>
              </p:cNvPr>
              <p:cNvGrpSpPr/>
              <p:nvPr/>
            </p:nvGrpSpPr>
            <p:grpSpPr>
              <a:xfrm>
                <a:off x="442218" y="6271024"/>
                <a:ext cx="11307563" cy="666720"/>
                <a:chOff x="442218" y="6271024"/>
                <a:chExt cx="11307563" cy="66672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4A4BAA5B-0147-4DC0-9CBA-1807BBAA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5770" r="35078" b="-5414"/>
                <a:stretch/>
              </p:blipFill>
              <p:spPr>
                <a:xfrm>
                  <a:off x="442218" y="6276274"/>
                  <a:ext cx="7915201" cy="661470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CA0C9CAD-6F41-4E24-83B7-C236E8BF7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250" t="95771" r="282"/>
                <a:stretch/>
              </p:blipFill>
              <p:spPr>
                <a:xfrm>
                  <a:off x="8278994" y="6271024"/>
                  <a:ext cx="3470787" cy="2900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794520-F81E-41CA-A67E-3F5ED69A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7" y="1454009"/>
              <a:ext cx="471949" cy="4719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340CB-DC20-4ADE-9568-D360FF5722AA}"/>
                </a:ext>
              </a:extLst>
            </p:cNvPr>
            <p:cNvSpPr txBox="1"/>
            <p:nvPr/>
          </p:nvSpPr>
          <p:spPr>
            <a:xfrm>
              <a:off x="354703" y="1909377"/>
              <a:ext cx="95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Мій комп’ютер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651931-44A3-4F9A-B7E4-BE4E7DF28164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4B5DD9B8-93EB-4E7B-8F60-D305BCA5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B0E5DB-78C8-405B-9992-5CCE23F8E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9425" y="1726683"/>
            <a:ext cx="8675368" cy="43443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E5B803-9208-4554-9DEF-585BFDC942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1039156" y="4760960"/>
            <a:ext cx="1195412" cy="1544158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A70B2254-EEE1-4CDB-9C80-95163B12D05B}"/>
              </a:ext>
            </a:extLst>
          </p:cNvPr>
          <p:cNvSpPr/>
          <p:nvPr/>
        </p:nvSpPr>
        <p:spPr>
          <a:xfrm>
            <a:off x="567207" y="3187052"/>
            <a:ext cx="2257230" cy="1431234"/>
          </a:xfrm>
          <a:prstGeom prst="wedgeRoundRectCallout">
            <a:avLst>
              <a:gd name="adj1" fmla="val -16870"/>
              <a:gd name="adj2" fmla="val 6527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</a:rPr>
              <a:t>Браузер - це «двері» котрі дають змогу увійти в світ Інтернету!</a:t>
            </a:r>
          </a:p>
        </p:txBody>
      </p:sp>
    </p:spTree>
    <p:extLst>
      <p:ext uri="{BB962C8B-B14F-4D97-AF65-F5344CB8AC3E}">
        <p14:creationId xmlns:p14="http://schemas.microsoft.com/office/powerpoint/2010/main" val="40720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6B10167-5A82-4123-B3E5-D2CB4D9FE420}"/>
              </a:ext>
            </a:extLst>
          </p:cNvPr>
          <p:cNvGrpSpPr/>
          <p:nvPr/>
        </p:nvGrpSpPr>
        <p:grpSpPr>
          <a:xfrm>
            <a:off x="354703" y="1373268"/>
            <a:ext cx="11395078" cy="5564476"/>
            <a:chOff x="354703" y="1373268"/>
            <a:chExt cx="11395078" cy="5564476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09F3EA6-AFED-49C2-8B54-0FF9C25A5047}"/>
                </a:ext>
              </a:extLst>
            </p:cNvPr>
            <p:cNvGrpSpPr/>
            <p:nvPr/>
          </p:nvGrpSpPr>
          <p:grpSpPr>
            <a:xfrm>
              <a:off x="442218" y="1373268"/>
              <a:ext cx="11307563" cy="5564476"/>
              <a:chOff x="442218" y="1373268"/>
              <a:chExt cx="11307563" cy="5564476"/>
            </a:xfrm>
          </p:grpSpPr>
          <p:pic>
            <p:nvPicPr>
              <p:cNvPr id="9" name="Picture 2" descr="Результат пошуку зображень за запитом &quot;Windows 10 фон&quot;">
                <a:extLst>
                  <a:ext uri="{FF2B5EF4-FFF2-40B4-BE49-F238E27FC236}">
                    <a16:creationId xmlns:a16="http://schemas.microsoft.com/office/drawing/2014/main" id="{180F8F48-BB3D-470C-BDEE-73D030135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6" b="7976"/>
              <a:stretch/>
            </p:blipFill>
            <p:spPr bwMode="auto">
              <a:xfrm>
                <a:off x="442218" y="1373268"/>
                <a:ext cx="11307563" cy="5191321"/>
              </a:xfrm>
              <a:prstGeom prst="rect">
                <a:avLst/>
              </a:prstGeom>
              <a:ln w="38100" cap="sq">
                <a:solidFill>
                  <a:srgbClr val="2F324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D8DE0831-521A-47BC-AD46-797A390CDAC6}"/>
                  </a:ext>
                </a:extLst>
              </p:cNvPr>
              <p:cNvGrpSpPr/>
              <p:nvPr/>
            </p:nvGrpSpPr>
            <p:grpSpPr>
              <a:xfrm>
                <a:off x="442218" y="6271024"/>
                <a:ext cx="11307563" cy="666720"/>
                <a:chOff x="442218" y="6271024"/>
                <a:chExt cx="11307563" cy="66672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4A4BAA5B-0147-4DC0-9CBA-1807BBAA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5770" r="35078" b="-5414"/>
                <a:stretch/>
              </p:blipFill>
              <p:spPr>
                <a:xfrm>
                  <a:off x="442218" y="6276274"/>
                  <a:ext cx="7915201" cy="661470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CA0C9CAD-6F41-4E24-83B7-C236E8BF7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250" t="95771" r="282"/>
                <a:stretch/>
              </p:blipFill>
              <p:spPr>
                <a:xfrm>
                  <a:off x="8278994" y="6271024"/>
                  <a:ext cx="3470787" cy="2900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794520-F81E-41CA-A67E-3F5ED69A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7" y="1454009"/>
              <a:ext cx="471949" cy="4719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340CB-DC20-4ADE-9568-D360FF5722AA}"/>
                </a:ext>
              </a:extLst>
            </p:cNvPr>
            <p:cNvSpPr txBox="1"/>
            <p:nvPr/>
          </p:nvSpPr>
          <p:spPr>
            <a:xfrm>
              <a:off x="354703" y="1909377"/>
              <a:ext cx="95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Мій комп’ютер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651931-44A3-4F9A-B7E4-BE4E7DF28164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4B5DD9B8-93EB-4E7B-8F60-D305BCA5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B0E5DB-78C8-405B-9992-5CCE23F8E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9425" y="1726683"/>
            <a:ext cx="8675368" cy="434431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E5B803-9208-4554-9DEF-585BFDC942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1039156" y="4760960"/>
            <a:ext cx="1195412" cy="1544158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A70B2254-EEE1-4CDB-9C80-95163B12D05B}"/>
              </a:ext>
            </a:extLst>
          </p:cNvPr>
          <p:cNvSpPr/>
          <p:nvPr/>
        </p:nvSpPr>
        <p:spPr>
          <a:xfrm>
            <a:off x="567207" y="3187052"/>
            <a:ext cx="2257230" cy="1431234"/>
          </a:xfrm>
          <a:prstGeom prst="wedgeRoundRectCallout">
            <a:avLst>
              <a:gd name="adj1" fmla="val -16870"/>
              <a:gd name="adj2" fmla="val 6527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</a:rPr>
              <a:t>Хто знає, що означають дані клавіши?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DB103F0-D1D8-423C-9136-70B736A6D9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589" b="95305"/>
          <a:stretch/>
        </p:blipFill>
        <p:spPr>
          <a:xfrm>
            <a:off x="10634869" y="1721998"/>
            <a:ext cx="989923" cy="20396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651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-0.31536 0.157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8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6B10167-5A82-4123-B3E5-D2CB4D9FE420}"/>
              </a:ext>
            </a:extLst>
          </p:cNvPr>
          <p:cNvGrpSpPr/>
          <p:nvPr/>
        </p:nvGrpSpPr>
        <p:grpSpPr>
          <a:xfrm>
            <a:off x="354703" y="1373268"/>
            <a:ext cx="11395078" cy="5564476"/>
            <a:chOff x="354703" y="1373268"/>
            <a:chExt cx="11395078" cy="5564476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09F3EA6-AFED-49C2-8B54-0FF9C25A5047}"/>
                </a:ext>
              </a:extLst>
            </p:cNvPr>
            <p:cNvGrpSpPr/>
            <p:nvPr/>
          </p:nvGrpSpPr>
          <p:grpSpPr>
            <a:xfrm>
              <a:off x="442218" y="1373268"/>
              <a:ext cx="11307563" cy="5564476"/>
              <a:chOff x="442218" y="1373268"/>
              <a:chExt cx="11307563" cy="5564476"/>
            </a:xfrm>
          </p:grpSpPr>
          <p:pic>
            <p:nvPicPr>
              <p:cNvPr id="9" name="Picture 2" descr="Результат пошуку зображень за запитом &quot;Windows 10 фон&quot;">
                <a:extLst>
                  <a:ext uri="{FF2B5EF4-FFF2-40B4-BE49-F238E27FC236}">
                    <a16:creationId xmlns:a16="http://schemas.microsoft.com/office/drawing/2014/main" id="{180F8F48-BB3D-470C-BDEE-73D030135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6" b="7976"/>
              <a:stretch/>
            </p:blipFill>
            <p:spPr bwMode="auto">
              <a:xfrm>
                <a:off x="442218" y="1373268"/>
                <a:ext cx="11307563" cy="5191321"/>
              </a:xfrm>
              <a:prstGeom prst="rect">
                <a:avLst/>
              </a:prstGeom>
              <a:ln w="38100" cap="sq">
                <a:solidFill>
                  <a:srgbClr val="2F324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D8DE0831-521A-47BC-AD46-797A390CDAC6}"/>
                  </a:ext>
                </a:extLst>
              </p:cNvPr>
              <p:cNvGrpSpPr/>
              <p:nvPr/>
            </p:nvGrpSpPr>
            <p:grpSpPr>
              <a:xfrm>
                <a:off x="442218" y="6271024"/>
                <a:ext cx="11307563" cy="666720"/>
                <a:chOff x="442218" y="6271024"/>
                <a:chExt cx="11307563" cy="66672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4A4BAA5B-0147-4DC0-9CBA-1807BBAA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5770" r="35078" b="-5414"/>
                <a:stretch/>
              </p:blipFill>
              <p:spPr>
                <a:xfrm>
                  <a:off x="442218" y="6276274"/>
                  <a:ext cx="7915201" cy="661470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CA0C9CAD-6F41-4E24-83B7-C236E8BF7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250" t="95771" r="282"/>
                <a:stretch/>
              </p:blipFill>
              <p:spPr>
                <a:xfrm>
                  <a:off x="8278994" y="6271024"/>
                  <a:ext cx="3470787" cy="2900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794520-F81E-41CA-A67E-3F5ED69A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7" y="1454009"/>
              <a:ext cx="471949" cy="4719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340CB-DC20-4ADE-9568-D360FF5722AA}"/>
                </a:ext>
              </a:extLst>
            </p:cNvPr>
            <p:cNvSpPr txBox="1"/>
            <p:nvPr/>
          </p:nvSpPr>
          <p:spPr>
            <a:xfrm>
              <a:off x="354703" y="1909377"/>
              <a:ext cx="95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Мій комп’ютер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651931-44A3-4F9A-B7E4-BE4E7DF28164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4B5DD9B8-93EB-4E7B-8F60-D305BCA5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E5B803-9208-4554-9DEF-585BFDC942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1039156" y="4760960"/>
            <a:ext cx="1195412" cy="1544158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A70B2254-EEE1-4CDB-9C80-95163B12D05B}"/>
              </a:ext>
            </a:extLst>
          </p:cNvPr>
          <p:cNvSpPr/>
          <p:nvPr/>
        </p:nvSpPr>
        <p:spPr>
          <a:xfrm>
            <a:off x="567207" y="2974134"/>
            <a:ext cx="2257230" cy="1644152"/>
          </a:xfrm>
          <a:prstGeom prst="wedgeRoundRectCallout">
            <a:avLst>
              <a:gd name="adj1" fmla="val -16870"/>
              <a:gd name="adj2" fmla="val 6527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</a:rPr>
              <a:t>Вкладання – це графічний елемент, який дозволяє переміщатись між документами чи панелями програми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9535D6-9B81-4FC5-B2F7-54A0EC31C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346" y="1724332"/>
            <a:ext cx="8667446" cy="434034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8CD19D6-F97B-43F2-83BA-4C46F2F816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9262" b="92273"/>
          <a:stretch/>
        </p:blipFill>
        <p:spPr>
          <a:xfrm>
            <a:off x="2949425" y="1724332"/>
            <a:ext cx="3530888" cy="33538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32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17656 0.145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93264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6B10167-5A82-4123-B3E5-D2CB4D9FE420}"/>
              </a:ext>
            </a:extLst>
          </p:cNvPr>
          <p:cNvGrpSpPr/>
          <p:nvPr/>
        </p:nvGrpSpPr>
        <p:grpSpPr>
          <a:xfrm>
            <a:off x="354703" y="1373268"/>
            <a:ext cx="11395078" cy="5564476"/>
            <a:chOff x="354703" y="1373268"/>
            <a:chExt cx="11395078" cy="5564476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09F3EA6-AFED-49C2-8B54-0FF9C25A5047}"/>
                </a:ext>
              </a:extLst>
            </p:cNvPr>
            <p:cNvGrpSpPr/>
            <p:nvPr/>
          </p:nvGrpSpPr>
          <p:grpSpPr>
            <a:xfrm>
              <a:off x="442218" y="1373268"/>
              <a:ext cx="11307563" cy="5564476"/>
              <a:chOff x="442218" y="1373268"/>
              <a:chExt cx="11307563" cy="5564476"/>
            </a:xfrm>
          </p:grpSpPr>
          <p:pic>
            <p:nvPicPr>
              <p:cNvPr id="9" name="Picture 2" descr="Результат пошуку зображень за запитом &quot;Windows 10 фон&quot;">
                <a:extLst>
                  <a:ext uri="{FF2B5EF4-FFF2-40B4-BE49-F238E27FC236}">
                    <a16:creationId xmlns:a16="http://schemas.microsoft.com/office/drawing/2014/main" id="{180F8F48-BB3D-470C-BDEE-73D030135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6" b="7976"/>
              <a:stretch/>
            </p:blipFill>
            <p:spPr bwMode="auto">
              <a:xfrm>
                <a:off x="442218" y="1373268"/>
                <a:ext cx="11307563" cy="5191321"/>
              </a:xfrm>
              <a:prstGeom prst="rect">
                <a:avLst/>
              </a:prstGeom>
              <a:ln w="38100" cap="sq">
                <a:solidFill>
                  <a:srgbClr val="2F324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D8DE0831-521A-47BC-AD46-797A390CDAC6}"/>
                  </a:ext>
                </a:extLst>
              </p:cNvPr>
              <p:cNvGrpSpPr/>
              <p:nvPr/>
            </p:nvGrpSpPr>
            <p:grpSpPr>
              <a:xfrm>
                <a:off x="442218" y="6271024"/>
                <a:ext cx="11307563" cy="666720"/>
                <a:chOff x="442218" y="6271024"/>
                <a:chExt cx="11307563" cy="66672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4A4BAA5B-0147-4DC0-9CBA-1807BBAA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5770" r="35078" b="-5414"/>
                <a:stretch/>
              </p:blipFill>
              <p:spPr>
                <a:xfrm>
                  <a:off x="442218" y="6276274"/>
                  <a:ext cx="7915201" cy="661470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CA0C9CAD-6F41-4E24-83B7-C236E8BF7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250" t="95771" r="282"/>
                <a:stretch/>
              </p:blipFill>
              <p:spPr>
                <a:xfrm>
                  <a:off x="8278994" y="6271024"/>
                  <a:ext cx="3470787" cy="2900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794520-F81E-41CA-A67E-3F5ED69A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7" y="1454009"/>
              <a:ext cx="471949" cy="4719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340CB-DC20-4ADE-9568-D360FF5722AA}"/>
                </a:ext>
              </a:extLst>
            </p:cNvPr>
            <p:cNvSpPr txBox="1"/>
            <p:nvPr/>
          </p:nvSpPr>
          <p:spPr>
            <a:xfrm>
              <a:off x="354703" y="1909377"/>
              <a:ext cx="95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Мій комп’ютер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651931-44A3-4F9A-B7E4-BE4E7DF28164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4B5DD9B8-93EB-4E7B-8F60-D305BCA5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E5B803-9208-4554-9DEF-585BFDC942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1039156" y="4760960"/>
            <a:ext cx="1195412" cy="154415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9535D6-9B81-4FC5-B2F7-54A0EC31C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346" y="1724332"/>
            <a:ext cx="8667446" cy="43403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24F65-0FC1-4488-9BD1-A630780E8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67" y="1720819"/>
            <a:ext cx="8659525" cy="4336383"/>
          </a:xfrm>
          <a:prstGeom prst="rect">
            <a:avLst/>
          </a:prstGeom>
        </p:spPr>
      </p:pic>
      <p:sp>
        <p:nvSpPr>
          <p:cNvPr id="22" name="Облачко с текстом: прямоугольное со скругленными углами 21">
            <a:extLst>
              <a:ext uri="{FF2B5EF4-FFF2-40B4-BE49-F238E27FC236}">
                <a16:creationId xmlns:a16="http://schemas.microsoft.com/office/drawing/2014/main" id="{83284F9C-BE11-4A68-874E-67D9D189243C}"/>
              </a:ext>
            </a:extLst>
          </p:cNvPr>
          <p:cNvSpPr/>
          <p:nvPr/>
        </p:nvSpPr>
        <p:spPr>
          <a:xfrm>
            <a:off x="567207" y="2974134"/>
            <a:ext cx="2257230" cy="1644152"/>
          </a:xfrm>
          <a:prstGeom prst="wedgeRoundRectCallout">
            <a:avLst>
              <a:gd name="adj1" fmla="val -16870"/>
              <a:gd name="adj2" fmla="val 65278"/>
              <a:gd name="adj3" fmla="val 16667"/>
            </a:avLst>
          </a:prstGeom>
          <a:solidFill>
            <a:srgbClr val="F75757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Вкладання</a:t>
            </a:r>
            <a:r>
              <a:rPr lang="uk-UA" sz="1600" b="1" dirty="0">
                <a:solidFill>
                  <a:schemeClr val="bg1"/>
                </a:solidFill>
              </a:rPr>
              <a:t> – це графічний елемент, який дозволяє переміщатись між документами чи панелями програми</a:t>
            </a:r>
          </a:p>
        </p:txBody>
      </p:sp>
    </p:spTree>
    <p:extLst>
      <p:ext uri="{BB962C8B-B14F-4D97-AF65-F5344CB8AC3E}">
        <p14:creationId xmlns:p14="http://schemas.microsoft.com/office/powerpoint/2010/main" val="381321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6B10167-5A82-4123-B3E5-D2CB4D9FE420}"/>
              </a:ext>
            </a:extLst>
          </p:cNvPr>
          <p:cNvGrpSpPr/>
          <p:nvPr/>
        </p:nvGrpSpPr>
        <p:grpSpPr>
          <a:xfrm>
            <a:off x="354703" y="1373268"/>
            <a:ext cx="11395078" cy="5564476"/>
            <a:chOff x="354703" y="1373268"/>
            <a:chExt cx="11395078" cy="5564476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09F3EA6-AFED-49C2-8B54-0FF9C25A5047}"/>
                </a:ext>
              </a:extLst>
            </p:cNvPr>
            <p:cNvGrpSpPr/>
            <p:nvPr/>
          </p:nvGrpSpPr>
          <p:grpSpPr>
            <a:xfrm>
              <a:off x="442218" y="1373268"/>
              <a:ext cx="11307563" cy="5564476"/>
              <a:chOff x="442218" y="1373268"/>
              <a:chExt cx="11307563" cy="5564476"/>
            </a:xfrm>
          </p:grpSpPr>
          <p:pic>
            <p:nvPicPr>
              <p:cNvPr id="9" name="Picture 2" descr="Результат пошуку зображень за запитом &quot;Windows 10 фон&quot;">
                <a:extLst>
                  <a:ext uri="{FF2B5EF4-FFF2-40B4-BE49-F238E27FC236}">
                    <a16:creationId xmlns:a16="http://schemas.microsoft.com/office/drawing/2014/main" id="{180F8F48-BB3D-470C-BDEE-73D030135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6" b="7976"/>
              <a:stretch/>
            </p:blipFill>
            <p:spPr bwMode="auto">
              <a:xfrm>
                <a:off x="442218" y="1373268"/>
                <a:ext cx="11307563" cy="5191321"/>
              </a:xfrm>
              <a:prstGeom prst="rect">
                <a:avLst/>
              </a:prstGeom>
              <a:ln w="38100" cap="sq">
                <a:solidFill>
                  <a:srgbClr val="2F324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D8DE0831-521A-47BC-AD46-797A390CDAC6}"/>
                  </a:ext>
                </a:extLst>
              </p:cNvPr>
              <p:cNvGrpSpPr/>
              <p:nvPr/>
            </p:nvGrpSpPr>
            <p:grpSpPr>
              <a:xfrm>
                <a:off x="442218" y="6271024"/>
                <a:ext cx="11307563" cy="666720"/>
                <a:chOff x="442218" y="6271024"/>
                <a:chExt cx="11307563" cy="66672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4A4BAA5B-0147-4DC0-9CBA-1807BBAA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5770" r="35078" b="-5414"/>
                <a:stretch/>
              </p:blipFill>
              <p:spPr>
                <a:xfrm>
                  <a:off x="442218" y="6276274"/>
                  <a:ext cx="7915201" cy="661470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CA0C9CAD-6F41-4E24-83B7-C236E8BF7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250" t="95771" r="282"/>
                <a:stretch/>
              </p:blipFill>
              <p:spPr>
                <a:xfrm>
                  <a:off x="8278994" y="6271024"/>
                  <a:ext cx="3470787" cy="2900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794520-F81E-41CA-A67E-3F5ED69A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7" y="1454009"/>
              <a:ext cx="471949" cy="4719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340CB-DC20-4ADE-9568-D360FF5722AA}"/>
                </a:ext>
              </a:extLst>
            </p:cNvPr>
            <p:cNvSpPr txBox="1"/>
            <p:nvPr/>
          </p:nvSpPr>
          <p:spPr>
            <a:xfrm>
              <a:off x="354703" y="1909377"/>
              <a:ext cx="95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Мій комп’ютер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651931-44A3-4F9A-B7E4-BE4E7DF28164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4B5DD9B8-93EB-4E7B-8F60-D305BCA5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E5B803-9208-4554-9DEF-585BFDC942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1039156" y="4760960"/>
            <a:ext cx="1195412" cy="1544158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A70B2254-EEE1-4CDB-9C80-95163B12D05B}"/>
              </a:ext>
            </a:extLst>
          </p:cNvPr>
          <p:cNvSpPr/>
          <p:nvPr/>
        </p:nvSpPr>
        <p:spPr>
          <a:xfrm>
            <a:off x="567207" y="3187052"/>
            <a:ext cx="2257230" cy="1431234"/>
          </a:xfrm>
          <a:prstGeom prst="wedgeRoundRectCallout">
            <a:avLst>
              <a:gd name="adj1" fmla="val -16870"/>
              <a:gd name="adj2" fmla="val 6527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Вкладки бувають </a:t>
            </a:r>
            <a:r>
              <a:rPr lang="uk-UA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активні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пасивні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9535D6-9B81-4FC5-B2F7-54A0EC31C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346" y="1724332"/>
            <a:ext cx="8667446" cy="43403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24F65-0FC1-4488-9BD1-A630780E8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67" y="1720819"/>
            <a:ext cx="8659525" cy="4336383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2FCB53A7-50AE-4807-8904-C284054CD08D}"/>
              </a:ext>
            </a:extLst>
          </p:cNvPr>
          <p:cNvSpPr/>
          <p:nvPr/>
        </p:nvSpPr>
        <p:spPr>
          <a:xfrm>
            <a:off x="2970182" y="1722115"/>
            <a:ext cx="1634532" cy="33889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4291984F-D389-4A69-8941-161B21537411}"/>
              </a:ext>
            </a:extLst>
          </p:cNvPr>
          <p:cNvSpPr/>
          <p:nvPr/>
        </p:nvSpPr>
        <p:spPr>
          <a:xfrm>
            <a:off x="4604714" y="1720819"/>
            <a:ext cx="1634532" cy="33889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844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6B10167-5A82-4123-B3E5-D2CB4D9FE420}"/>
              </a:ext>
            </a:extLst>
          </p:cNvPr>
          <p:cNvGrpSpPr/>
          <p:nvPr/>
        </p:nvGrpSpPr>
        <p:grpSpPr>
          <a:xfrm>
            <a:off x="354703" y="1373268"/>
            <a:ext cx="11395078" cy="5564476"/>
            <a:chOff x="354703" y="1373268"/>
            <a:chExt cx="11395078" cy="5564476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09F3EA6-AFED-49C2-8B54-0FF9C25A5047}"/>
                </a:ext>
              </a:extLst>
            </p:cNvPr>
            <p:cNvGrpSpPr/>
            <p:nvPr/>
          </p:nvGrpSpPr>
          <p:grpSpPr>
            <a:xfrm>
              <a:off x="442218" y="1373268"/>
              <a:ext cx="11307563" cy="5564476"/>
              <a:chOff x="442218" y="1373268"/>
              <a:chExt cx="11307563" cy="5564476"/>
            </a:xfrm>
          </p:grpSpPr>
          <p:pic>
            <p:nvPicPr>
              <p:cNvPr id="9" name="Picture 2" descr="Результат пошуку зображень за запитом &quot;Windows 10 фон&quot;">
                <a:extLst>
                  <a:ext uri="{FF2B5EF4-FFF2-40B4-BE49-F238E27FC236}">
                    <a16:creationId xmlns:a16="http://schemas.microsoft.com/office/drawing/2014/main" id="{180F8F48-BB3D-470C-BDEE-73D030135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6" b="7976"/>
              <a:stretch/>
            </p:blipFill>
            <p:spPr bwMode="auto">
              <a:xfrm>
                <a:off x="442218" y="1373268"/>
                <a:ext cx="11307563" cy="5191321"/>
              </a:xfrm>
              <a:prstGeom prst="rect">
                <a:avLst/>
              </a:prstGeom>
              <a:ln w="38100" cap="sq">
                <a:solidFill>
                  <a:srgbClr val="2F324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D8DE0831-521A-47BC-AD46-797A390CDAC6}"/>
                  </a:ext>
                </a:extLst>
              </p:cNvPr>
              <p:cNvGrpSpPr/>
              <p:nvPr/>
            </p:nvGrpSpPr>
            <p:grpSpPr>
              <a:xfrm>
                <a:off x="442218" y="6271024"/>
                <a:ext cx="11307563" cy="666720"/>
                <a:chOff x="442218" y="6271024"/>
                <a:chExt cx="11307563" cy="66672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4A4BAA5B-0147-4DC0-9CBA-1807BBAA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5770" r="35078" b="-5414"/>
                <a:stretch/>
              </p:blipFill>
              <p:spPr>
                <a:xfrm>
                  <a:off x="442218" y="6276274"/>
                  <a:ext cx="7915201" cy="661470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CA0C9CAD-6F41-4E24-83B7-C236E8BF7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250" t="95771" r="282"/>
                <a:stretch/>
              </p:blipFill>
              <p:spPr>
                <a:xfrm>
                  <a:off x="8278994" y="6271024"/>
                  <a:ext cx="3470787" cy="2900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794520-F81E-41CA-A67E-3F5ED69A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7" y="1454009"/>
              <a:ext cx="471949" cy="4719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340CB-DC20-4ADE-9568-D360FF5722AA}"/>
                </a:ext>
              </a:extLst>
            </p:cNvPr>
            <p:cNvSpPr txBox="1"/>
            <p:nvPr/>
          </p:nvSpPr>
          <p:spPr>
            <a:xfrm>
              <a:off x="354703" y="1909377"/>
              <a:ext cx="95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Мій комп’ютер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651931-44A3-4F9A-B7E4-BE4E7DF28164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4B5DD9B8-93EB-4E7B-8F60-D305BCA5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E5B803-9208-4554-9DEF-585BFDC942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1039156" y="4760960"/>
            <a:ext cx="1195412" cy="1544158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A70B2254-EEE1-4CDB-9C80-95163B12D05B}"/>
              </a:ext>
            </a:extLst>
          </p:cNvPr>
          <p:cNvSpPr/>
          <p:nvPr/>
        </p:nvSpPr>
        <p:spPr>
          <a:xfrm>
            <a:off x="567207" y="3477522"/>
            <a:ext cx="2257230" cy="1140763"/>
          </a:xfrm>
          <a:prstGeom prst="wedgeRoundRectCallout">
            <a:avLst>
              <a:gd name="adj1" fmla="val -16870"/>
              <a:gd name="adj2" fmla="val 6527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Клавіши навігації браузер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9535D6-9B81-4FC5-B2F7-54A0EC31C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346" y="1724332"/>
            <a:ext cx="8667446" cy="43403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24F65-0FC1-4488-9BD1-A630780E8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67" y="1720819"/>
            <a:ext cx="8659525" cy="433638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D17E0AD-C512-475E-BFC6-3F3B5E3F88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990" r="91431" b="88184"/>
          <a:stretch/>
        </p:blipFill>
        <p:spPr>
          <a:xfrm>
            <a:off x="2965267" y="1993106"/>
            <a:ext cx="742029" cy="20928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12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10547 0.0354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73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6B10167-5A82-4123-B3E5-D2CB4D9FE420}"/>
              </a:ext>
            </a:extLst>
          </p:cNvPr>
          <p:cNvGrpSpPr/>
          <p:nvPr/>
        </p:nvGrpSpPr>
        <p:grpSpPr>
          <a:xfrm>
            <a:off x="354703" y="1373268"/>
            <a:ext cx="11395078" cy="5564476"/>
            <a:chOff x="354703" y="1373268"/>
            <a:chExt cx="11395078" cy="5564476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09F3EA6-AFED-49C2-8B54-0FF9C25A5047}"/>
                </a:ext>
              </a:extLst>
            </p:cNvPr>
            <p:cNvGrpSpPr/>
            <p:nvPr/>
          </p:nvGrpSpPr>
          <p:grpSpPr>
            <a:xfrm>
              <a:off x="442218" y="1373268"/>
              <a:ext cx="11307563" cy="5564476"/>
              <a:chOff x="442218" y="1373268"/>
              <a:chExt cx="11307563" cy="5564476"/>
            </a:xfrm>
          </p:grpSpPr>
          <p:pic>
            <p:nvPicPr>
              <p:cNvPr id="9" name="Picture 2" descr="Результат пошуку зображень за запитом &quot;Windows 10 фон&quot;">
                <a:extLst>
                  <a:ext uri="{FF2B5EF4-FFF2-40B4-BE49-F238E27FC236}">
                    <a16:creationId xmlns:a16="http://schemas.microsoft.com/office/drawing/2014/main" id="{180F8F48-BB3D-470C-BDEE-73D030135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6" b="7976"/>
              <a:stretch/>
            </p:blipFill>
            <p:spPr bwMode="auto">
              <a:xfrm>
                <a:off x="442218" y="1373268"/>
                <a:ext cx="11307563" cy="5191321"/>
              </a:xfrm>
              <a:prstGeom prst="rect">
                <a:avLst/>
              </a:prstGeom>
              <a:ln w="38100" cap="sq">
                <a:solidFill>
                  <a:srgbClr val="2F324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D8DE0831-521A-47BC-AD46-797A390CDAC6}"/>
                  </a:ext>
                </a:extLst>
              </p:cNvPr>
              <p:cNvGrpSpPr/>
              <p:nvPr/>
            </p:nvGrpSpPr>
            <p:grpSpPr>
              <a:xfrm>
                <a:off x="442218" y="6271024"/>
                <a:ext cx="11307563" cy="666720"/>
                <a:chOff x="442218" y="6271024"/>
                <a:chExt cx="11307563" cy="66672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4A4BAA5B-0147-4DC0-9CBA-1807BBAA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5770" r="35078" b="-5414"/>
                <a:stretch/>
              </p:blipFill>
              <p:spPr>
                <a:xfrm>
                  <a:off x="442218" y="6276274"/>
                  <a:ext cx="7915201" cy="661470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CA0C9CAD-6F41-4E24-83B7-C236E8BF7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250" t="95771" r="282"/>
                <a:stretch/>
              </p:blipFill>
              <p:spPr>
                <a:xfrm>
                  <a:off x="8278994" y="6271024"/>
                  <a:ext cx="3470787" cy="2900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794520-F81E-41CA-A67E-3F5ED69A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7" y="1454009"/>
              <a:ext cx="471949" cy="4719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340CB-DC20-4ADE-9568-D360FF5722AA}"/>
                </a:ext>
              </a:extLst>
            </p:cNvPr>
            <p:cNvSpPr txBox="1"/>
            <p:nvPr/>
          </p:nvSpPr>
          <p:spPr>
            <a:xfrm>
              <a:off x="354703" y="1909377"/>
              <a:ext cx="95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Мій комп’ютер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651931-44A3-4F9A-B7E4-BE4E7DF28164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4B5DD9B8-93EB-4E7B-8F60-D305BCA5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E5B803-9208-4554-9DEF-585BFDC942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1039156" y="4760960"/>
            <a:ext cx="1195412" cy="1544158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A70B2254-EEE1-4CDB-9C80-95163B12D05B}"/>
              </a:ext>
            </a:extLst>
          </p:cNvPr>
          <p:cNvSpPr/>
          <p:nvPr/>
        </p:nvSpPr>
        <p:spPr>
          <a:xfrm>
            <a:off x="567207" y="3477522"/>
            <a:ext cx="2257230" cy="1140763"/>
          </a:xfrm>
          <a:prstGeom prst="wedgeRoundRectCallout">
            <a:avLst>
              <a:gd name="adj1" fmla="val -16870"/>
              <a:gd name="adj2" fmla="val 6527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Рядок введення адреси сайту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9535D6-9B81-4FC5-B2F7-54A0EC31C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346" y="1724332"/>
            <a:ext cx="8667446" cy="43403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24F65-0FC1-4488-9BD1-A630780E8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67" y="1720819"/>
            <a:ext cx="8659525" cy="433638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D17E0AD-C512-475E-BFC6-3F3B5E3F88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569" t="7098" r="18203" b="88184"/>
          <a:stretch/>
        </p:blipFill>
        <p:spPr>
          <a:xfrm>
            <a:off x="3707295" y="1997764"/>
            <a:ext cx="6341165" cy="2046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3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0056 0.0775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6B10167-5A82-4123-B3E5-D2CB4D9FE420}"/>
              </a:ext>
            </a:extLst>
          </p:cNvPr>
          <p:cNvGrpSpPr/>
          <p:nvPr/>
        </p:nvGrpSpPr>
        <p:grpSpPr>
          <a:xfrm>
            <a:off x="354703" y="1373268"/>
            <a:ext cx="11395078" cy="5564476"/>
            <a:chOff x="354703" y="1373268"/>
            <a:chExt cx="11395078" cy="5564476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09F3EA6-AFED-49C2-8B54-0FF9C25A5047}"/>
                </a:ext>
              </a:extLst>
            </p:cNvPr>
            <p:cNvGrpSpPr/>
            <p:nvPr/>
          </p:nvGrpSpPr>
          <p:grpSpPr>
            <a:xfrm>
              <a:off x="442218" y="1373268"/>
              <a:ext cx="11307563" cy="5564476"/>
              <a:chOff x="442218" y="1373268"/>
              <a:chExt cx="11307563" cy="5564476"/>
            </a:xfrm>
          </p:grpSpPr>
          <p:pic>
            <p:nvPicPr>
              <p:cNvPr id="9" name="Picture 2" descr="Результат пошуку зображень за запитом &quot;Windows 10 фон&quot;">
                <a:extLst>
                  <a:ext uri="{FF2B5EF4-FFF2-40B4-BE49-F238E27FC236}">
                    <a16:creationId xmlns:a16="http://schemas.microsoft.com/office/drawing/2014/main" id="{180F8F48-BB3D-470C-BDEE-73D030135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6" b="7976"/>
              <a:stretch/>
            </p:blipFill>
            <p:spPr bwMode="auto">
              <a:xfrm>
                <a:off x="442218" y="1373268"/>
                <a:ext cx="11307563" cy="5191321"/>
              </a:xfrm>
              <a:prstGeom prst="rect">
                <a:avLst/>
              </a:prstGeom>
              <a:ln w="38100" cap="sq">
                <a:solidFill>
                  <a:srgbClr val="2F324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D8DE0831-521A-47BC-AD46-797A390CDAC6}"/>
                  </a:ext>
                </a:extLst>
              </p:cNvPr>
              <p:cNvGrpSpPr/>
              <p:nvPr/>
            </p:nvGrpSpPr>
            <p:grpSpPr>
              <a:xfrm>
                <a:off x="442218" y="6271024"/>
                <a:ext cx="11307563" cy="666720"/>
                <a:chOff x="442218" y="6271024"/>
                <a:chExt cx="11307563" cy="66672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4A4BAA5B-0147-4DC0-9CBA-1807BBAA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5770" r="35078" b="-5414"/>
                <a:stretch/>
              </p:blipFill>
              <p:spPr>
                <a:xfrm>
                  <a:off x="442218" y="6276274"/>
                  <a:ext cx="7915201" cy="661470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CA0C9CAD-6F41-4E24-83B7-C236E8BF7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250" t="95771" r="282"/>
                <a:stretch/>
              </p:blipFill>
              <p:spPr>
                <a:xfrm>
                  <a:off x="8278994" y="6271024"/>
                  <a:ext cx="3470787" cy="2900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794520-F81E-41CA-A67E-3F5ED69A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7" y="1454009"/>
              <a:ext cx="471949" cy="4719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340CB-DC20-4ADE-9568-D360FF5722AA}"/>
                </a:ext>
              </a:extLst>
            </p:cNvPr>
            <p:cNvSpPr txBox="1"/>
            <p:nvPr/>
          </p:nvSpPr>
          <p:spPr>
            <a:xfrm>
              <a:off x="354703" y="1909377"/>
              <a:ext cx="95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Мій комп’ютер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651931-44A3-4F9A-B7E4-BE4E7DF28164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4B5DD9B8-93EB-4E7B-8F60-D305BCA5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E5B803-9208-4554-9DEF-585BFDC942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1039156" y="4760960"/>
            <a:ext cx="1195412" cy="1544158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A70B2254-EEE1-4CDB-9C80-95163B12D05B}"/>
              </a:ext>
            </a:extLst>
          </p:cNvPr>
          <p:cNvSpPr/>
          <p:nvPr/>
        </p:nvSpPr>
        <p:spPr>
          <a:xfrm>
            <a:off x="567207" y="3477522"/>
            <a:ext cx="2257230" cy="1140763"/>
          </a:xfrm>
          <a:prstGeom prst="wedgeRoundRectCallout">
            <a:avLst>
              <a:gd name="adj1" fmla="val -16870"/>
              <a:gd name="adj2" fmla="val 6527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Рядок введення адреси сайту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514399B-A7A4-4920-B711-1978B6318B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3761" b="65188"/>
          <a:stretch/>
        </p:blipFill>
        <p:spPr>
          <a:xfrm>
            <a:off x="3111028" y="2245074"/>
            <a:ext cx="8352161" cy="31488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EF586B-6CF6-4B7B-995A-4F2ABA3B5EC9}"/>
              </a:ext>
            </a:extLst>
          </p:cNvPr>
          <p:cNvSpPr txBox="1"/>
          <p:nvPr/>
        </p:nvSpPr>
        <p:spPr>
          <a:xfrm>
            <a:off x="5088834" y="2856496"/>
            <a:ext cx="130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казка.укр</a:t>
            </a:r>
            <a:endParaRPr lang="uk-UA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B834A1B-0239-493B-A697-DE5FC8D00F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97" y="3705911"/>
            <a:ext cx="7253586" cy="2516925"/>
          </a:xfrm>
          <a:prstGeom prst="rect">
            <a:avLst/>
          </a:prstGeom>
        </p:spPr>
      </p:pic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C292AB17-1486-47FD-B1D0-DA9E93F256D2}"/>
              </a:ext>
            </a:extLst>
          </p:cNvPr>
          <p:cNvSpPr/>
          <p:nvPr/>
        </p:nvSpPr>
        <p:spPr>
          <a:xfrm>
            <a:off x="8327484" y="4707522"/>
            <a:ext cx="647551" cy="686448"/>
          </a:xfrm>
          <a:custGeom>
            <a:avLst/>
            <a:gdLst>
              <a:gd name="connsiteX0" fmla="*/ 190351 w 647551"/>
              <a:gd name="connsiteY0" fmla="*/ 0 h 686448"/>
              <a:gd name="connsiteX1" fmla="*/ 647551 w 647551"/>
              <a:gd name="connsiteY1" fmla="*/ 0 h 686448"/>
              <a:gd name="connsiteX2" fmla="*/ 647551 w 647551"/>
              <a:gd name="connsiteY2" fmla="*/ 686447 h 686448"/>
              <a:gd name="connsiteX3" fmla="*/ 457200 w 647551"/>
              <a:gd name="connsiteY3" fmla="*/ 686447 h 686448"/>
              <a:gd name="connsiteX4" fmla="*/ 457200 w 647551"/>
              <a:gd name="connsiteY4" fmla="*/ 686448 h 686448"/>
              <a:gd name="connsiteX5" fmla="*/ 0 w 647551"/>
              <a:gd name="connsiteY5" fmla="*/ 686448 h 686448"/>
              <a:gd name="connsiteX6" fmla="*/ 0 w 647551"/>
              <a:gd name="connsiteY6" fmla="*/ 343224 h 686448"/>
              <a:gd name="connsiteX7" fmla="*/ 190351 w 647551"/>
              <a:gd name="connsiteY7" fmla="*/ 343224 h 68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7551" h="686448">
                <a:moveTo>
                  <a:pt x="190351" y="0"/>
                </a:moveTo>
                <a:lnTo>
                  <a:pt x="647551" y="0"/>
                </a:lnTo>
                <a:lnTo>
                  <a:pt x="647551" y="686447"/>
                </a:lnTo>
                <a:lnTo>
                  <a:pt x="457200" y="686447"/>
                </a:lnTo>
                <a:lnTo>
                  <a:pt x="457200" y="686448"/>
                </a:lnTo>
                <a:lnTo>
                  <a:pt x="0" y="686448"/>
                </a:lnTo>
                <a:lnTo>
                  <a:pt x="0" y="343224"/>
                </a:lnTo>
                <a:lnTo>
                  <a:pt x="190351" y="343224"/>
                </a:lnTo>
                <a:close/>
              </a:path>
            </a:pathLst>
          </a:custGeom>
          <a:solidFill>
            <a:srgbClr val="EA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64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Розгадай ребус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A937DB-CC10-45FB-82ED-E15686131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4" y="5487527"/>
            <a:ext cx="1069309" cy="1166105"/>
          </a:xfrm>
          <a:prstGeom prst="rect">
            <a:avLst/>
          </a:prstGeom>
        </p:spPr>
      </p:pic>
      <p:pic>
        <p:nvPicPr>
          <p:cNvPr id="9" name="Picture 2" descr="Картинки по запросу Камера">
            <a:extLst>
              <a:ext uri="{FF2B5EF4-FFF2-40B4-BE49-F238E27FC236}">
                <a16:creationId xmlns:a16="http://schemas.microsoft.com/office/drawing/2014/main" id="{86017599-F8B1-4E34-9CD7-5B7A95F1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92" y="1240531"/>
            <a:ext cx="4138398" cy="41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Картинки по запросу жаба рисунок">
            <a:extLst>
              <a:ext uri="{FF2B5EF4-FFF2-40B4-BE49-F238E27FC236}">
                <a16:creationId xmlns:a16="http://schemas.microsoft.com/office/drawing/2014/main" id="{5E88D7FD-6981-4436-8713-FB61F2C1E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t="11748" r="7061" b="7044"/>
          <a:stretch/>
        </p:blipFill>
        <p:spPr bwMode="auto">
          <a:xfrm>
            <a:off x="7869721" y="1705866"/>
            <a:ext cx="3809159" cy="324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B41E1F9A-ACFE-4D08-B7EB-BC3B367AC7B5}"/>
              </a:ext>
            </a:extLst>
          </p:cNvPr>
          <p:cNvSpPr/>
          <p:nvPr/>
        </p:nvSpPr>
        <p:spPr>
          <a:xfrm>
            <a:off x="438495" y="4060924"/>
            <a:ext cx="2635085" cy="893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</a:rPr>
              <a:t>3,4,5</a:t>
            </a:r>
            <a:endParaRPr lang="uk-UA" sz="4400" b="1" dirty="0">
              <a:solidFill>
                <a:srgbClr val="00B05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46E124-C298-4D3C-BDBA-7170480D96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238" y="4340819"/>
            <a:ext cx="385642" cy="7625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4C22A11-4960-4314-80E4-A1AAEA7BD8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561" y="4340819"/>
            <a:ext cx="385642" cy="762599"/>
          </a:xfrm>
          <a:prstGeom prst="rect">
            <a:avLst/>
          </a:prstGeom>
        </p:spPr>
      </p:pic>
      <p:pic>
        <p:nvPicPr>
          <p:cNvPr id="1026" name="Picture 2" descr="Результат пошуку зображень за запитом &quot;Буква Е&quot;">
            <a:extLst>
              <a:ext uri="{FF2B5EF4-FFF2-40B4-BE49-F238E27FC236}">
                <a16:creationId xmlns:a16="http://schemas.microsoft.com/office/drawing/2014/main" id="{A788C970-9C38-4D26-A212-C40F1EA9D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05" y="2348909"/>
            <a:ext cx="2101147" cy="260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26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6B10167-5A82-4123-B3E5-D2CB4D9FE420}"/>
              </a:ext>
            </a:extLst>
          </p:cNvPr>
          <p:cNvGrpSpPr/>
          <p:nvPr/>
        </p:nvGrpSpPr>
        <p:grpSpPr>
          <a:xfrm>
            <a:off x="354703" y="1373268"/>
            <a:ext cx="11395078" cy="5564476"/>
            <a:chOff x="354703" y="1373268"/>
            <a:chExt cx="11395078" cy="5564476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09F3EA6-AFED-49C2-8B54-0FF9C25A5047}"/>
                </a:ext>
              </a:extLst>
            </p:cNvPr>
            <p:cNvGrpSpPr/>
            <p:nvPr/>
          </p:nvGrpSpPr>
          <p:grpSpPr>
            <a:xfrm>
              <a:off x="442218" y="1373268"/>
              <a:ext cx="11307563" cy="5564476"/>
              <a:chOff x="442218" y="1373268"/>
              <a:chExt cx="11307563" cy="5564476"/>
            </a:xfrm>
          </p:grpSpPr>
          <p:pic>
            <p:nvPicPr>
              <p:cNvPr id="9" name="Picture 2" descr="Результат пошуку зображень за запитом &quot;Windows 10 фон&quot;">
                <a:extLst>
                  <a:ext uri="{FF2B5EF4-FFF2-40B4-BE49-F238E27FC236}">
                    <a16:creationId xmlns:a16="http://schemas.microsoft.com/office/drawing/2014/main" id="{180F8F48-BB3D-470C-BDEE-73D030135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6" b="7976"/>
              <a:stretch/>
            </p:blipFill>
            <p:spPr bwMode="auto">
              <a:xfrm>
                <a:off x="442218" y="1373268"/>
                <a:ext cx="11307563" cy="5191321"/>
              </a:xfrm>
              <a:prstGeom prst="rect">
                <a:avLst/>
              </a:prstGeom>
              <a:solidFill>
                <a:srgbClr val="FFFFFF"/>
              </a:solidFill>
              <a:ln w="38100" cap="sq">
                <a:solidFill>
                  <a:srgbClr val="2F324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D8DE0831-521A-47BC-AD46-797A390CDAC6}"/>
                  </a:ext>
                </a:extLst>
              </p:cNvPr>
              <p:cNvGrpSpPr/>
              <p:nvPr/>
            </p:nvGrpSpPr>
            <p:grpSpPr>
              <a:xfrm>
                <a:off x="442218" y="6271024"/>
                <a:ext cx="11307563" cy="666720"/>
                <a:chOff x="442218" y="6271024"/>
                <a:chExt cx="11307563" cy="66672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4A4BAA5B-0147-4DC0-9CBA-1807BBAA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5770" r="35078" b="-5414"/>
                <a:stretch/>
              </p:blipFill>
              <p:spPr>
                <a:xfrm>
                  <a:off x="442218" y="6276274"/>
                  <a:ext cx="7915201" cy="661470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CA0C9CAD-6F41-4E24-83B7-C236E8BF7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250" t="95771" r="282"/>
                <a:stretch/>
              </p:blipFill>
              <p:spPr>
                <a:xfrm>
                  <a:off x="8278994" y="6271024"/>
                  <a:ext cx="3470787" cy="2900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794520-F81E-41CA-A67E-3F5ED69A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7" y="1454009"/>
              <a:ext cx="471949" cy="4719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340CB-DC20-4ADE-9568-D360FF5722AA}"/>
                </a:ext>
              </a:extLst>
            </p:cNvPr>
            <p:cNvSpPr txBox="1"/>
            <p:nvPr/>
          </p:nvSpPr>
          <p:spPr>
            <a:xfrm>
              <a:off x="354703" y="1909377"/>
              <a:ext cx="95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Мій комп’ютер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651931-44A3-4F9A-B7E4-BE4E7DF28164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4B5DD9B8-93EB-4E7B-8F60-D305BCA5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E5B803-9208-4554-9DEF-585BFDC942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1039156" y="4760960"/>
            <a:ext cx="1195412" cy="1544158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A70B2254-EEE1-4CDB-9C80-95163B12D05B}"/>
              </a:ext>
            </a:extLst>
          </p:cNvPr>
          <p:cNvSpPr/>
          <p:nvPr/>
        </p:nvSpPr>
        <p:spPr>
          <a:xfrm>
            <a:off x="567207" y="3086386"/>
            <a:ext cx="2257230" cy="1531899"/>
          </a:xfrm>
          <a:prstGeom prst="wedgeRoundRectCallout">
            <a:avLst>
              <a:gd name="adj1" fmla="val -16870"/>
              <a:gd name="adj2" fmla="val 6527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</a:rPr>
              <a:t>Робоча область – область екрану з певною інформацією котру ми шукали чи можемо виконувати над нею дії.</a:t>
            </a:r>
            <a:endParaRPr lang="uk-UA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9535D6-9B81-4FC5-B2F7-54A0EC31C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346" y="1724332"/>
            <a:ext cx="8667446" cy="43403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24F65-0FC1-4488-9BD1-A630780E8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67" y="1720819"/>
            <a:ext cx="8659525" cy="43363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10D915-F1A5-4434-921D-B5A85ED323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5266" y="1730359"/>
            <a:ext cx="8659525" cy="4336383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DC1BA1F-BE03-415B-8C2E-85C89DFCA8FD}"/>
              </a:ext>
            </a:extLst>
          </p:cNvPr>
          <p:cNvSpPr/>
          <p:nvPr/>
        </p:nvSpPr>
        <p:spPr>
          <a:xfrm>
            <a:off x="2965266" y="2452516"/>
            <a:ext cx="8659525" cy="3604686"/>
          </a:xfrm>
          <a:prstGeom prst="rect">
            <a:avLst/>
          </a:prstGeom>
          <a:solidFill>
            <a:srgbClr val="FF3131">
              <a:alpha val="4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124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6B10167-5A82-4123-B3E5-D2CB4D9FE420}"/>
              </a:ext>
            </a:extLst>
          </p:cNvPr>
          <p:cNvGrpSpPr/>
          <p:nvPr/>
        </p:nvGrpSpPr>
        <p:grpSpPr>
          <a:xfrm>
            <a:off x="354703" y="1373268"/>
            <a:ext cx="11395078" cy="5564476"/>
            <a:chOff x="354703" y="1373268"/>
            <a:chExt cx="11395078" cy="5564476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09F3EA6-AFED-49C2-8B54-0FF9C25A5047}"/>
                </a:ext>
              </a:extLst>
            </p:cNvPr>
            <p:cNvGrpSpPr/>
            <p:nvPr/>
          </p:nvGrpSpPr>
          <p:grpSpPr>
            <a:xfrm>
              <a:off x="442218" y="1373268"/>
              <a:ext cx="11307563" cy="5564476"/>
              <a:chOff x="442218" y="1373268"/>
              <a:chExt cx="11307563" cy="5564476"/>
            </a:xfrm>
          </p:grpSpPr>
          <p:pic>
            <p:nvPicPr>
              <p:cNvPr id="9" name="Picture 2" descr="Результат пошуку зображень за запитом &quot;Windows 10 фон&quot;">
                <a:extLst>
                  <a:ext uri="{FF2B5EF4-FFF2-40B4-BE49-F238E27FC236}">
                    <a16:creationId xmlns:a16="http://schemas.microsoft.com/office/drawing/2014/main" id="{180F8F48-BB3D-470C-BDEE-73D030135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6" b="7976"/>
              <a:stretch/>
            </p:blipFill>
            <p:spPr bwMode="auto">
              <a:xfrm>
                <a:off x="442218" y="1373268"/>
                <a:ext cx="11307563" cy="5191321"/>
              </a:xfrm>
              <a:prstGeom prst="rect">
                <a:avLst/>
              </a:prstGeom>
              <a:ln w="38100" cap="sq">
                <a:solidFill>
                  <a:srgbClr val="2F324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D8DE0831-521A-47BC-AD46-797A390CDAC6}"/>
                  </a:ext>
                </a:extLst>
              </p:cNvPr>
              <p:cNvGrpSpPr/>
              <p:nvPr/>
            </p:nvGrpSpPr>
            <p:grpSpPr>
              <a:xfrm>
                <a:off x="442218" y="6271024"/>
                <a:ext cx="11307563" cy="666720"/>
                <a:chOff x="442218" y="6271024"/>
                <a:chExt cx="11307563" cy="66672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4A4BAA5B-0147-4DC0-9CBA-1807BBAA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5770" r="35078" b="-5414"/>
                <a:stretch/>
              </p:blipFill>
              <p:spPr>
                <a:xfrm>
                  <a:off x="442218" y="6276274"/>
                  <a:ext cx="7915201" cy="661470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CA0C9CAD-6F41-4E24-83B7-C236E8BF7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250" t="95771" r="282"/>
                <a:stretch/>
              </p:blipFill>
              <p:spPr>
                <a:xfrm>
                  <a:off x="8278994" y="6271024"/>
                  <a:ext cx="3470787" cy="2900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794520-F81E-41CA-A67E-3F5ED69A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7" y="1454009"/>
              <a:ext cx="471949" cy="4719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340CB-DC20-4ADE-9568-D360FF5722AA}"/>
                </a:ext>
              </a:extLst>
            </p:cNvPr>
            <p:cNvSpPr txBox="1"/>
            <p:nvPr/>
          </p:nvSpPr>
          <p:spPr>
            <a:xfrm>
              <a:off x="354703" y="1909377"/>
              <a:ext cx="95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Мій комп’ютер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651931-44A3-4F9A-B7E4-BE4E7DF28164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4B5DD9B8-93EB-4E7B-8F60-D305BCA5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E5B803-9208-4554-9DEF-585BFDC942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1039156" y="4760960"/>
            <a:ext cx="1195412" cy="1544158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A70B2254-EEE1-4CDB-9C80-95163B12D05B}"/>
              </a:ext>
            </a:extLst>
          </p:cNvPr>
          <p:cNvSpPr/>
          <p:nvPr/>
        </p:nvSpPr>
        <p:spPr>
          <a:xfrm>
            <a:off x="567207" y="3477522"/>
            <a:ext cx="2257230" cy="1140763"/>
          </a:xfrm>
          <a:prstGeom prst="wedgeRoundRectCallout">
            <a:avLst>
              <a:gd name="adj1" fmla="val -16870"/>
              <a:gd name="adj2" fmla="val 6527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</a:rPr>
              <a:t>Як ви вважаєте, що буде посиланнями (гіперпосиланнями) на даній сторінці?</a:t>
            </a:r>
            <a:endParaRPr lang="uk-UA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9535D6-9B81-4FC5-B2F7-54A0EC31C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346" y="1724332"/>
            <a:ext cx="8667446" cy="43403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24F65-0FC1-4488-9BD1-A630780E8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67" y="1720819"/>
            <a:ext cx="8659525" cy="43363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10D915-F1A5-4434-921D-B5A85ED323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5266" y="1730359"/>
            <a:ext cx="8659525" cy="433638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A5D8FAA-C9E9-4A11-98E7-1B64AFC394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387" y="3337224"/>
            <a:ext cx="1487301" cy="2273620"/>
          </a:xfrm>
          <a:prstGeom prst="rect">
            <a:avLst/>
          </a:prstGeom>
        </p:spPr>
      </p:pic>
      <p:sp>
        <p:nvSpPr>
          <p:cNvPr id="23" name="Стрілка: угору 15">
            <a:extLst>
              <a:ext uri="{FF2B5EF4-FFF2-40B4-BE49-F238E27FC236}">
                <a16:creationId xmlns:a16="http://schemas.microsoft.com/office/drawing/2014/main" id="{92E36B1D-0BE5-42B4-9004-1F075D9E3F1A}"/>
              </a:ext>
            </a:extLst>
          </p:cNvPr>
          <p:cNvSpPr/>
          <p:nvPr/>
        </p:nvSpPr>
        <p:spPr>
          <a:xfrm rot="19208572">
            <a:off x="8923478" y="5862290"/>
            <a:ext cx="261534" cy="249741"/>
          </a:xfrm>
          <a:prstGeom prst="upArrow">
            <a:avLst>
              <a:gd name="adj1" fmla="val 50000"/>
              <a:gd name="adj2" fmla="val 838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646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6B10167-5A82-4123-B3E5-D2CB4D9FE420}"/>
              </a:ext>
            </a:extLst>
          </p:cNvPr>
          <p:cNvGrpSpPr/>
          <p:nvPr/>
        </p:nvGrpSpPr>
        <p:grpSpPr>
          <a:xfrm>
            <a:off x="354703" y="1373268"/>
            <a:ext cx="11395078" cy="5564476"/>
            <a:chOff x="354703" y="1373268"/>
            <a:chExt cx="11395078" cy="5564476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09F3EA6-AFED-49C2-8B54-0FF9C25A5047}"/>
                </a:ext>
              </a:extLst>
            </p:cNvPr>
            <p:cNvGrpSpPr/>
            <p:nvPr/>
          </p:nvGrpSpPr>
          <p:grpSpPr>
            <a:xfrm>
              <a:off x="442218" y="1373268"/>
              <a:ext cx="11307563" cy="5564476"/>
              <a:chOff x="442218" y="1373268"/>
              <a:chExt cx="11307563" cy="5564476"/>
            </a:xfrm>
          </p:grpSpPr>
          <p:pic>
            <p:nvPicPr>
              <p:cNvPr id="9" name="Picture 2" descr="Результат пошуку зображень за запитом &quot;Windows 10 фон&quot;">
                <a:extLst>
                  <a:ext uri="{FF2B5EF4-FFF2-40B4-BE49-F238E27FC236}">
                    <a16:creationId xmlns:a16="http://schemas.microsoft.com/office/drawing/2014/main" id="{180F8F48-BB3D-470C-BDEE-73D030135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6" b="7976"/>
              <a:stretch/>
            </p:blipFill>
            <p:spPr bwMode="auto">
              <a:xfrm>
                <a:off x="442218" y="1373268"/>
                <a:ext cx="11307563" cy="5191321"/>
              </a:xfrm>
              <a:prstGeom prst="rect">
                <a:avLst/>
              </a:prstGeom>
              <a:ln w="38100" cap="sq">
                <a:solidFill>
                  <a:srgbClr val="765A43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D8DE0831-521A-47BC-AD46-797A390CDAC6}"/>
                  </a:ext>
                </a:extLst>
              </p:cNvPr>
              <p:cNvGrpSpPr/>
              <p:nvPr/>
            </p:nvGrpSpPr>
            <p:grpSpPr>
              <a:xfrm>
                <a:off x="442218" y="6271024"/>
                <a:ext cx="11307563" cy="666720"/>
                <a:chOff x="442218" y="6271024"/>
                <a:chExt cx="11307563" cy="66672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4A4BAA5B-0147-4DC0-9CBA-1807BBAA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5770" r="35078" b="-5414"/>
                <a:stretch/>
              </p:blipFill>
              <p:spPr>
                <a:xfrm>
                  <a:off x="442218" y="6276274"/>
                  <a:ext cx="7915201" cy="661470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CA0C9CAD-6F41-4E24-83B7-C236E8BF7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250" t="95771" r="282"/>
                <a:stretch/>
              </p:blipFill>
              <p:spPr>
                <a:xfrm>
                  <a:off x="8278994" y="6271024"/>
                  <a:ext cx="3470787" cy="2900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794520-F81E-41CA-A67E-3F5ED69A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7" y="1454009"/>
              <a:ext cx="471949" cy="4719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340CB-DC20-4ADE-9568-D360FF5722AA}"/>
                </a:ext>
              </a:extLst>
            </p:cNvPr>
            <p:cNvSpPr txBox="1"/>
            <p:nvPr/>
          </p:nvSpPr>
          <p:spPr>
            <a:xfrm>
              <a:off x="354703" y="1909377"/>
              <a:ext cx="95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Мій комп’ютер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651931-44A3-4F9A-B7E4-BE4E7DF28164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4B5DD9B8-93EB-4E7B-8F60-D305BCA5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E5B803-9208-4554-9DEF-585BFDC942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1039156" y="4760960"/>
            <a:ext cx="1195412" cy="1544158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A70B2254-EEE1-4CDB-9C80-95163B12D05B}"/>
              </a:ext>
            </a:extLst>
          </p:cNvPr>
          <p:cNvSpPr/>
          <p:nvPr/>
        </p:nvSpPr>
        <p:spPr>
          <a:xfrm>
            <a:off x="567207" y="3477522"/>
            <a:ext cx="2257230" cy="1140763"/>
          </a:xfrm>
          <a:prstGeom prst="wedgeRoundRectCallout">
            <a:avLst>
              <a:gd name="adj1" fmla="val -16870"/>
              <a:gd name="adj2" fmla="val 6527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</a:rPr>
              <a:t>Коли ви читаєте книжку, як ви шукаєте місце продовження?</a:t>
            </a:r>
            <a:endParaRPr lang="uk-UA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9535D6-9B81-4FC5-B2F7-54A0EC31C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346" y="1724332"/>
            <a:ext cx="8667446" cy="43403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24F65-0FC1-4488-9BD1-A630780E8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67" y="1720819"/>
            <a:ext cx="8659525" cy="43363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10D915-F1A5-4434-921D-B5A85ED323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5266" y="1730359"/>
            <a:ext cx="8659525" cy="43363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07C918-A2FF-4B96-8619-2098E3403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5265" y="1720819"/>
            <a:ext cx="8667446" cy="434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4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pic>
        <p:nvPicPr>
          <p:cNvPr id="3074" name="Picture 2" descr="Пустая открытая книга Бесплатные векторы">
            <a:extLst>
              <a:ext uri="{FF2B5EF4-FFF2-40B4-BE49-F238E27FC236}">
                <a16:creationId xmlns:a16="http://schemas.microsoft.com/office/drawing/2014/main" id="{9BC4D297-6F40-41EB-A401-34E10DE0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737" y="1376225"/>
            <a:ext cx="8292526" cy="507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0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6B10167-5A82-4123-B3E5-D2CB4D9FE420}"/>
              </a:ext>
            </a:extLst>
          </p:cNvPr>
          <p:cNvGrpSpPr/>
          <p:nvPr/>
        </p:nvGrpSpPr>
        <p:grpSpPr>
          <a:xfrm>
            <a:off x="354703" y="1373268"/>
            <a:ext cx="11395078" cy="5564476"/>
            <a:chOff x="354703" y="1373268"/>
            <a:chExt cx="11395078" cy="5564476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09F3EA6-AFED-49C2-8B54-0FF9C25A5047}"/>
                </a:ext>
              </a:extLst>
            </p:cNvPr>
            <p:cNvGrpSpPr/>
            <p:nvPr/>
          </p:nvGrpSpPr>
          <p:grpSpPr>
            <a:xfrm>
              <a:off x="442218" y="1373268"/>
              <a:ext cx="11307563" cy="5564476"/>
              <a:chOff x="442218" y="1373268"/>
              <a:chExt cx="11307563" cy="5564476"/>
            </a:xfrm>
          </p:grpSpPr>
          <p:pic>
            <p:nvPicPr>
              <p:cNvPr id="9" name="Picture 2" descr="Результат пошуку зображень за запитом &quot;Windows 10 фон&quot;">
                <a:extLst>
                  <a:ext uri="{FF2B5EF4-FFF2-40B4-BE49-F238E27FC236}">
                    <a16:creationId xmlns:a16="http://schemas.microsoft.com/office/drawing/2014/main" id="{180F8F48-BB3D-470C-BDEE-73D030135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6" b="7976"/>
              <a:stretch/>
            </p:blipFill>
            <p:spPr bwMode="auto">
              <a:xfrm>
                <a:off x="442218" y="1373268"/>
                <a:ext cx="11307563" cy="5191321"/>
              </a:xfrm>
              <a:prstGeom prst="rect">
                <a:avLst/>
              </a:prstGeom>
              <a:ln w="38100" cap="sq">
                <a:solidFill>
                  <a:srgbClr val="2F324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D8DE0831-521A-47BC-AD46-797A390CDAC6}"/>
                  </a:ext>
                </a:extLst>
              </p:cNvPr>
              <p:cNvGrpSpPr/>
              <p:nvPr/>
            </p:nvGrpSpPr>
            <p:grpSpPr>
              <a:xfrm>
                <a:off x="442218" y="6271024"/>
                <a:ext cx="11307563" cy="666720"/>
                <a:chOff x="442218" y="6271024"/>
                <a:chExt cx="11307563" cy="66672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4A4BAA5B-0147-4DC0-9CBA-1807BBAA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5770" r="35078" b="-5414"/>
                <a:stretch/>
              </p:blipFill>
              <p:spPr>
                <a:xfrm>
                  <a:off x="442218" y="6276274"/>
                  <a:ext cx="7915201" cy="661470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CA0C9CAD-6F41-4E24-83B7-C236E8BF7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250" t="95771" r="282"/>
                <a:stretch/>
              </p:blipFill>
              <p:spPr>
                <a:xfrm>
                  <a:off x="8278994" y="6271024"/>
                  <a:ext cx="3470787" cy="2900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794520-F81E-41CA-A67E-3F5ED69A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7" y="1454009"/>
              <a:ext cx="471949" cy="4719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340CB-DC20-4ADE-9568-D360FF5722AA}"/>
                </a:ext>
              </a:extLst>
            </p:cNvPr>
            <p:cNvSpPr txBox="1"/>
            <p:nvPr/>
          </p:nvSpPr>
          <p:spPr>
            <a:xfrm>
              <a:off x="354703" y="1909377"/>
              <a:ext cx="95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Мій комп’ютер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651931-44A3-4F9A-B7E4-BE4E7DF28164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4B5DD9B8-93EB-4E7B-8F60-D305BCA5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E5B803-9208-4554-9DEF-585BFDC942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1039156" y="4760960"/>
            <a:ext cx="1195412" cy="1544158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A70B2254-EEE1-4CDB-9C80-95163B12D05B}"/>
              </a:ext>
            </a:extLst>
          </p:cNvPr>
          <p:cNvSpPr/>
          <p:nvPr/>
        </p:nvSpPr>
        <p:spPr>
          <a:xfrm>
            <a:off x="567207" y="3477522"/>
            <a:ext cx="2257230" cy="1140763"/>
          </a:xfrm>
          <a:prstGeom prst="wedgeRoundRectCallout">
            <a:avLst>
              <a:gd name="adj1" fmla="val -16870"/>
              <a:gd name="adj2" fmla="val 6527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</a:rPr>
              <a:t>Закладки в браузері</a:t>
            </a:r>
            <a:endParaRPr lang="uk-UA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9535D6-9B81-4FC5-B2F7-54A0EC31C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346" y="1724332"/>
            <a:ext cx="8667446" cy="43403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24F65-0FC1-4488-9BD1-A630780E8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67" y="1720819"/>
            <a:ext cx="8659525" cy="43363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10D915-F1A5-4434-921D-B5A85ED323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5266" y="1730359"/>
            <a:ext cx="8659525" cy="43363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07C918-A2FF-4B96-8619-2098E3403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5265" y="1720819"/>
            <a:ext cx="8667446" cy="434034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6907666-E8FA-495F-B817-74D37DB04E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8602" t="6402" r="18580" b="87995"/>
          <a:stretch/>
        </p:blipFill>
        <p:spPr>
          <a:xfrm>
            <a:off x="9770165" y="1993135"/>
            <a:ext cx="244222" cy="24316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1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6133 0.035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6B10167-5A82-4123-B3E5-D2CB4D9FE420}"/>
              </a:ext>
            </a:extLst>
          </p:cNvPr>
          <p:cNvGrpSpPr/>
          <p:nvPr/>
        </p:nvGrpSpPr>
        <p:grpSpPr>
          <a:xfrm>
            <a:off x="354703" y="1373268"/>
            <a:ext cx="11395078" cy="5564476"/>
            <a:chOff x="354703" y="1373268"/>
            <a:chExt cx="11395078" cy="5564476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09F3EA6-AFED-49C2-8B54-0FF9C25A5047}"/>
                </a:ext>
              </a:extLst>
            </p:cNvPr>
            <p:cNvGrpSpPr/>
            <p:nvPr/>
          </p:nvGrpSpPr>
          <p:grpSpPr>
            <a:xfrm>
              <a:off x="442218" y="1373268"/>
              <a:ext cx="11307563" cy="5564476"/>
              <a:chOff x="442218" y="1373268"/>
              <a:chExt cx="11307563" cy="5564476"/>
            </a:xfrm>
          </p:grpSpPr>
          <p:pic>
            <p:nvPicPr>
              <p:cNvPr id="9" name="Picture 2" descr="Результат пошуку зображень за запитом &quot;Windows 10 фон&quot;">
                <a:extLst>
                  <a:ext uri="{FF2B5EF4-FFF2-40B4-BE49-F238E27FC236}">
                    <a16:creationId xmlns:a16="http://schemas.microsoft.com/office/drawing/2014/main" id="{180F8F48-BB3D-470C-BDEE-73D030135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6" b="7976"/>
              <a:stretch/>
            </p:blipFill>
            <p:spPr bwMode="auto">
              <a:xfrm>
                <a:off x="442218" y="1373268"/>
                <a:ext cx="11307563" cy="5191321"/>
              </a:xfrm>
              <a:prstGeom prst="rect">
                <a:avLst/>
              </a:prstGeom>
              <a:ln w="38100" cap="sq">
                <a:solidFill>
                  <a:srgbClr val="2F324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D8DE0831-521A-47BC-AD46-797A390CDAC6}"/>
                  </a:ext>
                </a:extLst>
              </p:cNvPr>
              <p:cNvGrpSpPr/>
              <p:nvPr/>
            </p:nvGrpSpPr>
            <p:grpSpPr>
              <a:xfrm>
                <a:off x="442218" y="6271024"/>
                <a:ext cx="11307563" cy="666720"/>
                <a:chOff x="442218" y="6271024"/>
                <a:chExt cx="11307563" cy="66672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4A4BAA5B-0147-4DC0-9CBA-1807BBAA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5770" r="35078" b="-5414"/>
                <a:stretch/>
              </p:blipFill>
              <p:spPr>
                <a:xfrm>
                  <a:off x="442218" y="6276274"/>
                  <a:ext cx="7915201" cy="661470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CA0C9CAD-6F41-4E24-83B7-C236E8BF7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250" t="95771" r="282"/>
                <a:stretch/>
              </p:blipFill>
              <p:spPr>
                <a:xfrm>
                  <a:off x="8278994" y="6271024"/>
                  <a:ext cx="3470787" cy="2900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794520-F81E-41CA-A67E-3F5ED69A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7" y="1454009"/>
              <a:ext cx="471949" cy="4719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340CB-DC20-4ADE-9568-D360FF5722AA}"/>
                </a:ext>
              </a:extLst>
            </p:cNvPr>
            <p:cNvSpPr txBox="1"/>
            <p:nvPr/>
          </p:nvSpPr>
          <p:spPr>
            <a:xfrm>
              <a:off x="354703" y="1909377"/>
              <a:ext cx="95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Мій комп’ютер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651931-44A3-4F9A-B7E4-BE4E7DF28164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4B5DD9B8-93EB-4E7B-8F60-D305BCA5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E5B803-9208-4554-9DEF-585BFDC942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1039156" y="4760960"/>
            <a:ext cx="1195412" cy="1544158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A70B2254-EEE1-4CDB-9C80-95163B12D05B}"/>
              </a:ext>
            </a:extLst>
          </p:cNvPr>
          <p:cNvSpPr/>
          <p:nvPr/>
        </p:nvSpPr>
        <p:spPr>
          <a:xfrm>
            <a:off x="567207" y="3477522"/>
            <a:ext cx="2257230" cy="1140763"/>
          </a:xfrm>
          <a:prstGeom prst="wedgeRoundRectCallout">
            <a:avLst>
              <a:gd name="adj1" fmla="val -16870"/>
              <a:gd name="adj2" fmla="val 6527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</a:rPr>
              <a:t>Закладки в браузері</a:t>
            </a:r>
            <a:endParaRPr lang="uk-UA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9535D6-9B81-4FC5-B2F7-54A0EC31C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346" y="1724332"/>
            <a:ext cx="8667446" cy="43403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24F65-0FC1-4488-9BD1-A630780E8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67" y="1720819"/>
            <a:ext cx="8659525" cy="43363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10D915-F1A5-4434-921D-B5A85ED323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5266" y="1730359"/>
            <a:ext cx="8659525" cy="43363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07C918-A2FF-4B96-8619-2098E3403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5265" y="1720819"/>
            <a:ext cx="8667446" cy="434034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9C00A45-E845-461D-9503-02BDFF4786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387" y="3337224"/>
            <a:ext cx="1487301" cy="2273620"/>
          </a:xfrm>
          <a:prstGeom prst="rect">
            <a:avLst/>
          </a:prstGeom>
        </p:spPr>
      </p:pic>
      <p:sp>
        <p:nvSpPr>
          <p:cNvPr id="26" name="Стрілка: угору 15">
            <a:extLst>
              <a:ext uri="{FF2B5EF4-FFF2-40B4-BE49-F238E27FC236}">
                <a16:creationId xmlns:a16="http://schemas.microsoft.com/office/drawing/2014/main" id="{A339B4C1-C1E8-4A60-86FE-BD80A445CCB5}"/>
              </a:ext>
            </a:extLst>
          </p:cNvPr>
          <p:cNvSpPr/>
          <p:nvPr/>
        </p:nvSpPr>
        <p:spPr>
          <a:xfrm rot="19208572">
            <a:off x="9883619" y="2129916"/>
            <a:ext cx="261534" cy="249741"/>
          </a:xfrm>
          <a:prstGeom prst="upArrow">
            <a:avLst>
              <a:gd name="adj1" fmla="val 50000"/>
              <a:gd name="adj2" fmla="val 838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17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6B10167-5A82-4123-B3E5-D2CB4D9FE420}"/>
              </a:ext>
            </a:extLst>
          </p:cNvPr>
          <p:cNvGrpSpPr/>
          <p:nvPr/>
        </p:nvGrpSpPr>
        <p:grpSpPr>
          <a:xfrm>
            <a:off x="354703" y="1373268"/>
            <a:ext cx="11395078" cy="5564476"/>
            <a:chOff x="354703" y="1373268"/>
            <a:chExt cx="11395078" cy="5564476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09F3EA6-AFED-49C2-8B54-0FF9C25A5047}"/>
                </a:ext>
              </a:extLst>
            </p:cNvPr>
            <p:cNvGrpSpPr/>
            <p:nvPr/>
          </p:nvGrpSpPr>
          <p:grpSpPr>
            <a:xfrm>
              <a:off x="442218" y="1373268"/>
              <a:ext cx="11307563" cy="5564476"/>
              <a:chOff x="442218" y="1373268"/>
              <a:chExt cx="11307563" cy="5564476"/>
            </a:xfrm>
          </p:grpSpPr>
          <p:pic>
            <p:nvPicPr>
              <p:cNvPr id="9" name="Picture 2" descr="Результат пошуку зображень за запитом &quot;Windows 10 фон&quot;">
                <a:extLst>
                  <a:ext uri="{FF2B5EF4-FFF2-40B4-BE49-F238E27FC236}">
                    <a16:creationId xmlns:a16="http://schemas.microsoft.com/office/drawing/2014/main" id="{180F8F48-BB3D-470C-BDEE-73D030135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6" b="7976"/>
              <a:stretch/>
            </p:blipFill>
            <p:spPr bwMode="auto">
              <a:xfrm>
                <a:off x="442218" y="1373268"/>
                <a:ext cx="11307563" cy="5191321"/>
              </a:xfrm>
              <a:prstGeom prst="rect">
                <a:avLst/>
              </a:prstGeom>
              <a:ln w="38100" cap="sq">
                <a:solidFill>
                  <a:srgbClr val="2F324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D8DE0831-521A-47BC-AD46-797A390CDAC6}"/>
                  </a:ext>
                </a:extLst>
              </p:cNvPr>
              <p:cNvGrpSpPr/>
              <p:nvPr/>
            </p:nvGrpSpPr>
            <p:grpSpPr>
              <a:xfrm>
                <a:off x="442218" y="6271024"/>
                <a:ext cx="11307563" cy="666720"/>
                <a:chOff x="442218" y="6271024"/>
                <a:chExt cx="11307563" cy="66672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4A4BAA5B-0147-4DC0-9CBA-1807BBAA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5770" r="35078" b="-5414"/>
                <a:stretch/>
              </p:blipFill>
              <p:spPr>
                <a:xfrm>
                  <a:off x="442218" y="6276274"/>
                  <a:ext cx="7915201" cy="661470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CA0C9CAD-6F41-4E24-83B7-C236E8BF7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250" t="95771" r="282"/>
                <a:stretch/>
              </p:blipFill>
              <p:spPr>
                <a:xfrm>
                  <a:off x="8278994" y="6271024"/>
                  <a:ext cx="3470787" cy="2900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794520-F81E-41CA-A67E-3F5ED69A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7" y="1454009"/>
              <a:ext cx="471949" cy="4719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340CB-DC20-4ADE-9568-D360FF5722AA}"/>
                </a:ext>
              </a:extLst>
            </p:cNvPr>
            <p:cNvSpPr txBox="1"/>
            <p:nvPr/>
          </p:nvSpPr>
          <p:spPr>
            <a:xfrm>
              <a:off x="354703" y="1909377"/>
              <a:ext cx="95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Мій комп’ютер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651931-44A3-4F9A-B7E4-BE4E7DF28164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4B5DD9B8-93EB-4E7B-8F60-D305BCA5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E5B803-9208-4554-9DEF-585BFDC942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1039156" y="4760960"/>
            <a:ext cx="1195412" cy="1544158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A70B2254-EEE1-4CDB-9C80-95163B12D05B}"/>
              </a:ext>
            </a:extLst>
          </p:cNvPr>
          <p:cNvSpPr/>
          <p:nvPr/>
        </p:nvSpPr>
        <p:spPr>
          <a:xfrm>
            <a:off x="567207" y="3477522"/>
            <a:ext cx="2257230" cy="1140763"/>
          </a:xfrm>
          <a:prstGeom prst="wedgeRoundRectCallout">
            <a:avLst>
              <a:gd name="adj1" fmla="val -16870"/>
              <a:gd name="adj2" fmla="val 6527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</a:rPr>
              <a:t>Закладки в браузері</a:t>
            </a:r>
            <a:endParaRPr lang="uk-UA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9535D6-9B81-4FC5-B2F7-54A0EC31C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346" y="1724332"/>
            <a:ext cx="8667446" cy="43403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24F65-0FC1-4488-9BD1-A630780E8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67" y="1720819"/>
            <a:ext cx="8659525" cy="43363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10D915-F1A5-4434-921D-B5A85ED323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5266" y="1730359"/>
            <a:ext cx="8659525" cy="43363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07C918-A2FF-4B96-8619-2098E3403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5265" y="1720819"/>
            <a:ext cx="8667446" cy="43403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3427EC3-1CBF-4756-AC06-140E5D93528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1380" t="21201" r="32094" b="58473"/>
          <a:stretch/>
        </p:blipFill>
        <p:spPr>
          <a:xfrm>
            <a:off x="7975855" y="2047307"/>
            <a:ext cx="2014719" cy="1393965"/>
          </a:xfrm>
          <a:prstGeom prst="rect">
            <a:avLst/>
          </a:prstGeom>
        </p:spPr>
      </p:pic>
      <p:sp>
        <p:nvSpPr>
          <p:cNvPr id="27" name="Стрілка: угору 15">
            <a:extLst>
              <a:ext uri="{FF2B5EF4-FFF2-40B4-BE49-F238E27FC236}">
                <a16:creationId xmlns:a16="http://schemas.microsoft.com/office/drawing/2014/main" id="{06A55F2A-413A-4074-A1D6-4C829CA2B867}"/>
              </a:ext>
            </a:extLst>
          </p:cNvPr>
          <p:cNvSpPr/>
          <p:nvPr/>
        </p:nvSpPr>
        <p:spPr>
          <a:xfrm rot="19208572">
            <a:off x="9032856" y="3280619"/>
            <a:ext cx="261534" cy="249741"/>
          </a:xfrm>
          <a:prstGeom prst="upArrow">
            <a:avLst>
              <a:gd name="adj1" fmla="val 50000"/>
              <a:gd name="adj2" fmla="val 838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273DC0C-22CE-4270-86DF-53C1B45D0B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219" y="3441272"/>
            <a:ext cx="1487301" cy="227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6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Браузер на комп’ютері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6B10167-5A82-4123-B3E5-D2CB4D9FE420}"/>
              </a:ext>
            </a:extLst>
          </p:cNvPr>
          <p:cNvGrpSpPr/>
          <p:nvPr/>
        </p:nvGrpSpPr>
        <p:grpSpPr>
          <a:xfrm>
            <a:off x="354703" y="1373268"/>
            <a:ext cx="11395078" cy="5564476"/>
            <a:chOff x="354703" y="1373268"/>
            <a:chExt cx="11395078" cy="5564476"/>
          </a:xfrm>
        </p:grpSpPr>
        <p:grpSp>
          <p:nvGrpSpPr>
            <p:cNvPr id="6" name="Групувати 5">
              <a:extLst>
                <a:ext uri="{FF2B5EF4-FFF2-40B4-BE49-F238E27FC236}">
                  <a16:creationId xmlns:a16="http://schemas.microsoft.com/office/drawing/2014/main" id="{B09F3EA6-AFED-49C2-8B54-0FF9C25A5047}"/>
                </a:ext>
              </a:extLst>
            </p:cNvPr>
            <p:cNvGrpSpPr/>
            <p:nvPr/>
          </p:nvGrpSpPr>
          <p:grpSpPr>
            <a:xfrm>
              <a:off x="442218" y="1373268"/>
              <a:ext cx="11307563" cy="5564476"/>
              <a:chOff x="442218" y="1373268"/>
              <a:chExt cx="11307563" cy="5564476"/>
            </a:xfrm>
          </p:grpSpPr>
          <p:pic>
            <p:nvPicPr>
              <p:cNvPr id="9" name="Picture 2" descr="Результат пошуку зображень за запитом &quot;Windows 10 фон&quot;">
                <a:extLst>
                  <a:ext uri="{FF2B5EF4-FFF2-40B4-BE49-F238E27FC236}">
                    <a16:creationId xmlns:a16="http://schemas.microsoft.com/office/drawing/2014/main" id="{180F8F48-BB3D-470C-BDEE-73D030135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6" b="7976"/>
              <a:stretch/>
            </p:blipFill>
            <p:spPr bwMode="auto">
              <a:xfrm>
                <a:off x="442218" y="1373268"/>
                <a:ext cx="11307563" cy="5191321"/>
              </a:xfrm>
              <a:prstGeom prst="rect">
                <a:avLst/>
              </a:prstGeom>
              <a:ln w="38100" cap="sq">
                <a:solidFill>
                  <a:srgbClr val="2F3242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D8DE0831-521A-47BC-AD46-797A390CDAC6}"/>
                  </a:ext>
                </a:extLst>
              </p:cNvPr>
              <p:cNvGrpSpPr/>
              <p:nvPr/>
            </p:nvGrpSpPr>
            <p:grpSpPr>
              <a:xfrm>
                <a:off x="442218" y="6271024"/>
                <a:ext cx="11307563" cy="666720"/>
                <a:chOff x="442218" y="6271024"/>
                <a:chExt cx="11307563" cy="666720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4A4BAA5B-0147-4DC0-9CBA-1807BBAAE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5770" r="35078" b="-5414"/>
                <a:stretch/>
              </p:blipFill>
              <p:spPr>
                <a:xfrm>
                  <a:off x="442218" y="6276274"/>
                  <a:ext cx="7915201" cy="661470"/>
                </a:xfrm>
                <a:prstGeom prst="rect">
                  <a:avLst/>
                </a:prstGeom>
              </p:spPr>
            </p:pic>
            <p:pic>
              <p:nvPicPr>
                <p:cNvPr id="12" name="Рисунок 11">
                  <a:extLst>
                    <a:ext uri="{FF2B5EF4-FFF2-40B4-BE49-F238E27FC236}">
                      <a16:creationId xmlns:a16="http://schemas.microsoft.com/office/drawing/2014/main" id="{CA0C9CAD-6F41-4E24-83B7-C236E8BF74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71250" t="95771" r="282"/>
                <a:stretch/>
              </p:blipFill>
              <p:spPr>
                <a:xfrm>
                  <a:off x="8278994" y="6271024"/>
                  <a:ext cx="3470787" cy="290052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9794520-F81E-41CA-A67E-3F5ED69A3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07" y="1454009"/>
              <a:ext cx="471949" cy="47194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340CB-DC20-4ADE-9568-D360FF5722AA}"/>
                </a:ext>
              </a:extLst>
            </p:cNvPr>
            <p:cNvSpPr txBox="1"/>
            <p:nvPr/>
          </p:nvSpPr>
          <p:spPr>
            <a:xfrm>
              <a:off x="354703" y="1909377"/>
              <a:ext cx="95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Мій комп’ютер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651931-44A3-4F9A-B7E4-BE4E7DF28164}"/>
              </a:ext>
            </a:extLst>
          </p:cNvPr>
          <p:cNvSpPr txBox="1"/>
          <p:nvPr/>
        </p:nvSpPr>
        <p:spPr>
          <a:xfrm>
            <a:off x="362624" y="3010385"/>
            <a:ext cx="9552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Chrome</a:t>
            </a:r>
            <a:endParaRPr lang="uk-UA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2" descr="Результат пошуку зображень за запитом &quot;png браузер&quot;">
            <a:extLst>
              <a:ext uri="{FF2B5EF4-FFF2-40B4-BE49-F238E27FC236}">
                <a16:creationId xmlns:a16="http://schemas.microsoft.com/office/drawing/2014/main" id="{4B5DD9B8-93EB-4E7B-8F60-D305BCA5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7" y="2452516"/>
            <a:ext cx="521618" cy="52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E5B803-9208-4554-9DEF-585BFDC942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1039156" y="4760960"/>
            <a:ext cx="1195412" cy="1544158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A70B2254-EEE1-4CDB-9C80-95163B12D05B}"/>
              </a:ext>
            </a:extLst>
          </p:cNvPr>
          <p:cNvSpPr/>
          <p:nvPr/>
        </p:nvSpPr>
        <p:spPr>
          <a:xfrm>
            <a:off x="567207" y="3477522"/>
            <a:ext cx="2257230" cy="1140763"/>
          </a:xfrm>
          <a:prstGeom prst="wedgeRoundRectCallout">
            <a:avLst>
              <a:gd name="adj1" fmla="val -16870"/>
              <a:gd name="adj2" fmla="val 6527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</a:rPr>
              <a:t>Закладки в браузері</a:t>
            </a:r>
            <a:endParaRPr lang="uk-UA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9535D6-9B81-4FC5-B2F7-54A0EC31C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7346" y="1724332"/>
            <a:ext cx="8667446" cy="434034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424F65-0FC1-4488-9BD1-A630780E8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67" y="1720819"/>
            <a:ext cx="8659525" cy="43363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10D915-F1A5-4434-921D-B5A85ED323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5266" y="1730359"/>
            <a:ext cx="8659525" cy="43363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07C918-A2FF-4B96-8619-2098E3403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65265" y="1720819"/>
            <a:ext cx="8667446" cy="43403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FEEE3B-F40A-4846-95B6-C78A9B829D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5264" y="1715245"/>
            <a:ext cx="8675366" cy="43443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BDD3D36-EE97-4D01-8C00-A2B027FDAC3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3" t="11133" r="87208" b="83110"/>
          <a:stretch/>
        </p:blipFill>
        <p:spPr>
          <a:xfrm>
            <a:off x="3014933" y="2202390"/>
            <a:ext cx="1060110" cy="25012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22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12903 0.019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688AD3A-5F3C-4CC1-8C8D-FC04E93F3774}"/>
              </a:ext>
            </a:extLst>
          </p:cNvPr>
          <p:cNvSpPr/>
          <p:nvPr/>
        </p:nvSpPr>
        <p:spPr>
          <a:xfrm>
            <a:off x="3375258" y="500012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855180-F1F3-473E-BF93-50DDD7BD8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7" r="24817"/>
          <a:stretch/>
        </p:blipFill>
        <p:spPr>
          <a:xfrm>
            <a:off x="242550" y="1459547"/>
            <a:ext cx="2520314" cy="5158791"/>
          </a:xfrm>
          <a:prstGeom prst="rect">
            <a:avLst/>
          </a:prstGeom>
        </p:spPr>
      </p:pic>
      <p:pic>
        <p:nvPicPr>
          <p:cNvPr id="5" name="Фізкультхвилинка №04">
            <a:hlinkClick r:id="" action="ppaction://media"/>
            <a:extLst>
              <a:ext uri="{FF2B5EF4-FFF2-40B4-BE49-F238E27FC236}">
                <a16:creationId xmlns:a16="http://schemas.microsoft.com/office/drawing/2014/main" id="{A5B8AE10-0244-4642-8F05-2719089898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843" y="1459547"/>
            <a:ext cx="8948287" cy="5033412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35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688AD3A-5F3C-4CC1-8C8D-FC04E93F377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Цікаво знати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B27B50-BF23-498A-BBBA-4A19B4581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8BDC3575-B4F1-47C4-BBFC-37E685972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75518" y="2882760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020 - Цікаво знати">
            <a:hlinkClick r:id="" action="ppaction://media"/>
            <a:extLst>
              <a:ext uri="{FF2B5EF4-FFF2-40B4-BE49-F238E27FC236}">
                <a16:creationId xmlns:a16="http://schemas.microsoft.com/office/drawing/2014/main" id="{EC536D1B-5A4C-4ABA-8E29-CAAB517DDC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7069" y="1459547"/>
            <a:ext cx="9040192" cy="508510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669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Розгадай ребус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A937DB-CC10-45FB-82ED-E15686131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4" y="5487527"/>
            <a:ext cx="1069309" cy="1166105"/>
          </a:xfrm>
          <a:prstGeom prst="rect">
            <a:avLst/>
          </a:prstGeom>
        </p:spPr>
      </p:pic>
      <p:pic>
        <p:nvPicPr>
          <p:cNvPr id="9" name="Picture 2" descr="Картинки по запросу Камера">
            <a:extLst>
              <a:ext uri="{FF2B5EF4-FFF2-40B4-BE49-F238E27FC236}">
                <a16:creationId xmlns:a16="http://schemas.microsoft.com/office/drawing/2014/main" id="{86017599-F8B1-4E34-9CD7-5B7A95F1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20" y="973217"/>
            <a:ext cx="4138398" cy="41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B41E1F9A-ACFE-4D08-B7EB-BC3B367AC7B5}"/>
              </a:ext>
            </a:extLst>
          </p:cNvPr>
          <p:cNvSpPr/>
          <p:nvPr/>
        </p:nvSpPr>
        <p:spPr>
          <a:xfrm>
            <a:off x="3636177" y="3665065"/>
            <a:ext cx="2635085" cy="893407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</a:rPr>
              <a:t>3,4,5</a:t>
            </a:r>
            <a:endParaRPr lang="uk-UA" sz="4400" b="1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63A798-7C26-40A0-B1B0-BE2773A78B8E}"/>
              </a:ext>
            </a:extLst>
          </p:cNvPr>
          <p:cNvSpPr txBox="1"/>
          <p:nvPr/>
        </p:nvSpPr>
        <p:spPr>
          <a:xfrm>
            <a:off x="4780721" y="4764252"/>
            <a:ext cx="49298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b="1" dirty="0">
                <a:solidFill>
                  <a:srgbClr val="2F3242"/>
                </a:solidFill>
              </a:rPr>
              <a:t>Камера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0E7256-B706-417B-9C01-9A33A08896E7}"/>
              </a:ext>
            </a:extLst>
          </p:cNvPr>
          <p:cNvSpPr txBox="1"/>
          <p:nvPr/>
        </p:nvSpPr>
        <p:spPr>
          <a:xfrm>
            <a:off x="4780721" y="4764252"/>
            <a:ext cx="49298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b="1" dirty="0">
                <a:solidFill>
                  <a:srgbClr val="2F3242"/>
                </a:solidFill>
              </a:rPr>
              <a:t>Ка</a:t>
            </a:r>
            <a:r>
              <a:rPr lang="uk-UA" sz="8800" b="1" dirty="0">
                <a:solidFill>
                  <a:srgbClr val="00B050"/>
                </a:solidFill>
              </a:rPr>
              <a:t>мер</a:t>
            </a:r>
            <a:r>
              <a:rPr lang="uk-UA" sz="8800" b="1" dirty="0">
                <a:solidFill>
                  <a:srgbClr val="2F3242"/>
                </a:solidFill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298017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Працюємо за комп’ютером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A118D-E8B9-4B08-9C15-1D73688C6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91"/>
          <a:stretch/>
        </p:blipFill>
        <p:spPr>
          <a:xfrm>
            <a:off x="308056" y="1580321"/>
            <a:ext cx="5787944" cy="485108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FD56DCA-D665-4A02-972F-6DCA1E894731}"/>
              </a:ext>
            </a:extLst>
          </p:cNvPr>
          <p:cNvSpPr/>
          <p:nvPr/>
        </p:nvSpPr>
        <p:spPr>
          <a:xfrm>
            <a:off x="6380922" y="1530625"/>
            <a:ext cx="5357191" cy="49695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Інструкція виконання: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dirty="0"/>
              <a:t>Відкрийте браузер на робочому столі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dirty="0"/>
              <a:t>Огляньте складові браузера з яким ми ознайомились під час уроку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400" dirty="0"/>
              <a:t>В адресному рядку введіть адресу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казка.укр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 err="1"/>
              <a:t>Оберіть</a:t>
            </a:r>
            <a:r>
              <a:rPr lang="ru-RU" sz="2400" dirty="0"/>
              <a:t> </a:t>
            </a:r>
            <a:r>
              <a:rPr lang="ru-RU" sz="2400" dirty="0" err="1"/>
              <a:t>казку</a:t>
            </a:r>
            <a:r>
              <a:rPr lang="ru-RU" sz="2400" dirty="0"/>
              <a:t>, яка </a:t>
            </a:r>
            <a:r>
              <a:rPr lang="ru-RU" sz="2400" dirty="0" err="1"/>
              <a:t>найбільше</a:t>
            </a:r>
            <a:r>
              <a:rPr lang="ru-RU" sz="2400" dirty="0"/>
              <a:t> тобі </a:t>
            </a:r>
            <a:r>
              <a:rPr lang="ru-RU" sz="2400" dirty="0" err="1"/>
              <a:t>сподобалась</a:t>
            </a:r>
            <a:r>
              <a:rPr lang="ru-RU" sz="24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err="1"/>
              <a:t>Ознайомтесь</a:t>
            </a:r>
            <a:r>
              <a:rPr lang="ru-RU" sz="2400" dirty="0"/>
              <a:t> з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вмістом</a:t>
            </a:r>
            <a:endParaRPr lang="ru-RU" sz="2400" dirty="0"/>
          </a:p>
          <a:p>
            <a:pPr marL="342900" indent="-342900">
              <a:buFont typeface="+mj-lt"/>
              <a:buAutoNum type="arabicPeriod"/>
            </a:pPr>
            <a:r>
              <a:rPr lang="ru-RU" sz="2400" dirty="0"/>
              <a:t>Додайте </a:t>
            </a:r>
            <a:r>
              <a:rPr lang="ru-RU" sz="2400" dirty="0" err="1"/>
              <a:t>казку</a:t>
            </a:r>
            <a:r>
              <a:rPr lang="ru-RU" sz="2400" dirty="0"/>
              <a:t> до закладок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/>
              <a:t>Повідомте про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вчителя</a:t>
            </a:r>
            <a:r>
              <a:rPr lang="ru-RU" sz="2400" dirty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90253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D8E6349D-ACB9-47F5-89CF-188259D5AD0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Повторюємо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753138" y="1560315"/>
            <a:ext cx="9133949" cy="1200329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3600" b="1" dirty="0">
                <a:solidFill>
                  <a:schemeClr val="bg1"/>
                </a:solidFill>
              </a:rPr>
              <a:t> Що таке браузер?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3600" b="1" dirty="0">
                <a:solidFill>
                  <a:schemeClr val="bg1"/>
                </a:solidFill>
              </a:rPr>
              <a:t> Опишіть складові вікна вказані вчителем: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BDB8F9-06C0-4226-88E5-8CAC42BB6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/>
          <a:stretch/>
        </p:blipFill>
        <p:spPr>
          <a:xfrm>
            <a:off x="383457" y="1334173"/>
            <a:ext cx="2000537" cy="52583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8DC33E-3092-4C70-A1F1-75A858691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440" y="2905223"/>
            <a:ext cx="7605343" cy="380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6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ульбашка прямої мови: прямокутна з округленими кутами 3">
            <a:extLst>
              <a:ext uri="{FF2B5EF4-FFF2-40B4-BE49-F238E27FC236}">
                <a16:creationId xmlns:a16="http://schemas.microsoft.com/office/drawing/2014/main" id="{EB4D5071-8012-4427-997E-D7060613E76C}"/>
              </a:ext>
            </a:extLst>
          </p:cNvPr>
          <p:cNvSpPr/>
          <p:nvPr/>
        </p:nvSpPr>
        <p:spPr>
          <a:xfrm>
            <a:off x="1056035" y="1480722"/>
            <a:ext cx="4375355" cy="4804171"/>
          </a:xfrm>
          <a:prstGeom prst="wedgeRoundRectCallout">
            <a:avLst>
              <a:gd name="adj1" fmla="val 93968"/>
              <a:gd name="adj2" fmla="val -33830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chemeClr val="accent2">
                    <a:lumMod val="50000"/>
                  </a:schemeClr>
                </a:solidFill>
              </a:rPr>
              <a:t>До нових зустрічей!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C554F8-DC5C-4629-AC5B-5085FFD0BE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6573705" y="344346"/>
            <a:ext cx="4749168" cy="613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1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Розгадай ребус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A937DB-CC10-45FB-82ED-E156861315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4" y="5487527"/>
            <a:ext cx="1069309" cy="1166105"/>
          </a:xfrm>
          <a:prstGeom prst="rect">
            <a:avLst/>
          </a:prstGeom>
        </p:spPr>
      </p:pic>
      <p:pic>
        <p:nvPicPr>
          <p:cNvPr id="9" name="Picture 2" descr="Картинки по запросу Камера">
            <a:extLst>
              <a:ext uri="{FF2B5EF4-FFF2-40B4-BE49-F238E27FC236}">
                <a16:creationId xmlns:a16="http://schemas.microsoft.com/office/drawing/2014/main" id="{86017599-F8B1-4E34-9CD7-5B7A95F1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3" y="1259568"/>
            <a:ext cx="1025097" cy="102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B41E1F9A-ACFE-4D08-B7EB-BC3B367AC7B5}"/>
              </a:ext>
            </a:extLst>
          </p:cNvPr>
          <p:cNvSpPr/>
          <p:nvPr/>
        </p:nvSpPr>
        <p:spPr>
          <a:xfrm>
            <a:off x="234511" y="1982830"/>
            <a:ext cx="935823" cy="400111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3,4,5</a:t>
            </a:r>
            <a:endParaRPr lang="uk-UA" sz="1600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0E7256-B706-417B-9C01-9A33A08896E7}"/>
              </a:ext>
            </a:extLst>
          </p:cNvPr>
          <p:cNvSpPr txBox="1"/>
          <p:nvPr/>
        </p:nvSpPr>
        <p:spPr>
          <a:xfrm>
            <a:off x="816066" y="2736883"/>
            <a:ext cx="1822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2F3242"/>
                </a:solidFill>
              </a:rPr>
              <a:t>Мер</a:t>
            </a:r>
          </a:p>
        </p:txBody>
      </p:sp>
      <p:pic>
        <p:nvPicPr>
          <p:cNvPr id="10" name="Picture 4" descr="Картинки по запросу жаба рисунок">
            <a:extLst>
              <a:ext uri="{FF2B5EF4-FFF2-40B4-BE49-F238E27FC236}">
                <a16:creationId xmlns:a16="http://schemas.microsoft.com/office/drawing/2014/main" id="{92BE7E26-4A4D-4CE6-AC87-4A6EED0B4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" t="11748" r="7061" b="7044"/>
          <a:stretch/>
        </p:blipFill>
        <p:spPr bwMode="auto">
          <a:xfrm>
            <a:off x="6474109" y="1466594"/>
            <a:ext cx="3809159" cy="324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7FA754-B3D1-4BD9-87CD-FDCE9D9C4456}"/>
              </a:ext>
            </a:extLst>
          </p:cNvPr>
          <p:cNvSpPr txBox="1"/>
          <p:nvPr/>
        </p:nvSpPr>
        <p:spPr>
          <a:xfrm>
            <a:off x="5913783" y="4561527"/>
            <a:ext cx="49298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b="1" dirty="0">
                <a:solidFill>
                  <a:srgbClr val="2F3242"/>
                </a:solidFill>
              </a:rPr>
              <a:t>Жаба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DEC7DA-3E87-4433-A8A3-C8AF8901D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807" y="4094932"/>
            <a:ext cx="385642" cy="7625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949AE05-46FF-430D-B2D6-122B5D912A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130" y="4094932"/>
            <a:ext cx="385642" cy="762599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87F2BE3-3E40-4FD6-BD1C-FBEE2D1E0244}"/>
              </a:ext>
            </a:extLst>
          </p:cNvPr>
          <p:cNvCxnSpPr>
            <a:cxnSpLocks/>
          </p:cNvCxnSpPr>
          <p:nvPr/>
        </p:nvCxnSpPr>
        <p:spPr>
          <a:xfrm flipH="1">
            <a:off x="8651857" y="4857531"/>
            <a:ext cx="492972" cy="8448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80D0D626-A89A-4C9C-A44B-F4CBB06053B6}"/>
              </a:ext>
            </a:extLst>
          </p:cNvPr>
          <p:cNvCxnSpPr>
            <a:cxnSpLocks/>
          </p:cNvCxnSpPr>
          <p:nvPr/>
        </p:nvCxnSpPr>
        <p:spPr>
          <a:xfrm flipH="1">
            <a:off x="9150504" y="4887504"/>
            <a:ext cx="492972" cy="8448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8C15202-E836-44A8-B92B-77F94ADF5AB6}"/>
              </a:ext>
            </a:extLst>
          </p:cNvPr>
          <p:cNvSpPr txBox="1"/>
          <p:nvPr/>
        </p:nvSpPr>
        <p:spPr>
          <a:xfrm>
            <a:off x="758010" y="3648482"/>
            <a:ext cx="56448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500" b="1" dirty="0">
                <a:solidFill>
                  <a:srgbClr val="00B050"/>
                </a:solidFill>
              </a:rPr>
              <a:t>Мережа</a:t>
            </a:r>
          </a:p>
        </p:txBody>
      </p:sp>
      <p:pic>
        <p:nvPicPr>
          <p:cNvPr id="20" name="Picture 2" descr="Результат пошуку зображень за запитом &quot;Буква Е&quot;">
            <a:extLst>
              <a:ext uri="{FF2B5EF4-FFF2-40B4-BE49-F238E27FC236}">
                <a16:creationId xmlns:a16="http://schemas.microsoft.com/office/drawing/2014/main" id="{DA265CAB-5358-42DC-8647-15060711B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249" y="1577934"/>
            <a:ext cx="1086521" cy="134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1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Розгадай ребус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1186BF-5BD7-44C9-A29A-0BDE58BE2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894" y="5605825"/>
            <a:ext cx="1069309" cy="1166105"/>
          </a:xfrm>
          <a:prstGeom prst="rect">
            <a:avLst/>
          </a:prstGeom>
        </p:spPr>
      </p:pic>
      <p:pic>
        <p:nvPicPr>
          <p:cNvPr id="10" name="Picture 2" descr="Картинки по запросу Кобра">
            <a:extLst>
              <a:ext uri="{FF2B5EF4-FFF2-40B4-BE49-F238E27FC236}">
                <a16:creationId xmlns:a16="http://schemas.microsoft.com/office/drawing/2014/main" id="{5BA24D15-A750-4027-B081-B2F19CE51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7" r="19685"/>
          <a:stretch/>
        </p:blipFill>
        <p:spPr bwMode="auto">
          <a:xfrm>
            <a:off x="835679" y="1591607"/>
            <a:ext cx="4481756" cy="445973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 descr="Картинки по запросу Буква У">
            <a:extLst>
              <a:ext uri="{FF2B5EF4-FFF2-40B4-BE49-F238E27FC236}">
                <a16:creationId xmlns:a16="http://schemas.microsoft.com/office/drawing/2014/main" id="{EA47C18E-BD22-4C1A-936C-4D6F52F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244" y="3259522"/>
            <a:ext cx="1532173" cy="152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Картинки по запросу лазер">
            <a:extLst>
              <a:ext uri="{FF2B5EF4-FFF2-40B4-BE49-F238E27FC236}">
                <a16:creationId xmlns:a16="http://schemas.microsoft.com/office/drawing/2014/main" id="{E5AFDFF6-4D99-4BBF-BE3F-5BB309CC6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315" y="2018251"/>
            <a:ext cx="4481755" cy="320725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8B7C68-1239-4188-B03C-F18B4545AE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" y="1093315"/>
            <a:ext cx="385642" cy="7625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8D84865-CFCC-43C2-8C80-3B7DD65933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37" y="1093315"/>
            <a:ext cx="385642" cy="7625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6FCFF29-0E9F-42D5-A472-CC3AC318D1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775" y="1339417"/>
            <a:ext cx="385642" cy="7625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E171CB-FB51-44DF-8EA2-F5DA4DF43A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98" y="1339417"/>
            <a:ext cx="385642" cy="7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4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Розгадай ребус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1186BF-5BD7-44C9-A29A-0BDE58BE2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894" y="5605825"/>
            <a:ext cx="1069309" cy="1166105"/>
          </a:xfrm>
          <a:prstGeom prst="rect">
            <a:avLst/>
          </a:prstGeom>
        </p:spPr>
      </p:pic>
      <p:pic>
        <p:nvPicPr>
          <p:cNvPr id="17" name="Picture 2" descr="Картинки по запросу Кобра">
            <a:extLst>
              <a:ext uri="{FF2B5EF4-FFF2-40B4-BE49-F238E27FC236}">
                <a16:creationId xmlns:a16="http://schemas.microsoft.com/office/drawing/2014/main" id="{E9039707-6CCA-485B-9D20-21D6DF883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7" r="19685"/>
          <a:stretch/>
        </p:blipFill>
        <p:spPr bwMode="auto">
          <a:xfrm>
            <a:off x="6192868" y="1842001"/>
            <a:ext cx="3189669" cy="317399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F482B8-B5C2-41CD-B9DF-06304C9F20C5}"/>
              </a:ext>
            </a:extLst>
          </p:cNvPr>
          <p:cNvSpPr txBox="1"/>
          <p:nvPr/>
        </p:nvSpPr>
        <p:spPr>
          <a:xfrm>
            <a:off x="5322797" y="4923483"/>
            <a:ext cx="49298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b="1" dirty="0">
                <a:solidFill>
                  <a:srgbClr val="2F3242"/>
                </a:solidFill>
              </a:rPr>
              <a:t>Кобра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FAFCCC2-FAC8-4F35-A8DF-6740BC39D3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570" y="1311066"/>
            <a:ext cx="385642" cy="7625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1C23AFC-0F6E-4133-BD37-F33ACE0B7E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893" y="1311066"/>
            <a:ext cx="385642" cy="762599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C7BD5C1F-D5A8-42FA-BD6B-745EB3958795}"/>
              </a:ext>
            </a:extLst>
          </p:cNvPr>
          <p:cNvCxnSpPr>
            <a:cxnSpLocks/>
          </p:cNvCxnSpPr>
          <p:nvPr/>
        </p:nvCxnSpPr>
        <p:spPr>
          <a:xfrm flipH="1">
            <a:off x="6405614" y="5255616"/>
            <a:ext cx="492972" cy="8448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0B7D1C62-E913-47D4-B836-B43FA82858EA}"/>
              </a:ext>
            </a:extLst>
          </p:cNvPr>
          <p:cNvCxnSpPr>
            <a:cxnSpLocks/>
          </p:cNvCxnSpPr>
          <p:nvPr/>
        </p:nvCxnSpPr>
        <p:spPr>
          <a:xfrm flipH="1">
            <a:off x="6904261" y="5285589"/>
            <a:ext cx="492972" cy="8448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70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Розгадай ребус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1186BF-5BD7-44C9-A29A-0BDE58BE2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894" y="5605825"/>
            <a:ext cx="1069309" cy="1166105"/>
          </a:xfrm>
          <a:prstGeom prst="rect">
            <a:avLst/>
          </a:prstGeom>
        </p:spPr>
      </p:pic>
      <p:pic>
        <p:nvPicPr>
          <p:cNvPr id="17" name="Picture 2" descr="Картинки по запросу Кобра">
            <a:extLst>
              <a:ext uri="{FF2B5EF4-FFF2-40B4-BE49-F238E27FC236}">
                <a16:creationId xmlns:a16="http://schemas.microsoft.com/office/drawing/2014/main" id="{E9039707-6CCA-485B-9D20-21D6DF883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7" r="19685"/>
          <a:stretch/>
        </p:blipFill>
        <p:spPr bwMode="auto">
          <a:xfrm>
            <a:off x="919037" y="1398463"/>
            <a:ext cx="1495049" cy="1487704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FAFCCC2-FAC8-4F35-A8DF-6740BC39D3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4" y="1205393"/>
            <a:ext cx="202333" cy="4001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1477B8-12A6-4DF1-899B-F93F4684B737}"/>
              </a:ext>
            </a:extLst>
          </p:cNvPr>
          <p:cNvSpPr txBox="1"/>
          <p:nvPr/>
        </p:nvSpPr>
        <p:spPr>
          <a:xfrm>
            <a:off x="-197026" y="3013501"/>
            <a:ext cx="3727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2F3242"/>
                </a:solidFill>
              </a:rPr>
              <a:t>Бра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7E23C65-79BC-4C54-97E5-740C13436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14" y="1205393"/>
            <a:ext cx="202333" cy="400110"/>
          </a:xfrm>
          <a:prstGeom prst="rect">
            <a:avLst/>
          </a:prstGeom>
        </p:spPr>
      </p:pic>
      <p:pic>
        <p:nvPicPr>
          <p:cNvPr id="10" name="Picture 4" descr="Картинки по запросу Буква У">
            <a:extLst>
              <a:ext uri="{FF2B5EF4-FFF2-40B4-BE49-F238E27FC236}">
                <a16:creationId xmlns:a16="http://schemas.microsoft.com/office/drawing/2014/main" id="{39CD482A-AC3B-4A09-B203-3A04A30C0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669" y="1485032"/>
            <a:ext cx="1532173" cy="152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Картинки по запросу лазер">
            <a:extLst>
              <a:ext uri="{FF2B5EF4-FFF2-40B4-BE49-F238E27FC236}">
                <a16:creationId xmlns:a16="http://schemas.microsoft.com/office/drawing/2014/main" id="{5E361392-05E3-4F85-8F72-5E7458FDA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77" y="1671539"/>
            <a:ext cx="4481755" cy="320725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7493D1-336A-44F5-976C-50357F105A28}"/>
              </a:ext>
            </a:extLst>
          </p:cNvPr>
          <p:cNvSpPr txBox="1"/>
          <p:nvPr/>
        </p:nvSpPr>
        <p:spPr>
          <a:xfrm>
            <a:off x="5567223" y="5022875"/>
            <a:ext cx="49298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b="1" dirty="0">
                <a:solidFill>
                  <a:srgbClr val="2F3242"/>
                </a:solidFill>
              </a:rPr>
              <a:t>Лазер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F66A5E4-0FB8-4877-9182-F040E2C728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12" y="1103732"/>
            <a:ext cx="385642" cy="7625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C680347-C6B6-4DEB-B4A2-4023AE2717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35" y="1103732"/>
            <a:ext cx="385642" cy="762599"/>
          </a:xfrm>
          <a:prstGeom prst="rect">
            <a:avLst/>
          </a:prstGeom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B92D86A-297F-4D77-9550-6A88ED7CAA5E}"/>
              </a:ext>
            </a:extLst>
          </p:cNvPr>
          <p:cNvCxnSpPr>
            <a:cxnSpLocks/>
          </p:cNvCxnSpPr>
          <p:nvPr/>
        </p:nvCxnSpPr>
        <p:spPr>
          <a:xfrm flipH="1">
            <a:off x="6793240" y="5438800"/>
            <a:ext cx="492972" cy="8448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3D2BCA8-4EE5-40A7-AD4B-BC9FBFDCDCE1}"/>
              </a:ext>
            </a:extLst>
          </p:cNvPr>
          <p:cNvCxnSpPr>
            <a:cxnSpLocks/>
          </p:cNvCxnSpPr>
          <p:nvPr/>
        </p:nvCxnSpPr>
        <p:spPr>
          <a:xfrm flipH="1">
            <a:off x="7291887" y="5468773"/>
            <a:ext cx="492972" cy="8448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FBE5733-75E0-4BF6-BB3A-623723F82DCD}"/>
              </a:ext>
            </a:extLst>
          </p:cNvPr>
          <p:cNvSpPr txBox="1"/>
          <p:nvPr/>
        </p:nvSpPr>
        <p:spPr>
          <a:xfrm>
            <a:off x="613457" y="4607377"/>
            <a:ext cx="56448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500" b="1" dirty="0">
                <a:solidFill>
                  <a:srgbClr val="00B050"/>
                </a:solidFill>
              </a:rPr>
              <a:t>Браузер</a:t>
            </a:r>
          </a:p>
        </p:txBody>
      </p:sp>
    </p:spTree>
    <p:extLst>
      <p:ext uri="{BB962C8B-B14F-4D97-AF65-F5344CB8AC3E}">
        <p14:creationId xmlns:p14="http://schemas.microsoft.com/office/powerpoint/2010/main" val="158087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Чи чули в колись слово «браузер»?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82BC9E-7CC4-4CA2-BBFB-52C63EF46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5095518" y="1142998"/>
            <a:ext cx="6788996" cy="5492977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54D2A8-2DE1-4B46-84CE-4462F46A5D9A}"/>
              </a:ext>
            </a:extLst>
          </p:cNvPr>
          <p:cNvSpPr/>
          <p:nvPr/>
        </p:nvSpPr>
        <p:spPr>
          <a:xfrm>
            <a:off x="347870" y="1451113"/>
            <a:ext cx="4601817" cy="5184862"/>
          </a:xfrm>
          <a:prstGeom prst="roundRect">
            <a:avLst/>
          </a:prstGeom>
          <a:solidFill>
            <a:srgbClr val="F75757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FFFF00"/>
                </a:solidFill>
              </a:rPr>
              <a:t>Браузер</a:t>
            </a:r>
            <a:r>
              <a:rPr lang="ru-RU" sz="4000" b="1" dirty="0">
                <a:solidFill>
                  <a:schemeClr val="bg1"/>
                </a:solidFill>
              </a:rPr>
              <a:t> – </a:t>
            </a:r>
            <a:r>
              <a:rPr lang="ru-RU" sz="4000" b="1" dirty="0" err="1">
                <a:solidFill>
                  <a:schemeClr val="bg1"/>
                </a:solidFill>
              </a:rPr>
              <a:t>це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комп’ютерна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програма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ru-RU" sz="4000" b="1" dirty="0" err="1">
                <a:solidFill>
                  <a:schemeClr val="bg1"/>
                </a:solidFill>
              </a:rPr>
              <a:t>що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призначена</a:t>
            </a:r>
            <a:r>
              <a:rPr lang="ru-RU" sz="4000" b="1" dirty="0">
                <a:solidFill>
                  <a:schemeClr val="bg1"/>
                </a:solidFill>
              </a:rPr>
              <a:t> для перегляду веб-</a:t>
            </a:r>
            <a:r>
              <a:rPr lang="ru-RU" sz="4000" b="1" dirty="0" err="1">
                <a:solidFill>
                  <a:schemeClr val="bg1"/>
                </a:solidFill>
              </a:rPr>
              <a:t>сторінок</a:t>
            </a:r>
            <a:r>
              <a:rPr lang="ru-RU" sz="40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285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4287</TotalTime>
  <Words>611</Words>
  <Application>Microsoft Office PowerPoint</Application>
  <PresentationFormat>Широкоэкранный</PresentationFormat>
  <Paragraphs>156</Paragraphs>
  <Slides>42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Calibri</vt:lpstr>
      <vt:lpstr>Gill Sans MT</vt:lpstr>
      <vt:lpstr>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https://vsimpptx.com</dc:title>
  <dc:creator>Василь Цупа</dc:creator>
  <cp:lastModifiedBy>Користувач</cp:lastModifiedBy>
  <cp:revision>945</cp:revision>
  <dcterms:created xsi:type="dcterms:W3CDTF">2015-10-20T21:14:13Z</dcterms:created>
  <dcterms:modified xsi:type="dcterms:W3CDTF">2023-03-08T18:05:04Z</dcterms:modified>
</cp:coreProperties>
</file>