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4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26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158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7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0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50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533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531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06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8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674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2389B-4B86-4226-8630-B6A90B81B556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FDB25-C477-4A02-A140-6C604691CA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572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74564" y="-2214347"/>
            <a:ext cx="6544108" cy="1132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472" y="1030288"/>
            <a:ext cx="1856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sein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137891" y="1265382"/>
            <a:ext cx="143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haben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47345" y="1030288"/>
            <a:ext cx="1514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werden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007600" y="1770907"/>
            <a:ext cx="132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essen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74255" y="3602038"/>
            <a:ext cx="151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fahren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88509" y="4211782"/>
            <a:ext cx="138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gehen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90327" y="3509963"/>
            <a:ext cx="1468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helfen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255" y="5569527"/>
            <a:ext cx="1514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laufen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5527973"/>
            <a:ext cx="1256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nehmen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9661236" y="5440218"/>
            <a:ext cx="129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rufen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21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7966" y="-2258292"/>
            <a:ext cx="6419271" cy="1132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7673" y="1200727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sehen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498109" y="1440873"/>
            <a:ext cx="1283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tragen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79855" y="1122363"/>
            <a:ext cx="1597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war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617202" y="1946831"/>
            <a:ext cx="129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hatte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89891" y="3602038"/>
            <a:ext cx="139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wurde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8109" y="3980873"/>
            <a:ext cx="1283855" cy="46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aß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232073" y="3509963"/>
            <a:ext cx="164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fuhr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089891" y="5643418"/>
            <a:ext cx="1699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ging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8436" y="5523345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half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0030691" y="5257800"/>
            <a:ext cx="1246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lief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09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365125"/>
            <a:ext cx="5070764" cy="63312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281997"/>
            <a:ext cx="5135419" cy="641436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63782" y="526473"/>
            <a:ext cx="361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Infinitiv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204364" y="526473"/>
            <a:ext cx="3592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Präteritum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85485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82" y="1779443"/>
            <a:ext cx="3132963" cy="4351338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346653"/>
            <a:ext cx="5070764" cy="63312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1488" y="458866"/>
            <a:ext cx="5072312" cy="63281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88655" y="458866"/>
            <a:ext cx="281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smtClean="0"/>
              <a:t>Perfekt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19450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7966" y="-2295238"/>
            <a:ext cx="6419271" cy="1132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1566" y="970169"/>
            <a:ext cx="1357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nahm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99710" y="1307029"/>
            <a:ext cx="159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rief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518400" y="997527"/>
            <a:ext cx="1330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sah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455563" y="1877270"/>
            <a:ext cx="1200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trug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602038"/>
            <a:ext cx="1285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gewesen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33455" y="3888509"/>
            <a:ext cx="1542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gehabt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8400" y="3676073"/>
            <a:ext cx="1496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geworden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88655" y="5717309"/>
            <a:ext cx="1232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gesehen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5975928" y="5349875"/>
            <a:ext cx="147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gefahren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0039927" y="5349875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gegangen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37293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8657" y="-2221346"/>
            <a:ext cx="6419271" cy="11323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418" y="1122363"/>
            <a:ext cx="163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geholfen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267200" y="1293091"/>
            <a:ext cx="127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gelaufen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19636" y="1122363"/>
            <a:ext cx="1745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genommen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929091" y="1958109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gerufen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071418" y="3685309"/>
            <a:ext cx="1339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gesehen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137892" y="3953164"/>
            <a:ext cx="140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getragen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5371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7966" y="-2258292"/>
            <a:ext cx="6419271" cy="113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66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87966" y="-2258292"/>
            <a:ext cx="6419271" cy="1132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084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39</Words>
  <Application>Microsoft Office PowerPoint</Application>
  <PresentationFormat>Широкоэкранный</PresentationFormat>
  <Paragraphs>39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5</cp:revision>
  <dcterms:created xsi:type="dcterms:W3CDTF">2022-10-18T07:28:23Z</dcterms:created>
  <dcterms:modified xsi:type="dcterms:W3CDTF">2022-10-18T08:16:50Z</dcterms:modified>
</cp:coreProperties>
</file>