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8415-A1EE-4415-8273-481BC77048C4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35E-8950-4D8F-95E5-FD3D829E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8415-A1EE-4415-8273-481BC77048C4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35E-8950-4D8F-95E5-FD3D829E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8415-A1EE-4415-8273-481BC77048C4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35E-8950-4D8F-95E5-FD3D829E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61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8415-A1EE-4415-8273-481BC77048C4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35E-8950-4D8F-95E5-FD3D829E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6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8415-A1EE-4415-8273-481BC77048C4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35E-8950-4D8F-95E5-FD3D829E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8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8415-A1EE-4415-8273-481BC77048C4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35E-8950-4D8F-95E5-FD3D829E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3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8415-A1EE-4415-8273-481BC77048C4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35E-8950-4D8F-95E5-FD3D829E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2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8415-A1EE-4415-8273-481BC77048C4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35E-8950-4D8F-95E5-FD3D829E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10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8415-A1EE-4415-8273-481BC77048C4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35E-8950-4D8F-95E5-FD3D829E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9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8415-A1EE-4415-8273-481BC77048C4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35E-8950-4D8F-95E5-FD3D829E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5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8415-A1EE-4415-8273-481BC77048C4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35E-8950-4D8F-95E5-FD3D829E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2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8415-A1EE-4415-8273-481BC77048C4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DC35E-8950-4D8F-95E5-FD3D829E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8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5621"/>
            <a:ext cx="5430981" cy="3269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182709"/>
            <a:ext cx="5430981" cy="3269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3" y="3509963"/>
            <a:ext cx="5430981" cy="3269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37" y="3509963"/>
            <a:ext cx="5430981" cy="3269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19" y="3602038"/>
            <a:ext cx="2094206" cy="2094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45" y="265767"/>
            <a:ext cx="2075732" cy="20757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26" y="265767"/>
            <a:ext cx="2034309" cy="20343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55" y="3619286"/>
            <a:ext cx="2059710" cy="205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7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7" y="3616397"/>
            <a:ext cx="4000358" cy="2710511"/>
          </a:xfr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3616397"/>
            <a:ext cx="4200957" cy="2618148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7" y="365125"/>
            <a:ext cx="4000357" cy="2723934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365125"/>
            <a:ext cx="4200957" cy="2723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05" y="1133475"/>
            <a:ext cx="1114425" cy="1114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05" y="4368258"/>
            <a:ext cx="1114425" cy="1114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87" y="1101508"/>
            <a:ext cx="1114425" cy="1114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86" y="4368257"/>
            <a:ext cx="11144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2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278745" cy="2234983"/>
          </a:xfr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51925"/>
            <a:ext cx="4323627" cy="2336439"/>
          </a:xfr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365125"/>
            <a:ext cx="4509655" cy="2234983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3851925"/>
            <a:ext cx="4509655" cy="233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71" y="920641"/>
            <a:ext cx="1123950" cy="1123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974" y="859271"/>
            <a:ext cx="1457325" cy="1457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83" y="4362883"/>
            <a:ext cx="1457325" cy="1457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973" y="4362883"/>
            <a:ext cx="14573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6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278745" cy="2234983"/>
          </a:xfr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51925"/>
            <a:ext cx="4323627" cy="2336439"/>
          </a:xfr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365125"/>
            <a:ext cx="4509655" cy="2234983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3851925"/>
            <a:ext cx="4509655" cy="233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28" y="859271"/>
            <a:ext cx="1457325" cy="1457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82" y="859271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4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278745" cy="2234983"/>
          </a:xfr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51925"/>
            <a:ext cx="4323627" cy="2336439"/>
          </a:xfr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365125"/>
            <a:ext cx="4509655" cy="2234983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3851925"/>
            <a:ext cx="4509655" cy="233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4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1" y="434109"/>
            <a:ext cx="10437091" cy="60036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31" y="715386"/>
            <a:ext cx="3969760" cy="376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4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9682018" cy="59894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28" y="1690688"/>
            <a:ext cx="3306473" cy="34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3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2727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38" y="803564"/>
            <a:ext cx="3297382" cy="50615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74" y="803563"/>
            <a:ext cx="6187064" cy="506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6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2022-12-30T09:31:58Z</dcterms:created>
  <dcterms:modified xsi:type="dcterms:W3CDTF">2023-01-02T14:54:39Z</dcterms:modified>
</cp:coreProperties>
</file>