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7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33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70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0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59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09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997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23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80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0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4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34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85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69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6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76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0C9E-5D27-4B8D-A5D6-1CFC26C2E813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DB9F01-E48D-4B2F-8166-B68A609FED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1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Урок інформатики</a:t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4 клас</a:t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Google maps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66883" y="4678327"/>
            <a:ext cx="5550195" cy="1637246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Виконала: вчитель початкових класів</a:t>
            </a:r>
          </a:p>
          <a:p>
            <a:pPr algn="l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Овсюківської гімназії</a:t>
            </a:r>
          </a:p>
          <a:p>
            <a:pPr algn="l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Лисенко Л.А.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170121"/>
            <a:ext cx="11514666" cy="623777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Алгоритм роботи з “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Google Maps”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на комп’ютері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964018"/>
            <a:ext cx="11589487" cy="56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1" y="568565"/>
            <a:ext cx="11716437" cy="5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" y="1005441"/>
            <a:ext cx="12032755" cy="48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848"/>
          <a:stretch/>
        </p:blipFill>
        <p:spPr>
          <a:xfrm>
            <a:off x="159487" y="405531"/>
            <a:ext cx="11748977" cy="61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595" y="184298"/>
            <a:ext cx="5553345" cy="13208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</a:rPr>
              <a:t>Вправа для очей</a:t>
            </a:r>
            <a:endParaRPr lang="uk-UA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71" y="1104270"/>
            <a:ext cx="8357191" cy="57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67875" cy="1320800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>
                <a:solidFill>
                  <a:schemeClr val="accent2">
                    <a:lumMod val="50000"/>
                  </a:schemeClr>
                </a:solidFill>
              </a:rPr>
              <a:t>Домашнє</a:t>
            </a:r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</a:rPr>
              <a:t>завдання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600" dirty="0" err="1">
                <a:solidFill>
                  <a:schemeClr val="accent2">
                    <a:lumMod val="50000"/>
                  </a:schemeClr>
                </a:solidFill>
              </a:rPr>
              <a:t>Завдання</a:t>
            </a:r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 3 (с. 46) </a:t>
            </a:r>
            <a:r>
              <a:rPr lang="ru-RU" sz="6600" dirty="0" err="1">
                <a:solidFill>
                  <a:schemeClr val="accent2">
                    <a:lumMod val="50000"/>
                  </a:schemeClr>
                </a:solidFill>
              </a:rPr>
              <a:t>зошита</a:t>
            </a:r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</a:rPr>
              <a:t>інформатики</a:t>
            </a:r>
            <a:endParaRPr lang="uk-UA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85"/>
            <a:ext cx="9037674" cy="67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287" y="52811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2">
                    <a:lumMod val="50000"/>
                  </a:schemeClr>
                </a:solidFill>
              </a:rPr>
              <a:t>Мозковий штурм</a:t>
            </a:r>
            <a:endParaRPr lang="uk-UA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0" y="2192617"/>
            <a:ext cx="12159520" cy="1935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7455" y="4701919"/>
            <a:ext cx="4372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solidFill>
                  <a:schemeClr val="accent2">
                    <a:lumMod val="50000"/>
                  </a:schemeClr>
                </a:solidFill>
              </a:rPr>
              <a:t>інформація</a:t>
            </a:r>
            <a:endParaRPr lang="uk-UA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800"/>
            <a:ext cx="12190433" cy="25118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127" y="4520241"/>
            <a:ext cx="50481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dirty="0" smtClean="0">
                <a:solidFill>
                  <a:schemeClr val="accent2">
                    <a:lumMod val="50000"/>
                  </a:schemeClr>
                </a:solidFill>
              </a:rPr>
              <a:t>алгоритм</a:t>
            </a:r>
            <a:endParaRPr lang="uk-UA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79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8460" y="4562772"/>
            <a:ext cx="40350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dirty="0" smtClean="0">
                <a:solidFill>
                  <a:schemeClr val="accent2">
                    <a:lumMod val="50000"/>
                  </a:schemeClr>
                </a:solidFill>
              </a:rPr>
              <a:t>модель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3120" y="0"/>
            <a:ext cx="8596668" cy="1320800"/>
          </a:xfrm>
        </p:spPr>
        <p:txBody>
          <a:bodyPr/>
          <a:lstStyle/>
          <a:p>
            <a:pPr algn="ctr"/>
            <a:r>
              <a:rPr lang="uk-UA" dirty="0" smtClean="0"/>
              <a:t>Правила техніки безпеки в комп'ютерному класі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6249"/>
          <a:stretch/>
        </p:blipFill>
        <p:spPr>
          <a:xfrm>
            <a:off x="932274" y="1148316"/>
            <a:ext cx="10298360" cy="5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3" y="5316"/>
            <a:ext cx="8200917" cy="3423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2" y="3429000"/>
            <a:ext cx="7618637" cy="1674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30" y="5103628"/>
            <a:ext cx="7361003" cy="1594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545" y="5316"/>
            <a:ext cx="3382455" cy="68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19" y="316318"/>
            <a:ext cx="6734083" cy="6541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59" y="377386"/>
            <a:ext cx="3002918" cy="61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chemeClr val="accent2">
                    <a:lumMod val="50000"/>
                  </a:schemeClr>
                </a:solidFill>
              </a:rPr>
              <a:t>Пам’ятка з роботи у “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Google Maps”. </a:t>
            </a:r>
            <a:r>
              <a:rPr lang="uk-UA" sz="5400" dirty="0">
                <a:solidFill>
                  <a:schemeClr val="accent2">
                    <a:lumMod val="50000"/>
                  </a:schemeClr>
                </a:solidFill>
              </a:rPr>
              <a:t>Навігатор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51" y="1696698"/>
            <a:ext cx="6497711" cy="51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00" y="240838"/>
            <a:ext cx="10050600" cy="63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47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Урок інформатики 4 клас «Google maps»</vt:lpstr>
      <vt:lpstr>Мозковий штурм</vt:lpstr>
      <vt:lpstr>Презентация PowerPoint</vt:lpstr>
      <vt:lpstr>Презентация PowerPoint</vt:lpstr>
      <vt:lpstr>Правила техніки безпеки в комп'ютерному класі</vt:lpstr>
      <vt:lpstr>Презентация PowerPoint</vt:lpstr>
      <vt:lpstr>Презентация PowerPoint</vt:lpstr>
      <vt:lpstr>Пам’ятка з роботи у “Google Maps”. Навігатор</vt:lpstr>
      <vt:lpstr>Презентация PowerPoint</vt:lpstr>
      <vt:lpstr>Алгоритм роботи з “Google Maps” на комп’ютері</vt:lpstr>
      <vt:lpstr>Презентация PowerPoint</vt:lpstr>
      <vt:lpstr>Презентация PowerPoint</vt:lpstr>
      <vt:lpstr>Презентация PowerPoint</vt:lpstr>
      <vt:lpstr>Вправа для очей</vt:lpstr>
      <vt:lpstr>Домашнє завдання:  Завдання 3 (с. 46) зошита з інформатики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інформатики 4 клас «Google maps»</dc:title>
  <dc:creator>PC</dc:creator>
  <cp:lastModifiedBy>PC</cp:lastModifiedBy>
  <cp:revision>7</cp:revision>
  <dcterms:created xsi:type="dcterms:W3CDTF">2023-03-08T08:11:43Z</dcterms:created>
  <dcterms:modified xsi:type="dcterms:W3CDTF">2023-03-08T09:07:28Z</dcterms:modified>
</cp:coreProperties>
</file>