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3" r:id="rId5"/>
    <p:sldId id="267" r:id="rId6"/>
    <p:sldId id="266" r:id="rId7"/>
    <p:sldId id="272" r:id="rId8"/>
    <p:sldId id="273" r:id="rId9"/>
    <p:sldId id="274" r:id="rId10"/>
    <p:sldId id="261" r:id="rId11"/>
    <p:sldId id="262" r:id="rId12"/>
    <p:sldId id="264" r:id="rId13"/>
    <p:sldId id="275" r:id="rId14"/>
    <p:sldId id="268" r:id="rId15"/>
    <p:sldId id="269" r:id="rId16"/>
    <p:sldId id="271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7" r:id="rId27"/>
    <p:sldId id="287" r:id="rId28"/>
    <p:sldId id="278" r:id="rId29"/>
    <p:sldId id="292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FB57"/>
    <a:srgbClr val="CCFC32"/>
    <a:srgbClr val="FFFF99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4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7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7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96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11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6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6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8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9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5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8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6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5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2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554C0B-B3D8-4986-897B-4A90983BAAD0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3695A3-FCF4-49F9-961D-0FF04C68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3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033" y="499948"/>
            <a:ext cx="8534400" cy="1193941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</a:rPr>
              <a:t>Будова ока</a:t>
            </a:r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</a:rPr>
              <a:t>Вади зору</a:t>
            </a:r>
            <a:b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 descr="Картинки по запросу глаза красив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48" y="2172583"/>
            <a:ext cx="7303619" cy="419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Картинки по запросу вади зору далекозор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5" y="32972"/>
            <a:ext cx="8975187" cy="68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2" y="0"/>
            <a:ext cx="9216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832" y="5819441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59" y="170531"/>
            <a:ext cx="3072996" cy="64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9" y="170531"/>
            <a:ext cx="3135764" cy="64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2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13" y="1534270"/>
            <a:ext cx="5486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БІНОКУЛЯРНІСТЬ</a:t>
            </a:r>
            <a:r>
              <a:rPr lang="uk-UA" sz="4800" dirty="0" smtClean="0">
                <a:solidFill>
                  <a:schemeClr val="bg1"/>
                </a:solidFill>
              </a:rPr>
              <a:t> </a:t>
            </a:r>
            <a:r>
              <a:rPr lang="uk-UA" sz="4800" b="1" dirty="0" smtClean="0">
                <a:solidFill>
                  <a:schemeClr val="bg1"/>
                </a:solidFill>
              </a:rPr>
              <a:t>ЗОРУ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Картинки по запросу бінокулярность з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87" y="143215"/>
            <a:ext cx="5526869" cy="63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0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534" y="140184"/>
            <a:ext cx="8534400" cy="90912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ТЕСТ НА АСТИГМАТИЗМ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о запросу тест на астигмат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51" y="1229193"/>
            <a:ext cx="6122134" cy="54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0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st_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8" y="2145007"/>
            <a:ext cx="4591238" cy="45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469" y="1075908"/>
            <a:ext cx="418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Люди з нормальним зором бачать 13</a:t>
            </a:r>
          </a:p>
          <a:p>
            <a:r>
              <a:rPr lang="uk-UA" dirty="0" smtClean="0"/>
              <a:t>З відхиленнями зору 6</a:t>
            </a:r>
            <a:endParaRPr lang="ru-RU" dirty="0"/>
          </a:p>
        </p:txBody>
      </p:sp>
      <p:pic>
        <p:nvPicPr>
          <p:cNvPr id="2052" name="Picture 4" descr="test_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95" y="2276237"/>
            <a:ext cx="4646951" cy="45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0682" y="1075908"/>
            <a:ext cx="530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Люди з нормальним зором бачать коло і трикутник</a:t>
            </a:r>
          </a:p>
          <a:p>
            <a:r>
              <a:rPr lang="uk-UA" dirty="0" smtClean="0"/>
              <a:t>Люди з відхиленнями кольорового сприйняття бачать лише одну фігуру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113" y="278258"/>
            <a:ext cx="11317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ТЕСТ  НА  КОЛЬОРОВЕ  СПРИЙНЯТТЯ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8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9" y="18055"/>
            <a:ext cx="10043411" cy="68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3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464695"/>
            <a:ext cx="965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Як називається отвір у центрі райдужки 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13" y="2173574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•Склера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Рогівка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Зіниця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0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464695"/>
            <a:ext cx="965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Яка частина  виконує захисну функцію ока 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13" y="2173574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Райдужка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Рогівка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•Склера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464695"/>
            <a:ext cx="965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На якій частині ока утворюється зображення предмета 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13" y="2173574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Скловидне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Сітківка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Райдужка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33467" y="1748850"/>
            <a:ext cx="2983042" cy="1738859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 працює людське око?</a:t>
            </a:r>
            <a:endParaRPr lang="ru-RU" b="1" dirty="0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924988" y="4207238"/>
            <a:ext cx="2983042" cy="1738859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 отримують ефект 3</a:t>
            </a:r>
            <a:r>
              <a:rPr lang="en-US" b="1" dirty="0" smtClean="0"/>
              <a:t>D</a:t>
            </a:r>
            <a:r>
              <a:rPr lang="uk-UA" b="1" dirty="0" smtClean="0"/>
              <a:t>? </a:t>
            </a:r>
            <a:endParaRPr lang="ru-RU" b="1" dirty="0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8431965" y="1738859"/>
            <a:ext cx="2983042" cy="1738859"/>
          </a:xfrm>
          <a:prstGeom prst="snip2Diag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Чому деякі люди мають поганий зір, та як це можна виправити?</a:t>
            </a:r>
            <a:endParaRPr lang="ru-RU" b="1" dirty="0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4432716" y="1738860"/>
            <a:ext cx="2983042" cy="1738859"/>
          </a:xfrm>
          <a:prstGeom prst="snip2DiagRect">
            <a:avLst/>
          </a:prstGeom>
          <a:solidFill>
            <a:srgbClr val="CCFC3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добре </a:t>
            </a:r>
            <a:r>
              <a:rPr lang="ru-RU" b="1" dirty="0" err="1" smtClean="0"/>
              <a:t>бачити</a:t>
            </a:r>
            <a:r>
              <a:rPr lang="ru-RU" b="1" dirty="0" smtClean="0"/>
              <a:t> як </a:t>
            </a:r>
            <a:r>
              <a:rPr lang="ru-RU" b="1" dirty="0" err="1" smtClean="0"/>
              <a:t>близьк</a:t>
            </a:r>
            <a:r>
              <a:rPr lang="uk-UA" b="1" dirty="0" smtClean="0"/>
              <a:t>і так і віддалені предмети?</a:t>
            </a:r>
            <a:endParaRPr lang="ru-RU" b="1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644389" y="4207237"/>
            <a:ext cx="2983042" cy="1738859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Як </a:t>
            </a:r>
            <a:r>
              <a:rPr lang="ru-RU" b="1" dirty="0" err="1" smtClean="0"/>
              <a:t>вберегти</a:t>
            </a:r>
            <a:r>
              <a:rPr lang="ru-RU" b="1" dirty="0" smtClean="0"/>
              <a:t> </a:t>
            </a:r>
            <a:r>
              <a:rPr lang="ru-RU" b="1" dirty="0" err="1" smtClean="0"/>
              <a:t>свій</a:t>
            </a:r>
            <a:r>
              <a:rPr lang="ru-RU" b="1" dirty="0" smtClean="0"/>
              <a:t> </a:t>
            </a:r>
            <a:r>
              <a:rPr lang="ru-RU" b="1" dirty="0" err="1" smtClean="0"/>
              <a:t>зір</a:t>
            </a:r>
            <a:r>
              <a:rPr lang="ru-RU" b="1" dirty="0" smtClean="0"/>
              <a:t> на </a:t>
            </a:r>
            <a:r>
              <a:rPr lang="ru-RU" b="1" dirty="0" err="1" smtClean="0"/>
              <a:t>довгі</a:t>
            </a:r>
            <a:r>
              <a:rPr lang="ru-RU" b="1" dirty="0" smtClean="0"/>
              <a:t> роки?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656" y="109921"/>
            <a:ext cx="11167672" cy="909410"/>
          </a:xfrm>
          <a:prstGeom prst="roundRect">
            <a:avLst/>
          </a:prstGeom>
          <a:solidFill>
            <a:srgbClr val="63FB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chemeClr val="accent2">
                    <a:lumMod val="50000"/>
                  </a:schemeClr>
                </a:solidFill>
              </a:rPr>
              <a:t>Чи знаєте ви?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0"/>
            <a:ext cx="10388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Здатність кришталика змінювати свою кривизну  при   зміні відстані  до предмета називають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065" y="2908092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Акомодація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•Астигматизм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7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0"/>
            <a:ext cx="10388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Для кращого сприйняття відео картинки на екрані повинні змінюватись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065" y="2908092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•24 рази за 1 секунду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•12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секунду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•48 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секунду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0"/>
            <a:ext cx="10388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Як називається вада зору, при якій зображення утворюється за сітківкою?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065" y="2908092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Короткозорість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Далекозорість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Дальтонізм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7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0"/>
            <a:ext cx="10388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Як називається вада зору, при якій зображення утворюється перед сітківкою?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065" y="2908092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Короткозорість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Далекозорість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Дальтонізм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3" y="0"/>
            <a:ext cx="10388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На якій відстані від очей, людині без вад зору, треба тримати книгу під час читання?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104" y="2653259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•12,5 см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•50 см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•25 см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23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754" y="134912"/>
            <a:ext cx="115424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На якій відстані від очей, людині без вад зору, треба тримати дзеркальце, </a:t>
            </a:r>
            <a:r>
              <a:rPr lang="uk-UA" sz="4400" b="1" dirty="0" err="1" smtClean="0">
                <a:solidFill>
                  <a:schemeClr val="bg1"/>
                </a:solidFill>
              </a:rPr>
              <a:t>щоб,не</a:t>
            </a:r>
            <a:r>
              <a:rPr lang="uk-UA" sz="4400" b="1" dirty="0" smtClean="0">
                <a:solidFill>
                  <a:schemeClr val="bg1"/>
                </a:solidFill>
              </a:rPr>
              <a:t> втомлюючись, побачити зображення свого обличчя?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094" y="2998033"/>
            <a:ext cx="9653666" cy="3724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•12,5 см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•50 см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•25 см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8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219" y="0"/>
            <a:ext cx="8534400" cy="1507067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Ілюзії руху</a:t>
            </a:r>
            <a:endParaRPr lang="ru-RU" dirty="0"/>
          </a:p>
        </p:txBody>
      </p:sp>
      <p:pic>
        <p:nvPicPr>
          <p:cNvPr id="7172" name="Picture 4" descr="Картинки по запросу зрительные иллю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32" y="1507067"/>
            <a:ext cx="5149110" cy="52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53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07" y="194871"/>
            <a:ext cx="8394153" cy="1199213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Ілюзії руху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Картинки по запросу зрительные иллю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25" y="1349114"/>
            <a:ext cx="7577528" cy="50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15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66" y="619869"/>
            <a:ext cx="8534400" cy="1507067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Ілюзії </a:t>
            </a:r>
            <a:r>
              <a:rPr lang="uk-UA" b="1" dirty="0" smtClean="0">
                <a:solidFill>
                  <a:schemeClr val="bg1"/>
                </a:solidFill>
              </a:rPr>
              <a:t>розміру</a:t>
            </a:r>
            <a:endParaRPr lang="ru-RU" dirty="0"/>
          </a:p>
        </p:txBody>
      </p:sp>
      <p:pic>
        <p:nvPicPr>
          <p:cNvPr id="8194" name="Picture 2" descr="Картинки по запросу зрительные иллю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1" y="307300"/>
            <a:ext cx="5161613" cy="31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зрительные иллюз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4" y="3104266"/>
            <a:ext cx="5264610" cy="32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14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376" y="11020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Кольорові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ілюзії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Однородный серый прямоуголь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79" y="2388251"/>
            <a:ext cx="6362650" cy="36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ру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2" y="2388250"/>
            <a:ext cx="3727989" cy="36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3" y="0"/>
            <a:ext cx="11610229" cy="63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436" y="35253"/>
            <a:ext cx="8534400" cy="1140973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Де використовують ілюзії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Картинки по запросу иллюзии в архитек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41" y="1026324"/>
            <a:ext cx="4327759" cy="34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иллюзии в интерье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1" y="4599677"/>
            <a:ext cx="5013896" cy="21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29" y="1871682"/>
            <a:ext cx="3613692" cy="25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34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568" y="1339397"/>
            <a:ext cx="3837482" cy="1507067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Ілюзії в живописі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Картинки по запросу иллюзии в живопи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34" y="194873"/>
            <a:ext cx="6214653" cy="648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53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993" y="35004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Домашнє завдання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49" y="2188565"/>
            <a:ext cx="9428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§16, вправа 16, №1, №4 ст.103</a:t>
            </a:r>
          </a:p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матеріал  на тему</a:t>
            </a:r>
          </a:p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«Цікаві факти про зорові особливості </a:t>
            </a:r>
          </a:p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тварин, птахів, комах»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4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зображення в о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734094"/>
            <a:ext cx="1119187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ко з широкою зіницею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9" y="639848"/>
            <a:ext cx="5061146" cy="33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" y="639849"/>
            <a:ext cx="4504592" cy="33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606" y="4646951"/>
            <a:ext cx="105530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здатність ока пристосовуватися до різної освітленості.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акомодація 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-195174"/>
            <a:ext cx="10553076" cy="70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аккомод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04" y="-42515"/>
            <a:ext cx="7615003" cy="69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>
            <a:off x="179882" y="449704"/>
            <a:ext cx="7538101" cy="113925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Інерція зору</a:t>
            </a:r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15" y="269822"/>
            <a:ext cx="3521517" cy="26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389</TotalTime>
  <Words>326</Words>
  <Application>Microsoft Office PowerPoint</Application>
  <PresentationFormat>Широкоэкранный</PresentationFormat>
  <Paragraphs>63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Century Gothic</vt:lpstr>
      <vt:lpstr>Times New Roman</vt:lpstr>
      <vt:lpstr>Wingdings 3</vt:lpstr>
      <vt:lpstr>Сектор</vt:lpstr>
      <vt:lpstr>Будова ока. Вади зору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БІНОКУЛЯРНІСТЬ ЗОРУ</vt:lpstr>
      <vt:lpstr>ТЕСТ НА АСТИГМАТИЗМ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Ілюзії руху</vt:lpstr>
      <vt:lpstr>Ілюзії руху</vt:lpstr>
      <vt:lpstr>Ілюзії розміру</vt:lpstr>
      <vt:lpstr>Кольорові ілюзії</vt:lpstr>
      <vt:lpstr>Де використовують ілюзії</vt:lpstr>
      <vt:lpstr>Ілюзії в живописі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Око. Вади зору</dc:title>
  <dc:creator>HOME</dc:creator>
  <cp:lastModifiedBy>Ljudmila</cp:lastModifiedBy>
  <cp:revision>24</cp:revision>
  <dcterms:created xsi:type="dcterms:W3CDTF">2017-11-11T20:21:37Z</dcterms:created>
  <dcterms:modified xsi:type="dcterms:W3CDTF">2022-01-29T09:06:31Z</dcterms:modified>
</cp:coreProperties>
</file>