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1" r:id="rId5"/>
    <p:sldId id="273" r:id="rId6"/>
    <p:sldId id="274" r:id="rId7"/>
    <p:sldId id="275" r:id="rId8"/>
    <p:sldId id="279" r:id="rId9"/>
    <p:sldId id="276" r:id="rId10"/>
    <p:sldId id="277" r:id="rId11"/>
    <p:sldId id="266" r:id="rId12"/>
    <p:sldId id="280" r:id="rId13"/>
    <p:sldId id="258" r:id="rId14"/>
    <p:sldId id="263" r:id="rId15"/>
    <p:sldId id="267" r:id="rId16"/>
    <p:sldId id="278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473B0-4530-4A8D-8140-D6846E40EDD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58313A8-618B-4401-9A9F-EDC7A0B97F22}">
      <dgm:prSet phldrT="[Текст]" custT="1"/>
      <dgm:spPr/>
      <dgm:t>
        <a:bodyPr/>
        <a:lstStyle/>
        <a:p>
          <a:r>
            <a:rPr lang="uk-UA" sz="5400" b="1" dirty="0"/>
            <a:t>-3</a:t>
          </a:r>
          <a:endParaRPr lang="ru-RU" sz="5400" b="1" dirty="0"/>
        </a:p>
      </dgm:t>
    </dgm:pt>
    <dgm:pt modelId="{87802452-6516-45E9-9B75-E46A7C1BB32F}" type="parTrans" cxnId="{A1883018-6D59-4310-AAE3-4B5651E5939D}">
      <dgm:prSet/>
      <dgm:spPr/>
      <dgm:t>
        <a:bodyPr/>
        <a:lstStyle/>
        <a:p>
          <a:endParaRPr lang="ru-RU"/>
        </a:p>
      </dgm:t>
    </dgm:pt>
    <dgm:pt modelId="{1C538829-8B64-4F4A-B1AC-FCA0B58B3245}" type="sibTrans" cxnId="{A1883018-6D59-4310-AAE3-4B5651E5939D}">
      <dgm:prSet/>
      <dgm:spPr/>
      <dgm:t>
        <a:bodyPr/>
        <a:lstStyle/>
        <a:p>
          <a:endParaRPr lang="ru-RU"/>
        </a:p>
      </dgm:t>
    </dgm:pt>
    <dgm:pt modelId="{51B235AC-9395-4FE9-BFD3-C6DE91D3F57E}">
      <dgm:prSet phldrT="[Текст]" custT="1"/>
      <dgm:spPr/>
      <dgm:t>
        <a:bodyPr/>
        <a:lstStyle/>
        <a:p>
          <a:r>
            <a:rPr lang="uk-UA" sz="5400" b="1" dirty="0"/>
            <a:t>-20</a:t>
          </a:r>
          <a:endParaRPr lang="ru-RU" sz="5400" b="1" dirty="0"/>
        </a:p>
      </dgm:t>
    </dgm:pt>
    <dgm:pt modelId="{1C045B94-DC00-4507-9335-BC91EFAC6E67}" type="parTrans" cxnId="{65FAED38-F074-4C92-87CB-1D56BD817BF7}">
      <dgm:prSet/>
      <dgm:spPr/>
      <dgm:t>
        <a:bodyPr/>
        <a:lstStyle/>
        <a:p>
          <a:endParaRPr lang="ru-RU"/>
        </a:p>
      </dgm:t>
    </dgm:pt>
    <dgm:pt modelId="{735E60E1-6400-44C4-B01C-F8D215CF426F}" type="sibTrans" cxnId="{65FAED38-F074-4C92-87CB-1D56BD817BF7}">
      <dgm:prSet/>
      <dgm:spPr/>
      <dgm:t>
        <a:bodyPr/>
        <a:lstStyle/>
        <a:p>
          <a:endParaRPr lang="ru-RU"/>
        </a:p>
      </dgm:t>
    </dgm:pt>
    <dgm:pt modelId="{04237F45-0AA3-4C0D-922B-94CB66220D61}">
      <dgm:prSet phldrT="[Текст]" custT="1"/>
      <dgm:spPr/>
      <dgm:t>
        <a:bodyPr/>
        <a:lstStyle/>
        <a:p>
          <a:r>
            <a:rPr lang="uk-UA" sz="4400" b="1" dirty="0"/>
            <a:t>+ 8</a:t>
          </a:r>
          <a:endParaRPr lang="ru-RU" sz="4400" b="1" dirty="0"/>
        </a:p>
      </dgm:t>
    </dgm:pt>
    <dgm:pt modelId="{BFB1F3E9-B0A4-4A0B-832A-4D56FF967C13}" type="parTrans" cxnId="{334ABB77-619F-4076-A559-CFCE90509524}">
      <dgm:prSet/>
      <dgm:spPr/>
      <dgm:t>
        <a:bodyPr/>
        <a:lstStyle/>
        <a:p>
          <a:endParaRPr lang="ru-RU"/>
        </a:p>
      </dgm:t>
    </dgm:pt>
    <dgm:pt modelId="{B657606C-E9F9-4AE3-8626-88D33EBE3490}" type="sibTrans" cxnId="{334ABB77-619F-4076-A559-CFCE90509524}">
      <dgm:prSet/>
      <dgm:spPr/>
      <dgm:t>
        <a:bodyPr/>
        <a:lstStyle/>
        <a:p>
          <a:endParaRPr lang="ru-RU"/>
        </a:p>
      </dgm:t>
    </dgm:pt>
    <dgm:pt modelId="{0285D8D0-7A58-4DEB-B92B-3E2276149FEA}" type="pres">
      <dgm:prSet presAssocID="{3D2473B0-4530-4A8D-8140-D6846E40EDD0}" presName="linear" presStyleCnt="0">
        <dgm:presLayoutVars>
          <dgm:dir/>
          <dgm:animLvl val="lvl"/>
          <dgm:resizeHandles val="exact"/>
        </dgm:presLayoutVars>
      </dgm:prSet>
      <dgm:spPr/>
    </dgm:pt>
    <dgm:pt modelId="{C0DA137F-7163-4348-BA2D-C7065DDFB5FD}" type="pres">
      <dgm:prSet presAssocID="{058313A8-618B-4401-9A9F-EDC7A0B97F22}" presName="parentLin" presStyleCnt="0"/>
      <dgm:spPr/>
    </dgm:pt>
    <dgm:pt modelId="{4B0B372F-F985-49CF-941F-638D963B3DBB}" type="pres">
      <dgm:prSet presAssocID="{058313A8-618B-4401-9A9F-EDC7A0B97F22}" presName="parentLeftMargin" presStyleLbl="node1" presStyleIdx="0" presStyleCnt="3"/>
      <dgm:spPr/>
    </dgm:pt>
    <dgm:pt modelId="{0ABDB9EE-65ED-4900-BE6E-76249D545B74}" type="pres">
      <dgm:prSet presAssocID="{058313A8-618B-4401-9A9F-EDC7A0B97F22}" presName="parentText" presStyleLbl="node1" presStyleIdx="0" presStyleCnt="3" custLinFactNeighborX="-13043" custLinFactNeighborY="14143">
        <dgm:presLayoutVars>
          <dgm:chMax val="0"/>
          <dgm:bulletEnabled val="1"/>
        </dgm:presLayoutVars>
      </dgm:prSet>
      <dgm:spPr/>
    </dgm:pt>
    <dgm:pt modelId="{EE64A7E8-B415-4FEA-8756-469F31FFC3EC}" type="pres">
      <dgm:prSet presAssocID="{058313A8-618B-4401-9A9F-EDC7A0B97F22}" presName="negativeSpace" presStyleCnt="0"/>
      <dgm:spPr/>
    </dgm:pt>
    <dgm:pt modelId="{1F200269-E6C2-4DEC-9C40-851C07794E3B}" type="pres">
      <dgm:prSet presAssocID="{058313A8-618B-4401-9A9F-EDC7A0B97F22}" presName="childText" presStyleLbl="conFgAcc1" presStyleIdx="0" presStyleCnt="3" custLinFactY="-17832" custLinFactNeighborX="4348" custLinFactNeighborY="-100000">
        <dgm:presLayoutVars>
          <dgm:bulletEnabled val="1"/>
        </dgm:presLayoutVars>
      </dgm:prSet>
      <dgm:spPr/>
    </dgm:pt>
    <dgm:pt modelId="{478760A1-D515-4941-B231-5C4BF0C28FBF}" type="pres">
      <dgm:prSet presAssocID="{1C538829-8B64-4F4A-B1AC-FCA0B58B3245}" presName="spaceBetweenRectangles" presStyleCnt="0"/>
      <dgm:spPr/>
    </dgm:pt>
    <dgm:pt modelId="{7DEDC6E3-D726-4FF6-9AAC-E730BE3319BD}" type="pres">
      <dgm:prSet presAssocID="{51B235AC-9395-4FE9-BFD3-C6DE91D3F57E}" presName="parentLin" presStyleCnt="0"/>
      <dgm:spPr/>
    </dgm:pt>
    <dgm:pt modelId="{DB0D46B0-0459-4C84-A2B2-47A1C36DE2AB}" type="pres">
      <dgm:prSet presAssocID="{51B235AC-9395-4FE9-BFD3-C6DE91D3F57E}" presName="parentLeftMargin" presStyleLbl="node1" presStyleIdx="0" presStyleCnt="3"/>
      <dgm:spPr/>
    </dgm:pt>
    <dgm:pt modelId="{DC56C06C-2AFD-4D09-9049-E9CBCBD1A688}" type="pres">
      <dgm:prSet presAssocID="{51B235AC-9395-4FE9-BFD3-C6DE91D3F57E}" presName="parentText" presStyleLbl="node1" presStyleIdx="1" presStyleCnt="3" custLinFactNeighborX="-24528" custLinFactNeighborY="23716">
        <dgm:presLayoutVars>
          <dgm:chMax val="0"/>
          <dgm:bulletEnabled val="1"/>
        </dgm:presLayoutVars>
      </dgm:prSet>
      <dgm:spPr/>
    </dgm:pt>
    <dgm:pt modelId="{8F79436A-1385-4BC1-8292-AEED18D959C1}" type="pres">
      <dgm:prSet presAssocID="{51B235AC-9395-4FE9-BFD3-C6DE91D3F57E}" presName="negativeSpace" presStyleCnt="0"/>
      <dgm:spPr/>
    </dgm:pt>
    <dgm:pt modelId="{3492C0E6-7646-4312-837A-74C2DB8EF081}" type="pres">
      <dgm:prSet presAssocID="{51B235AC-9395-4FE9-BFD3-C6DE91D3F57E}" presName="childText" presStyleLbl="conFgAcc1" presStyleIdx="1" presStyleCnt="3">
        <dgm:presLayoutVars>
          <dgm:bulletEnabled val="1"/>
        </dgm:presLayoutVars>
      </dgm:prSet>
      <dgm:spPr/>
    </dgm:pt>
    <dgm:pt modelId="{147AD6CD-67B2-4A6A-A1ED-7D47CAC16106}" type="pres">
      <dgm:prSet presAssocID="{735E60E1-6400-44C4-B01C-F8D215CF426F}" presName="spaceBetweenRectangles" presStyleCnt="0"/>
      <dgm:spPr/>
    </dgm:pt>
    <dgm:pt modelId="{C3415A56-3B23-4725-9000-3322A8A7255C}" type="pres">
      <dgm:prSet presAssocID="{04237F45-0AA3-4C0D-922B-94CB66220D61}" presName="parentLin" presStyleCnt="0"/>
      <dgm:spPr/>
    </dgm:pt>
    <dgm:pt modelId="{ABCEFA8C-0669-4DD8-89B6-6E4999E1A3BC}" type="pres">
      <dgm:prSet presAssocID="{04237F45-0AA3-4C0D-922B-94CB66220D61}" presName="parentLeftMargin" presStyleLbl="node1" presStyleIdx="1" presStyleCnt="3"/>
      <dgm:spPr/>
    </dgm:pt>
    <dgm:pt modelId="{33615ED7-DABA-4816-927B-319C6916E981}" type="pres">
      <dgm:prSet presAssocID="{04237F45-0AA3-4C0D-922B-94CB66220D61}" presName="parentText" presStyleLbl="node1" presStyleIdx="2" presStyleCnt="3" custLinFactNeighborX="-6318" custLinFactNeighborY="32677">
        <dgm:presLayoutVars>
          <dgm:chMax val="0"/>
          <dgm:bulletEnabled val="1"/>
        </dgm:presLayoutVars>
      </dgm:prSet>
      <dgm:spPr/>
    </dgm:pt>
    <dgm:pt modelId="{7F4F5FF9-5B08-45F5-90B5-2363B3A39BB9}" type="pres">
      <dgm:prSet presAssocID="{04237F45-0AA3-4C0D-922B-94CB66220D61}" presName="negativeSpace" presStyleCnt="0"/>
      <dgm:spPr/>
    </dgm:pt>
    <dgm:pt modelId="{46465911-2F47-41B9-94B6-339AB1071074}" type="pres">
      <dgm:prSet presAssocID="{04237F45-0AA3-4C0D-922B-94CB66220D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47E802-763B-4900-8045-7FE2982CC6AD}" type="presOf" srcId="{058313A8-618B-4401-9A9F-EDC7A0B97F22}" destId="{0ABDB9EE-65ED-4900-BE6E-76249D545B74}" srcOrd="1" destOrd="0" presId="urn:microsoft.com/office/officeart/2005/8/layout/list1"/>
    <dgm:cxn modelId="{B61E4E07-E5C7-4F6C-9279-D7974EF6F2A4}" type="presOf" srcId="{058313A8-618B-4401-9A9F-EDC7A0B97F22}" destId="{4B0B372F-F985-49CF-941F-638D963B3DBB}" srcOrd="0" destOrd="0" presId="urn:microsoft.com/office/officeart/2005/8/layout/list1"/>
    <dgm:cxn modelId="{A1883018-6D59-4310-AAE3-4B5651E5939D}" srcId="{3D2473B0-4530-4A8D-8140-D6846E40EDD0}" destId="{058313A8-618B-4401-9A9F-EDC7A0B97F22}" srcOrd="0" destOrd="0" parTransId="{87802452-6516-45E9-9B75-E46A7C1BB32F}" sibTransId="{1C538829-8B64-4F4A-B1AC-FCA0B58B3245}"/>
    <dgm:cxn modelId="{E42F2319-7D31-4B3B-9645-4CAC00D8949F}" type="presOf" srcId="{51B235AC-9395-4FE9-BFD3-C6DE91D3F57E}" destId="{DC56C06C-2AFD-4D09-9049-E9CBCBD1A688}" srcOrd="1" destOrd="0" presId="urn:microsoft.com/office/officeart/2005/8/layout/list1"/>
    <dgm:cxn modelId="{7A58201C-F140-4CC2-B138-A985E7C7328D}" type="presOf" srcId="{51B235AC-9395-4FE9-BFD3-C6DE91D3F57E}" destId="{DB0D46B0-0459-4C84-A2B2-47A1C36DE2AB}" srcOrd="0" destOrd="0" presId="urn:microsoft.com/office/officeart/2005/8/layout/list1"/>
    <dgm:cxn modelId="{65FAED38-F074-4C92-87CB-1D56BD817BF7}" srcId="{3D2473B0-4530-4A8D-8140-D6846E40EDD0}" destId="{51B235AC-9395-4FE9-BFD3-C6DE91D3F57E}" srcOrd="1" destOrd="0" parTransId="{1C045B94-DC00-4507-9335-BC91EFAC6E67}" sibTransId="{735E60E1-6400-44C4-B01C-F8D215CF426F}"/>
    <dgm:cxn modelId="{EA2A4450-F1D4-4644-AF18-08033B3BD4B0}" type="presOf" srcId="{04237F45-0AA3-4C0D-922B-94CB66220D61}" destId="{ABCEFA8C-0669-4DD8-89B6-6E4999E1A3BC}" srcOrd="0" destOrd="0" presId="urn:microsoft.com/office/officeart/2005/8/layout/list1"/>
    <dgm:cxn modelId="{334ABB77-619F-4076-A559-CFCE90509524}" srcId="{3D2473B0-4530-4A8D-8140-D6846E40EDD0}" destId="{04237F45-0AA3-4C0D-922B-94CB66220D61}" srcOrd="2" destOrd="0" parTransId="{BFB1F3E9-B0A4-4A0B-832A-4D56FF967C13}" sibTransId="{B657606C-E9F9-4AE3-8626-88D33EBE3490}"/>
    <dgm:cxn modelId="{51D8AB98-1BA6-4F79-BA10-54BCF84661BA}" type="presOf" srcId="{3D2473B0-4530-4A8D-8140-D6846E40EDD0}" destId="{0285D8D0-7A58-4DEB-B92B-3E2276149FEA}" srcOrd="0" destOrd="0" presId="urn:microsoft.com/office/officeart/2005/8/layout/list1"/>
    <dgm:cxn modelId="{CA8F86B9-A1AF-449B-A7D5-F3891C353C73}" type="presOf" srcId="{04237F45-0AA3-4C0D-922B-94CB66220D61}" destId="{33615ED7-DABA-4816-927B-319C6916E981}" srcOrd="1" destOrd="0" presId="urn:microsoft.com/office/officeart/2005/8/layout/list1"/>
    <dgm:cxn modelId="{7165A9E0-3938-4255-A9FB-A3B65E8A8125}" type="presParOf" srcId="{0285D8D0-7A58-4DEB-B92B-3E2276149FEA}" destId="{C0DA137F-7163-4348-BA2D-C7065DDFB5FD}" srcOrd="0" destOrd="0" presId="urn:microsoft.com/office/officeart/2005/8/layout/list1"/>
    <dgm:cxn modelId="{F2738B3C-C3A4-4EE5-8BA1-AD536E443E04}" type="presParOf" srcId="{C0DA137F-7163-4348-BA2D-C7065DDFB5FD}" destId="{4B0B372F-F985-49CF-941F-638D963B3DBB}" srcOrd="0" destOrd="0" presId="urn:microsoft.com/office/officeart/2005/8/layout/list1"/>
    <dgm:cxn modelId="{3EFD7F4D-7822-40BC-BB4D-66B84482E1DF}" type="presParOf" srcId="{C0DA137F-7163-4348-BA2D-C7065DDFB5FD}" destId="{0ABDB9EE-65ED-4900-BE6E-76249D545B74}" srcOrd="1" destOrd="0" presId="urn:microsoft.com/office/officeart/2005/8/layout/list1"/>
    <dgm:cxn modelId="{5D6E94B9-B0E6-4021-B195-F693CC322A4E}" type="presParOf" srcId="{0285D8D0-7A58-4DEB-B92B-3E2276149FEA}" destId="{EE64A7E8-B415-4FEA-8756-469F31FFC3EC}" srcOrd="1" destOrd="0" presId="urn:microsoft.com/office/officeart/2005/8/layout/list1"/>
    <dgm:cxn modelId="{9F49F450-129C-4CC3-87F8-91C441FCBCAC}" type="presParOf" srcId="{0285D8D0-7A58-4DEB-B92B-3E2276149FEA}" destId="{1F200269-E6C2-4DEC-9C40-851C07794E3B}" srcOrd="2" destOrd="0" presId="urn:microsoft.com/office/officeart/2005/8/layout/list1"/>
    <dgm:cxn modelId="{39241B29-D1D4-4F6E-9BD5-BA037CD9281F}" type="presParOf" srcId="{0285D8D0-7A58-4DEB-B92B-3E2276149FEA}" destId="{478760A1-D515-4941-B231-5C4BF0C28FBF}" srcOrd="3" destOrd="0" presId="urn:microsoft.com/office/officeart/2005/8/layout/list1"/>
    <dgm:cxn modelId="{B18956FB-A7D4-46F3-A8C3-EED8BE380355}" type="presParOf" srcId="{0285D8D0-7A58-4DEB-B92B-3E2276149FEA}" destId="{7DEDC6E3-D726-4FF6-9AAC-E730BE3319BD}" srcOrd="4" destOrd="0" presId="urn:microsoft.com/office/officeart/2005/8/layout/list1"/>
    <dgm:cxn modelId="{D758B41A-F2A9-43FB-A25C-B1E4B099FFB4}" type="presParOf" srcId="{7DEDC6E3-D726-4FF6-9AAC-E730BE3319BD}" destId="{DB0D46B0-0459-4C84-A2B2-47A1C36DE2AB}" srcOrd="0" destOrd="0" presId="urn:microsoft.com/office/officeart/2005/8/layout/list1"/>
    <dgm:cxn modelId="{4EB0A59F-5C94-493B-80DA-6F9BCC76406A}" type="presParOf" srcId="{7DEDC6E3-D726-4FF6-9AAC-E730BE3319BD}" destId="{DC56C06C-2AFD-4D09-9049-E9CBCBD1A688}" srcOrd="1" destOrd="0" presId="urn:microsoft.com/office/officeart/2005/8/layout/list1"/>
    <dgm:cxn modelId="{0396656B-A048-4787-98BB-8B810D885368}" type="presParOf" srcId="{0285D8D0-7A58-4DEB-B92B-3E2276149FEA}" destId="{8F79436A-1385-4BC1-8292-AEED18D959C1}" srcOrd="5" destOrd="0" presId="urn:microsoft.com/office/officeart/2005/8/layout/list1"/>
    <dgm:cxn modelId="{B4F42FFC-1828-4751-9647-2A7D30599C90}" type="presParOf" srcId="{0285D8D0-7A58-4DEB-B92B-3E2276149FEA}" destId="{3492C0E6-7646-4312-837A-74C2DB8EF081}" srcOrd="6" destOrd="0" presId="urn:microsoft.com/office/officeart/2005/8/layout/list1"/>
    <dgm:cxn modelId="{D8252943-BE6D-4B9F-A973-306B64D568A9}" type="presParOf" srcId="{0285D8D0-7A58-4DEB-B92B-3E2276149FEA}" destId="{147AD6CD-67B2-4A6A-A1ED-7D47CAC16106}" srcOrd="7" destOrd="0" presId="urn:microsoft.com/office/officeart/2005/8/layout/list1"/>
    <dgm:cxn modelId="{DA8FE9E5-ADEC-48B2-B20A-579873FD50EB}" type="presParOf" srcId="{0285D8D0-7A58-4DEB-B92B-3E2276149FEA}" destId="{C3415A56-3B23-4725-9000-3322A8A7255C}" srcOrd="8" destOrd="0" presId="urn:microsoft.com/office/officeart/2005/8/layout/list1"/>
    <dgm:cxn modelId="{BF2BAEB6-2913-4866-A7E7-111F1D7977E5}" type="presParOf" srcId="{C3415A56-3B23-4725-9000-3322A8A7255C}" destId="{ABCEFA8C-0669-4DD8-89B6-6E4999E1A3BC}" srcOrd="0" destOrd="0" presId="urn:microsoft.com/office/officeart/2005/8/layout/list1"/>
    <dgm:cxn modelId="{3C63B3D5-9AF8-4AC1-B475-BF1BEAA9C904}" type="presParOf" srcId="{C3415A56-3B23-4725-9000-3322A8A7255C}" destId="{33615ED7-DABA-4816-927B-319C6916E981}" srcOrd="1" destOrd="0" presId="urn:microsoft.com/office/officeart/2005/8/layout/list1"/>
    <dgm:cxn modelId="{FE55ADCD-7527-456C-8979-48324D24A818}" type="presParOf" srcId="{0285D8D0-7A58-4DEB-B92B-3E2276149FEA}" destId="{7F4F5FF9-5B08-45F5-90B5-2363B3A39BB9}" srcOrd="9" destOrd="0" presId="urn:microsoft.com/office/officeart/2005/8/layout/list1"/>
    <dgm:cxn modelId="{BBEDB1FE-7425-47F8-86AB-C543ED0B1A77}" type="presParOf" srcId="{0285D8D0-7A58-4DEB-B92B-3E2276149FEA}" destId="{46465911-2F47-41B9-94B6-339AB10710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473B0-4530-4A8D-8140-D6846E40EDD0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58313A8-618B-4401-9A9F-EDC7A0B97F22}">
      <dgm:prSet phldrT="[Текст]" custT="1"/>
      <dgm:spPr/>
      <dgm:t>
        <a:bodyPr/>
        <a:lstStyle/>
        <a:p>
          <a:r>
            <a:rPr lang="uk-UA" sz="5400" b="1" dirty="0"/>
            <a:t>+ 3</a:t>
          </a:r>
          <a:endParaRPr lang="ru-RU" sz="5400" b="1" dirty="0"/>
        </a:p>
      </dgm:t>
    </dgm:pt>
    <dgm:pt modelId="{87802452-6516-45E9-9B75-E46A7C1BB32F}" type="parTrans" cxnId="{A1883018-6D59-4310-AAE3-4B5651E5939D}">
      <dgm:prSet/>
      <dgm:spPr/>
      <dgm:t>
        <a:bodyPr/>
        <a:lstStyle/>
        <a:p>
          <a:endParaRPr lang="ru-RU"/>
        </a:p>
      </dgm:t>
    </dgm:pt>
    <dgm:pt modelId="{1C538829-8B64-4F4A-B1AC-FCA0B58B3245}" type="sibTrans" cxnId="{A1883018-6D59-4310-AAE3-4B5651E5939D}">
      <dgm:prSet/>
      <dgm:spPr/>
      <dgm:t>
        <a:bodyPr/>
        <a:lstStyle/>
        <a:p>
          <a:endParaRPr lang="ru-RU"/>
        </a:p>
      </dgm:t>
    </dgm:pt>
    <dgm:pt modelId="{51B235AC-9395-4FE9-BFD3-C6DE91D3F57E}">
      <dgm:prSet phldrT="[Текст]" custT="1"/>
      <dgm:spPr/>
      <dgm:t>
        <a:bodyPr/>
        <a:lstStyle/>
        <a:p>
          <a:r>
            <a:rPr lang="uk-UA" sz="5400" b="1" dirty="0"/>
            <a:t>- 4</a:t>
          </a:r>
          <a:endParaRPr lang="ru-RU" sz="5400" b="1" dirty="0"/>
        </a:p>
      </dgm:t>
    </dgm:pt>
    <dgm:pt modelId="{1C045B94-DC00-4507-9335-BC91EFAC6E67}" type="parTrans" cxnId="{65FAED38-F074-4C92-87CB-1D56BD817BF7}">
      <dgm:prSet/>
      <dgm:spPr/>
      <dgm:t>
        <a:bodyPr/>
        <a:lstStyle/>
        <a:p>
          <a:endParaRPr lang="ru-RU"/>
        </a:p>
      </dgm:t>
    </dgm:pt>
    <dgm:pt modelId="{735E60E1-6400-44C4-B01C-F8D215CF426F}" type="sibTrans" cxnId="{65FAED38-F074-4C92-87CB-1D56BD817BF7}">
      <dgm:prSet/>
      <dgm:spPr/>
      <dgm:t>
        <a:bodyPr/>
        <a:lstStyle/>
        <a:p>
          <a:endParaRPr lang="ru-RU"/>
        </a:p>
      </dgm:t>
    </dgm:pt>
    <dgm:pt modelId="{04237F45-0AA3-4C0D-922B-94CB66220D61}">
      <dgm:prSet phldrT="[Текст]" custT="1"/>
      <dgm:spPr/>
      <dgm:t>
        <a:bodyPr/>
        <a:lstStyle/>
        <a:p>
          <a:r>
            <a:rPr lang="uk-UA" sz="5400" b="1" dirty="0"/>
            <a:t>+ 50</a:t>
          </a:r>
          <a:endParaRPr lang="ru-RU" sz="5400" b="1" dirty="0"/>
        </a:p>
      </dgm:t>
    </dgm:pt>
    <dgm:pt modelId="{BFB1F3E9-B0A4-4A0B-832A-4D56FF967C13}" type="parTrans" cxnId="{334ABB77-619F-4076-A559-CFCE90509524}">
      <dgm:prSet/>
      <dgm:spPr/>
      <dgm:t>
        <a:bodyPr/>
        <a:lstStyle/>
        <a:p>
          <a:endParaRPr lang="ru-RU"/>
        </a:p>
      </dgm:t>
    </dgm:pt>
    <dgm:pt modelId="{B657606C-E9F9-4AE3-8626-88D33EBE3490}" type="sibTrans" cxnId="{334ABB77-619F-4076-A559-CFCE90509524}">
      <dgm:prSet/>
      <dgm:spPr/>
      <dgm:t>
        <a:bodyPr/>
        <a:lstStyle/>
        <a:p>
          <a:endParaRPr lang="ru-RU"/>
        </a:p>
      </dgm:t>
    </dgm:pt>
    <dgm:pt modelId="{0285D8D0-7A58-4DEB-B92B-3E2276149FEA}" type="pres">
      <dgm:prSet presAssocID="{3D2473B0-4530-4A8D-8140-D6846E40EDD0}" presName="linear" presStyleCnt="0">
        <dgm:presLayoutVars>
          <dgm:dir/>
          <dgm:animLvl val="lvl"/>
          <dgm:resizeHandles val="exact"/>
        </dgm:presLayoutVars>
      </dgm:prSet>
      <dgm:spPr/>
    </dgm:pt>
    <dgm:pt modelId="{C0DA137F-7163-4348-BA2D-C7065DDFB5FD}" type="pres">
      <dgm:prSet presAssocID="{058313A8-618B-4401-9A9F-EDC7A0B97F22}" presName="parentLin" presStyleCnt="0"/>
      <dgm:spPr/>
    </dgm:pt>
    <dgm:pt modelId="{4B0B372F-F985-49CF-941F-638D963B3DBB}" type="pres">
      <dgm:prSet presAssocID="{058313A8-618B-4401-9A9F-EDC7A0B97F22}" presName="parentLeftMargin" presStyleLbl="node1" presStyleIdx="0" presStyleCnt="3"/>
      <dgm:spPr/>
    </dgm:pt>
    <dgm:pt modelId="{0ABDB9EE-65ED-4900-BE6E-76249D545B74}" type="pres">
      <dgm:prSet presAssocID="{058313A8-618B-4401-9A9F-EDC7A0B97F22}" presName="parentText" presStyleLbl="node1" presStyleIdx="0" presStyleCnt="3" custLinFactNeighborX="26664" custLinFactNeighborY="26633">
        <dgm:presLayoutVars>
          <dgm:chMax val="0"/>
          <dgm:bulletEnabled val="1"/>
        </dgm:presLayoutVars>
      </dgm:prSet>
      <dgm:spPr/>
    </dgm:pt>
    <dgm:pt modelId="{EE64A7E8-B415-4FEA-8756-469F31FFC3EC}" type="pres">
      <dgm:prSet presAssocID="{058313A8-618B-4401-9A9F-EDC7A0B97F22}" presName="negativeSpace" presStyleCnt="0"/>
      <dgm:spPr/>
    </dgm:pt>
    <dgm:pt modelId="{1F200269-E6C2-4DEC-9C40-851C07794E3B}" type="pres">
      <dgm:prSet presAssocID="{058313A8-618B-4401-9A9F-EDC7A0B97F22}" presName="childText" presStyleLbl="conFgAcc1" presStyleIdx="0" presStyleCnt="3">
        <dgm:presLayoutVars>
          <dgm:bulletEnabled val="1"/>
        </dgm:presLayoutVars>
      </dgm:prSet>
      <dgm:spPr/>
    </dgm:pt>
    <dgm:pt modelId="{478760A1-D515-4941-B231-5C4BF0C28FBF}" type="pres">
      <dgm:prSet presAssocID="{1C538829-8B64-4F4A-B1AC-FCA0B58B3245}" presName="spaceBetweenRectangles" presStyleCnt="0"/>
      <dgm:spPr/>
    </dgm:pt>
    <dgm:pt modelId="{7DEDC6E3-D726-4FF6-9AAC-E730BE3319BD}" type="pres">
      <dgm:prSet presAssocID="{51B235AC-9395-4FE9-BFD3-C6DE91D3F57E}" presName="parentLin" presStyleCnt="0"/>
      <dgm:spPr/>
    </dgm:pt>
    <dgm:pt modelId="{DB0D46B0-0459-4C84-A2B2-47A1C36DE2AB}" type="pres">
      <dgm:prSet presAssocID="{51B235AC-9395-4FE9-BFD3-C6DE91D3F57E}" presName="parentLeftMargin" presStyleLbl="node1" presStyleIdx="0" presStyleCnt="3"/>
      <dgm:spPr/>
    </dgm:pt>
    <dgm:pt modelId="{DC56C06C-2AFD-4D09-9049-E9CBCBD1A688}" type="pres">
      <dgm:prSet presAssocID="{51B235AC-9395-4FE9-BFD3-C6DE91D3F57E}" presName="parentText" presStyleLbl="node1" presStyleIdx="1" presStyleCnt="3" custLinFactNeighborX="21694" custLinFactNeighborY="29307">
        <dgm:presLayoutVars>
          <dgm:chMax val="0"/>
          <dgm:bulletEnabled val="1"/>
        </dgm:presLayoutVars>
      </dgm:prSet>
      <dgm:spPr/>
    </dgm:pt>
    <dgm:pt modelId="{8F79436A-1385-4BC1-8292-AEED18D959C1}" type="pres">
      <dgm:prSet presAssocID="{51B235AC-9395-4FE9-BFD3-C6DE91D3F57E}" presName="negativeSpace" presStyleCnt="0"/>
      <dgm:spPr/>
    </dgm:pt>
    <dgm:pt modelId="{3492C0E6-7646-4312-837A-74C2DB8EF081}" type="pres">
      <dgm:prSet presAssocID="{51B235AC-9395-4FE9-BFD3-C6DE91D3F57E}" presName="childText" presStyleLbl="conFgAcc1" presStyleIdx="1" presStyleCnt="3">
        <dgm:presLayoutVars>
          <dgm:bulletEnabled val="1"/>
        </dgm:presLayoutVars>
      </dgm:prSet>
      <dgm:spPr/>
    </dgm:pt>
    <dgm:pt modelId="{147AD6CD-67B2-4A6A-A1ED-7D47CAC16106}" type="pres">
      <dgm:prSet presAssocID="{735E60E1-6400-44C4-B01C-F8D215CF426F}" presName="spaceBetweenRectangles" presStyleCnt="0"/>
      <dgm:spPr/>
    </dgm:pt>
    <dgm:pt modelId="{C3415A56-3B23-4725-9000-3322A8A7255C}" type="pres">
      <dgm:prSet presAssocID="{04237F45-0AA3-4C0D-922B-94CB66220D61}" presName="parentLin" presStyleCnt="0"/>
      <dgm:spPr/>
    </dgm:pt>
    <dgm:pt modelId="{ABCEFA8C-0669-4DD8-89B6-6E4999E1A3BC}" type="pres">
      <dgm:prSet presAssocID="{04237F45-0AA3-4C0D-922B-94CB66220D61}" presName="parentLeftMargin" presStyleLbl="node1" presStyleIdx="1" presStyleCnt="3"/>
      <dgm:spPr/>
    </dgm:pt>
    <dgm:pt modelId="{33615ED7-DABA-4816-927B-319C6916E981}" type="pres">
      <dgm:prSet presAssocID="{04237F45-0AA3-4C0D-922B-94CB66220D61}" presName="parentText" presStyleLbl="node1" presStyleIdx="2" presStyleCnt="3" custScaleY="108398" custLinFactNeighborX="17210" custLinFactNeighborY="46581">
        <dgm:presLayoutVars>
          <dgm:chMax val="0"/>
          <dgm:bulletEnabled val="1"/>
        </dgm:presLayoutVars>
      </dgm:prSet>
      <dgm:spPr/>
    </dgm:pt>
    <dgm:pt modelId="{7F4F5FF9-5B08-45F5-90B5-2363B3A39BB9}" type="pres">
      <dgm:prSet presAssocID="{04237F45-0AA3-4C0D-922B-94CB66220D61}" presName="negativeSpace" presStyleCnt="0"/>
      <dgm:spPr/>
    </dgm:pt>
    <dgm:pt modelId="{46465911-2F47-41B9-94B6-339AB1071074}" type="pres">
      <dgm:prSet presAssocID="{04237F45-0AA3-4C0D-922B-94CB66220D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047E802-763B-4900-8045-7FE2982CC6AD}" type="presOf" srcId="{058313A8-618B-4401-9A9F-EDC7A0B97F22}" destId="{0ABDB9EE-65ED-4900-BE6E-76249D545B74}" srcOrd="1" destOrd="0" presId="urn:microsoft.com/office/officeart/2005/8/layout/list1"/>
    <dgm:cxn modelId="{B61E4E07-E5C7-4F6C-9279-D7974EF6F2A4}" type="presOf" srcId="{058313A8-618B-4401-9A9F-EDC7A0B97F22}" destId="{4B0B372F-F985-49CF-941F-638D963B3DBB}" srcOrd="0" destOrd="0" presId="urn:microsoft.com/office/officeart/2005/8/layout/list1"/>
    <dgm:cxn modelId="{A1883018-6D59-4310-AAE3-4B5651E5939D}" srcId="{3D2473B0-4530-4A8D-8140-D6846E40EDD0}" destId="{058313A8-618B-4401-9A9F-EDC7A0B97F22}" srcOrd="0" destOrd="0" parTransId="{87802452-6516-45E9-9B75-E46A7C1BB32F}" sibTransId="{1C538829-8B64-4F4A-B1AC-FCA0B58B3245}"/>
    <dgm:cxn modelId="{E42F2319-7D31-4B3B-9645-4CAC00D8949F}" type="presOf" srcId="{51B235AC-9395-4FE9-BFD3-C6DE91D3F57E}" destId="{DC56C06C-2AFD-4D09-9049-E9CBCBD1A688}" srcOrd="1" destOrd="0" presId="urn:microsoft.com/office/officeart/2005/8/layout/list1"/>
    <dgm:cxn modelId="{7A58201C-F140-4CC2-B138-A985E7C7328D}" type="presOf" srcId="{51B235AC-9395-4FE9-BFD3-C6DE91D3F57E}" destId="{DB0D46B0-0459-4C84-A2B2-47A1C36DE2AB}" srcOrd="0" destOrd="0" presId="urn:microsoft.com/office/officeart/2005/8/layout/list1"/>
    <dgm:cxn modelId="{65FAED38-F074-4C92-87CB-1D56BD817BF7}" srcId="{3D2473B0-4530-4A8D-8140-D6846E40EDD0}" destId="{51B235AC-9395-4FE9-BFD3-C6DE91D3F57E}" srcOrd="1" destOrd="0" parTransId="{1C045B94-DC00-4507-9335-BC91EFAC6E67}" sibTransId="{735E60E1-6400-44C4-B01C-F8D215CF426F}"/>
    <dgm:cxn modelId="{EA2A4450-F1D4-4644-AF18-08033B3BD4B0}" type="presOf" srcId="{04237F45-0AA3-4C0D-922B-94CB66220D61}" destId="{ABCEFA8C-0669-4DD8-89B6-6E4999E1A3BC}" srcOrd="0" destOrd="0" presId="urn:microsoft.com/office/officeart/2005/8/layout/list1"/>
    <dgm:cxn modelId="{334ABB77-619F-4076-A559-CFCE90509524}" srcId="{3D2473B0-4530-4A8D-8140-D6846E40EDD0}" destId="{04237F45-0AA3-4C0D-922B-94CB66220D61}" srcOrd="2" destOrd="0" parTransId="{BFB1F3E9-B0A4-4A0B-832A-4D56FF967C13}" sibTransId="{B657606C-E9F9-4AE3-8626-88D33EBE3490}"/>
    <dgm:cxn modelId="{51D8AB98-1BA6-4F79-BA10-54BCF84661BA}" type="presOf" srcId="{3D2473B0-4530-4A8D-8140-D6846E40EDD0}" destId="{0285D8D0-7A58-4DEB-B92B-3E2276149FEA}" srcOrd="0" destOrd="0" presId="urn:microsoft.com/office/officeart/2005/8/layout/list1"/>
    <dgm:cxn modelId="{CA8F86B9-A1AF-449B-A7D5-F3891C353C73}" type="presOf" srcId="{04237F45-0AA3-4C0D-922B-94CB66220D61}" destId="{33615ED7-DABA-4816-927B-319C6916E981}" srcOrd="1" destOrd="0" presId="urn:microsoft.com/office/officeart/2005/8/layout/list1"/>
    <dgm:cxn modelId="{7165A9E0-3938-4255-A9FB-A3B65E8A8125}" type="presParOf" srcId="{0285D8D0-7A58-4DEB-B92B-3E2276149FEA}" destId="{C0DA137F-7163-4348-BA2D-C7065DDFB5FD}" srcOrd="0" destOrd="0" presId="urn:microsoft.com/office/officeart/2005/8/layout/list1"/>
    <dgm:cxn modelId="{F2738B3C-C3A4-4EE5-8BA1-AD536E443E04}" type="presParOf" srcId="{C0DA137F-7163-4348-BA2D-C7065DDFB5FD}" destId="{4B0B372F-F985-49CF-941F-638D963B3DBB}" srcOrd="0" destOrd="0" presId="urn:microsoft.com/office/officeart/2005/8/layout/list1"/>
    <dgm:cxn modelId="{3EFD7F4D-7822-40BC-BB4D-66B84482E1DF}" type="presParOf" srcId="{C0DA137F-7163-4348-BA2D-C7065DDFB5FD}" destId="{0ABDB9EE-65ED-4900-BE6E-76249D545B74}" srcOrd="1" destOrd="0" presId="urn:microsoft.com/office/officeart/2005/8/layout/list1"/>
    <dgm:cxn modelId="{5D6E94B9-B0E6-4021-B195-F693CC322A4E}" type="presParOf" srcId="{0285D8D0-7A58-4DEB-B92B-3E2276149FEA}" destId="{EE64A7E8-B415-4FEA-8756-469F31FFC3EC}" srcOrd="1" destOrd="0" presId="urn:microsoft.com/office/officeart/2005/8/layout/list1"/>
    <dgm:cxn modelId="{9F49F450-129C-4CC3-87F8-91C441FCBCAC}" type="presParOf" srcId="{0285D8D0-7A58-4DEB-B92B-3E2276149FEA}" destId="{1F200269-E6C2-4DEC-9C40-851C07794E3B}" srcOrd="2" destOrd="0" presId="urn:microsoft.com/office/officeart/2005/8/layout/list1"/>
    <dgm:cxn modelId="{39241B29-D1D4-4F6E-9BD5-BA037CD9281F}" type="presParOf" srcId="{0285D8D0-7A58-4DEB-B92B-3E2276149FEA}" destId="{478760A1-D515-4941-B231-5C4BF0C28FBF}" srcOrd="3" destOrd="0" presId="urn:microsoft.com/office/officeart/2005/8/layout/list1"/>
    <dgm:cxn modelId="{B18956FB-A7D4-46F3-A8C3-EED8BE380355}" type="presParOf" srcId="{0285D8D0-7A58-4DEB-B92B-3E2276149FEA}" destId="{7DEDC6E3-D726-4FF6-9AAC-E730BE3319BD}" srcOrd="4" destOrd="0" presId="urn:microsoft.com/office/officeart/2005/8/layout/list1"/>
    <dgm:cxn modelId="{D758B41A-F2A9-43FB-A25C-B1E4B099FFB4}" type="presParOf" srcId="{7DEDC6E3-D726-4FF6-9AAC-E730BE3319BD}" destId="{DB0D46B0-0459-4C84-A2B2-47A1C36DE2AB}" srcOrd="0" destOrd="0" presId="urn:microsoft.com/office/officeart/2005/8/layout/list1"/>
    <dgm:cxn modelId="{4EB0A59F-5C94-493B-80DA-6F9BCC76406A}" type="presParOf" srcId="{7DEDC6E3-D726-4FF6-9AAC-E730BE3319BD}" destId="{DC56C06C-2AFD-4D09-9049-E9CBCBD1A688}" srcOrd="1" destOrd="0" presId="urn:microsoft.com/office/officeart/2005/8/layout/list1"/>
    <dgm:cxn modelId="{0396656B-A048-4787-98BB-8B810D885368}" type="presParOf" srcId="{0285D8D0-7A58-4DEB-B92B-3E2276149FEA}" destId="{8F79436A-1385-4BC1-8292-AEED18D959C1}" srcOrd="5" destOrd="0" presId="urn:microsoft.com/office/officeart/2005/8/layout/list1"/>
    <dgm:cxn modelId="{B4F42FFC-1828-4751-9647-2A7D30599C90}" type="presParOf" srcId="{0285D8D0-7A58-4DEB-B92B-3E2276149FEA}" destId="{3492C0E6-7646-4312-837A-74C2DB8EF081}" srcOrd="6" destOrd="0" presId="urn:microsoft.com/office/officeart/2005/8/layout/list1"/>
    <dgm:cxn modelId="{D8252943-BE6D-4B9F-A973-306B64D568A9}" type="presParOf" srcId="{0285D8D0-7A58-4DEB-B92B-3E2276149FEA}" destId="{147AD6CD-67B2-4A6A-A1ED-7D47CAC16106}" srcOrd="7" destOrd="0" presId="urn:microsoft.com/office/officeart/2005/8/layout/list1"/>
    <dgm:cxn modelId="{DA8FE9E5-ADEC-48B2-B20A-579873FD50EB}" type="presParOf" srcId="{0285D8D0-7A58-4DEB-B92B-3E2276149FEA}" destId="{C3415A56-3B23-4725-9000-3322A8A7255C}" srcOrd="8" destOrd="0" presId="urn:microsoft.com/office/officeart/2005/8/layout/list1"/>
    <dgm:cxn modelId="{BF2BAEB6-2913-4866-A7E7-111F1D7977E5}" type="presParOf" srcId="{C3415A56-3B23-4725-9000-3322A8A7255C}" destId="{ABCEFA8C-0669-4DD8-89B6-6E4999E1A3BC}" srcOrd="0" destOrd="0" presId="urn:microsoft.com/office/officeart/2005/8/layout/list1"/>
    <dgm:cxn modelId="{3C63B3D5-9AF8-4AC1-B475-BF1BEAA9C904}" type="presParOf" srcId="{C3415A56-3B23-4725-9000-3322A8A7255C}" destId="{33615ED7-DABA-4816-927B-319C6916E981}" srcOrd="1" destOrd="0" presId="urn:microsoft.com/office/officeart/2005/8/layout/list1"/>
    <dgm:cxn modelId="{FE55ADCD-7527-456C-8979-48324D24A818}" type="presParOf" srcId="{0285D8D0-7A58-4DEB-B92B-3E2276149FEA}" destId="{7F4F5FF9-5B08-45F5-90B5-2363B3A39BB9}" srcOrd="9" destOrd="0" presId="urn:microsoft.com/office/officeart/2005/8/layout/list1"/>
    <dgm:cxn modelId="{BBEDB1FE-7425-47F8-86AB-C543ED0B1A77}" type="presParOf" srcId="{0285D8D0-7A58-4DEB-B92B-3E2276149FEA}" destId="{46465911-2F47-41B9-94B6-339AB10710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00269-E6C2-4DEC-9C40-851C07794E3B}">
      <dsp:nvSpPr>
        <dsp:cNvPr id="0" name=""/>
        <dsp:cNvSpPr/>
      </dsp:nvSpPr>
      <dsp:spPr>
        <a:xfrm>
          <a:off x="0" y="154739"/>
          <a:ext cx="3816424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DB9EE-65ED-4900-BE6E-76249D545B74}">
      <dsp:nvSpPr>
        <dsp:cNvPr id="0" name=""/>
        <dsp:cNvSpPr/>
      </dsp:nvSpPr>
      <dsp:spPr>
        <a:xfrm>
          <a:off x="165932" y="140221"/>
          <a:ext cx="267149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kern="1200" dirty="0"/>
            <a:t>-3</a:t>
          </a:r>
          <a:endParaRPr lang="ru-RU" sz="5400" b="1" kern="1200" dirty="0"/>
        </a:p>
      </dsp:txBody>
      <dsp:txXfrm>
        <a:off x="196194" y="170483"/>
        <a:ext cx="2610972" cy="559396"/>
      </dsp:txXfrm>
    </dsp:sp>
    <dsp:sp modelId="{3492C0E6-7646-4312-837A-74C2DB8EF081}">
      <dsp:nvSpPr>
        <dsp:cNvPr id="0" name=""/>
        <dsp:cNvSpPr/>
      </dsp:nvSpPr>
      <dsp:spPr>
        <a:xfrm>
          <a:off x="0" y="1315066"/>
          <a:ext cx="3816424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6C06C-2AFD-4D09-9049-E9CBCBD1A688}">
      <dsp:nvSpPr>
        <dsp:cNvPr id="0" name=""/>
        <dsp:cNvSpPr/>
      </dsp:nvSpPr>
      <dsp:spPr>
        <a:xfrm>
          <a:off x="144016" y="1152126"/>
          <a:ext cx="267149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kern="1200" dirty="0"/>
            <a:t>-20</a:t>
          </a:r>
          <a:endParaRPr lang="ru-RU" sz="5400" b="1" kern="1200" dirty="0"/>
        </a:p>
      </dsp:txBody>
      <dsp:txXfrm>
        <a:off x="174278" y="1182388"/>
        <a:ext cx="2610972" cy="559396"/>
      </dsp:txXfrm>
    </dsp:sp>
    <dsp:sp modelId="{46465911-2F47-41B9-94B6-339AB1071074}">
      <dsp:nvSpPr>
        <dsp:cNvPr id="0" name=""/>
        <dsp:cNvSpPr/>
      </dsp:nvSpPr>
      <dsp:spPr>
        <a:xfrm>
          <a:off x="0" y="2267626"/>
          <a:ext cx="3816424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15ED7-DABA-4816-927B-319C6916E981}">
      <dsp:nvSpPr>
        <dsp:cNvPr id="0" name=""/>
        <dsp:cNvSpPr/>
      </dsp:nvSpPr>
      <dsp:spPr>
        <a:xfrm>
          <a:off x="178765" y="2160237"/>
          <a:ext cx="2671496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76" tIns="0" rIns="100976" bIns="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/>
            <a:t>+ 8</a:t>
          </a:r>
          <a:endParaRPr lang="ru-RU" sz="4400" b="1" kern="1200" dirty="0"/>
        </a:p>
      </dsp:txBody>
      <dsp:txXfrm>
        <a:off x="209027" y="2190499"/>
        <a:ext cx="2610972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00269-E6C2-4DEC-9C40-851C07794E3B}">
      <dsp:nvSpPr>
        <dsp:cNvPr id="0" name=""/>
        <dsp:cNvSpPr/>
      </dsp:nvSpPr>
      <dsp:spPr>
        <a:xfrm>
          <a:off x="0" y="376049"/>
          <a:ext cx="3550297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DB9EE-65ED-4900-BE6E-76249D545B74}">
      <dsp:nvSpPr>
        <dsp:cNvPr id="0" name=""/>
        <dsp:cNvSpPr/>
      </dsp:nvSpPr>
      <dsp:spPr>
        <a:xfrm>
          <a:off x="224847" y="231192"/>
          <a:ext cx="2485207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35" tIns="0" rIns="93935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kern="1200" dirty="0"/>
            <a:t>+ 3</a:t>
          </a:r>
          <a:endParaRPr lang="ru-RU" sz="5400" b="1" kern="1200" dirty="0"/>
        </a:p>
      </dsp:txBody>
      <dsp:txXfrm>
        <a:off x="255109" y="261454"/>
        <a:ext cx="2424683" cy="559396"/>
      </dsp:txXfrm>
    </dsp:sp>
    <dsp:sp modelId="{3492C0E6-7646-4312-837A-74C2DB8EF081}">
      <dsp:nvSpPr>
        <dsp:cNvPr id="0" name=""/>
        <dsp:cNvSpPr/>
      </dsp:nvSpPr>
      <dsp:spPr>
        <a:xfrm>
          <a:off x="0" y="1328609"/>
          <a:ext cx="3550297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6C06C-2AFD-4D09-9049-E9CBCBD1A688}">
      <dsp:nvSpPr>
        <dsp:cNvPr id="0" name=""/>
        <dsp:cNvSpPr/>
      </dsp:nvSpPr>
      <dsp:spPr>
        <a:xfrm>
          <a:off x="216024" y="1200329"/>
          <a:ext cx="2485207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35" tIns="0" rIns="93935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kern="1200" dirty="0"/>
            <a:t>- 4</a:t>
          </a:r>
          <a:endParaRPr lang="ru-RU" sz="5400" b="1" kern="1200" dirty="0"/>
        </a:p>
      </dsp:txBody>
      <dsp:txXfrm>
        <a:off x="246286" y="1230591"/>
        <a:ext cx="2424683" cy="559396"/>
      </dsp:txXfrm>
    </dsp:sp>
    <dsp:sp modelId="{46465911-2F47-41B9-94B6-339AB1071074}">
      <dsp:nvSpPr>
        <dsp:cNvPr id="0" name=""/>
        <dsp:cNvSpPr/>
      </dsp:nvSpPr>
      <dsp:spPr>
        <a:xfrm>
          <a:off x="0" y="2333230"/>
          <a:ext cx="3550297" cy="529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15ED7-DABA-4816-927B-319C6916E981}">
      <dsp:nvSpPr>
        <dsp:cNvPr id="0" name=""/>
        <dsp:cNvSpPr/>
      </dsp:nvSpPr>
      <dsp:spPr>
        <a:xfrm>
          <a:off x="208065" y="2256539"/>
          <a:ext cx="2485207" cy="6719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935" tIns="0" rIns="93935" bIns="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400" b="1" kern="1200" dirty="0"/>
            <a:t>+ 50</a:t>
          </a:r>
          <a:endParaRPr lang="ru-RU" sz="5400" b="1" kern="1200" dirty="0"/>
        </a:p>
      </dsp:txBody>
      <dsp:txXfrm>
        <a:off x="240868" y="2289342"/>
        <a:ext cx="2419601" cy="606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540" y="3645024"/>
            <a:ext cx="828092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3600" dirty="0">
                <a:solidFill>
                  <a:srgbClr val="0070C0"/>
                </a:solidFill>
                <a:effectLst/>
              </a:rPr>
              <a:t>Додавання круглого </a:t>
            </a:r>
            <a:br>
              <a:rPr lang="uk-UA" sz="3600" dirty="0">
                <a:solidFill>
                  <a:srgbClr val="0070C0"/>
                </a:solidFill>
                <a:effectLst/>
              </a:rPr>
            </a:br>
            <a:r>
              <a:rPr lang="uk-UA" sz="3600" dirty="0">
                <a:solidFill>
                  <a:srgbClr val="0070C0"/>
                </a:solidFill>
                <a:effectLst/>
              </a:rPr>
              <a:t>й одноцифрового чисел. Визначення часу за годинником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249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308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 Татарстане перевели мультсериал «Фиксики» на татарский язык ...">
            <a:extLst>
              <a:ext uri="{FF2B5EF4-FFF2-40B4-BE49-F238E27FC236}">
                <a16:creationId xmlns:a16="http://schemas.microsoft.com/office/drawing/2014/main" id="{80198B15-08EF-4235-BE87-F7BADE2B7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735"/>
            <a:ext cx="6078689" cy="34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94E993-0CED-42AB-836F-40BBA9DC1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98" y="3429001"/>
            <a:ext cx="47300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5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5672876"/>
            <a:ext cx="8856984" cy="1143000"/>
          </a:xfrm>
        </p:spPr>
        <p:txBody>
          <a:bodyPr/>
          <a:lstStyle/>
          <a:p>
            <a:r>
              <a:rPr lang="ru-RU" sz="2400" dirty="0">
                <a:effectLst/>
              </a:rPr>
              <a:t>Циферблат</a:t>
            </a:r>
            <a:r>
              <a:rPr lang="ru-RU" sz="2400" b="0" dirty="0">
                <a:effectLst/>
              </a:rPr>
              <a:t> — кругла пластина в </a:t>
            </a:r>
            <a:r>
              <a:rPr lang="ru-RU" sz="2400" b="0" dirty="0" err="1">
                <a:effectLst/>
              </a:rPr>
              <a:t>годиннику</a:t>
            </a:r>
            <a:r>
              <a:rPr lang="ru-RU" sz="2400" b="0" dirty="0">
                <a:effectLst/>
              </a:rPr>
              <a:t> з </a:t>
            </a:r>
            <a:r>
              <a:rPr lang="ru-RU" sz="2400" b="0" dirty="0" err="1">
                <a:effectLst/>
              </a:rPr>
              <a:t>поділками</a:t>
            </a:r>
            <a:r>
              <a:rPr lang="ru-RU" sz="2400" b="0" dirty="0">
                <a:effectLst/>
              </a:rPr>
              <a:t> та цифрами, </a:t>
            </a:r>
            <a:r>
              <a:rPr lang="ru-RU" sz="2400" b="0" dirty="0" err="1">
                <a:effectLst/>
              </a:rPr>
              <a:t>що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позначають</a:t>
            </a:r>
            <a:r>
              <a:rPr lang="ru-RU" sz="2400" b="0" dirty="0">
                <a:effectLst/>
              </a:rPr>
              <a:t> </a:t>
            </a:r>
            <a:r>
              <a:rPr lang="ru-RU" sz="2400" b="0" dirty="0" err="1">
                <a:effectLst/>
              </a:rPr>
              <a:t>години</a:t>
            </a:r>
            <a:r>
              <a:rPr lang="ru-RU" sz="2400" b="0" dirty="0">
                <a:effectLst/>
              </a:rPr>
              <a:t>, </a:t>
            </a:r>
            <a:r>
              <a:rPr lang="ru-RU" sz="2400" b="0" dirty="0" err="1">
                <a:effectLst/>
              </a:rPr>
              <a:t>хвилини</a:t>
            </a:r>
            <a:r>
              <a:rPr lang="ru-RU" sz="2400" b="0" dirty="0">
                <a:effectLst/>
              </a:rPr>
              <a:t> та </a:t>
            </a:r>
            <a:r>
              <a:rPr lang="ru-RU" sz="2400" b="0" dirty="0" err="1">
                <a:effectLst/>
              </a:rPr>
              <a:t>секунди</a:t>
            </a:r>
            <a:r>
              <a:rPr lang="ru-RU" sz="2400" b="0" dirty="0">
                <a:effectLst/>
              </a:rPr>
              <a:t>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88640"/>
            <a:ext cx="6400800" cy="347472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FF0000"/>
                </a:solidFill>
              </a:rPr>
              <a:t>ПОВТОРЮЄМО!!!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18999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2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A4CEEA-E3EE-4A63-B5D4-ACF2E300A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6" y="692696"/>
            <a:ext cx="83170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9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5301208"/>
            <a:ext cx="7478216" cy="1080120"/>
          </a:xfrm>
        </p:spPr>
        <p:txBody>
          <a:bodyPr/>
          <a:lstStyle/>
          <a:p>
            <a:pPr algn="l"/>
            <a:r>
              <a:rPr lang="uk-UA" dirty="0"/>
              <a:t>Які бувають годинники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944216" cy="2552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24928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Механічний настінний годинник</a:t>
            </a:r>
            <a:endParaRPr lang="ru-RU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725" y="279924"/>
            <a:ext cx="2533278" cy="338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3387809"/>
            <a:ext cx="2029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Пісковий годинник</a:t>
            </a:r>
            <a:endParaRPr lang="ru-RU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59" y="208699"/>
            <a:ext cx="190500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8401" y="245559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    Будильник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49" y="360090"/>
            <a:ext cx="209550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2267744" y="169895"/>
            <a:ext cx="2429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Годинник механічний наручний</a:t>
            </a:r>
            <a:endParaRPr lang="ru-RU" sz="14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8" y="3016697"/>
            <a:ext cx="159563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4581128"/>
            <a:ext cx="2490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600" dirty="0"/>
          </a:p>
          <a:p>
            <a:r>
              <a:rPr lang="uk-UA" sz="1600" dirty="0"/>
              <a:t>Годинник наручний</a:t>
            </a:r>
          </a:p>
          <a:p>
            <a:r>
              <a:rPr lang="uk-UA" sz="1600" dirty="0"/>
              <a:t>електронний </a:t>
            </a:r>
            <a:endParaRPr lang="ru-RU" sz="16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48" y="2514133"/>
            <a:ext cx="2288609" cy="2343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3093" y="5014415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Вуличний годинник</a:t>
            </a:r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74498"/>
            <a:ext cx="1920881" cy="115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0072" y="3880793"/>
            <a:ext cx="22322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endParaRPr lang="uk-UA" sz="1400" dirty="0"/>
          </a:p>
          <a:p>
            <a:r>
              <a:rPr lang="uk-UA" sz="1400" dirty="0"/>
              <a:t>Електронний настільний </a:t>
            </a:r>
          </a:p>
          <a:p>
            <a:r>
              <a:rPr lang="uk-UA" sz="1400" dirty="0"/>
              <a:t>годинник</a:t>
            </a:r>
            <a:endParaRPr lang="ru-RU" sz="14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40" y="3870107"/>
            <a:ext cx="1426130" cy="1542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528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6863" cy="4536504"/>
          </a:xfrm>
        </p:spPr>
        <p:txBody>
          <a:bodyPr/>
          <a:lstStyle/>
          <a:p>
            <a:pPr marL="0" indent="0" algn="l">
              <a:buNone/>
            </a:pPr>
            <a:r>
              <a:rPr lang="uk-UA" sz="2400" dirty="0">
                <a:solidFill>
                  <a:srgbClr val="7030A0"/>
                </a:solidFill>
              </a:rPr>
              <a:t>*   Час вимірюють за допомогою годинника. Цей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прилад показує котра година доби триває.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*   На циферблаті годинника 12 поділок: 1,2,3….12.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*   На годиннику дві стрілки: коротка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 ( годинна), довга ( хвилинна).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* Якщо довга стрілка стоїть на поділці 12, то 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  </a:t>
            </a:r>
            <a:r>
              <a:rPr lang="uk-UA" sz="2400" dirty="0" err="1">
                <a:solidFill>
                  <a:srgbClr val="7030A0"/>
                </a:solidFill>
              </a:rPr>
              <a:t>то</a:t>
            </a:r>
            <a:r>
              <a:rPr lang="uk-UA" sz="2400" dirty="0">
                <a:solidFill>
                  <a:srgbClr val="7030A0"/>
                </a:solidFill>
              </a:rPr>
              <a:t> коротка показує, котра зараз година.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*   Годину коротко записуємо – </a:t>
            </a:r>
            <a:r>
              <a:rPr lang="uk-UA" sz="2400" dirty="0" err="1">
                <a:solidFill>
                  <a:srgbClr val="7030A0"/>
                </a:solidFill>
              </a:rPr>
              <a:t>год</a:t>
            </a:r>
            <a:r>
              <a:rPr lang="uk-UA" sz="2400" dirty="0">
                <a:solidFill>
                  <a:srgbClr val="7030A0"/>
                </a:solidFill>
              </a:rPr>
              <a:t> , крапку при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скороченні не ставимо.</a:t>
            </a:r>
            <a:br>
              <a:rPr lang="uk-UA" sz="2400" dirty="0">
                <a:solidFill>
                  <a:srgbClr val="7030A0"/>
                </a:solidFill>
              </a:rPr>
            </a:br>
            <a:r>
              <a:rPr lang="uk-UA" sz="2400" dirty="0">
                <a:solidFill>
                  <a:srgbClr val="7030A0"/>
                </a:solidFill>
              </a:rPr>
              <a:t>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7776864" cy="1080120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Час вимірюють у тижнях, добах, годинах. 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512168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92896"/>
            <a:ext cx="1944215" cy="213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580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581128"/>
            <a:ext cx="6264696" cy="1512168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0070C0"/>
                </a:solidFill>
                <a:effectLst/>
              </a:rPr>
              <a:t>Дивись,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який</a:t>
            </a:r>
            <a:r>
              <a:rPr lang="ru-RU" sz="2800" dirty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годинник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 err="1">
                <a:solidFill>
                  <a:srgbClr val="0070C0"/>
                </a:solidFill>
                <a:effectLst/>
              </a:rPr>
              <a:t>Підморгує</a:t>
            </a:r>
            <a:r>
              <a:rPr lang="ru-RU" sz="2800" dirty="0">
                <a:solidFill>
                  <a:srgbClr val="0070C0"/>
                </a:solidFill>
                <a:effectLst/>
              </a:rPr>
              <a:t> до нас.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 err="1">
                <a:solidFill>
                  <a:srgbClr val="0070C0"/>
                </a:solidFill>
                <a:effectLst/>
              </a:rPr>
              <a:t>Дні</a:t>
            </a:r>
            <a:r>
              <a:rPr lang="ru-RU" sz="2800" dirty="0">
                <a:solidFill>
                  <a:srgbClr val="0070C0"/>
                </a:solidFill>
                <a:effectLst/>
              </a:rPr>
              <a:t>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тижня</a:t>
            </a:r>
            <a:r>
              <a:rPr lang="ru-RU" sz="2800" dirty="0">
                <a:solidFill>
                  <a:srgbClr val="0070C0"/>
                </a:solidFill>
                <a:effectLst/>
              </a:rPr>
              <a:t>, склад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доби</a:t>
            </a:r>
            <a:r>
              <a:rPr lang="ru-RU" sz="2800" dirty="0">
                <a:solidFill>
                  <a:srgbClr val="0070C0"/>
                </a:solidFill>
                <a:effectLst/>
              </a:rPr>
              <a:t> й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години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r>
              <a:rPr lang="ru-RU" sz="2800" dirty="0">
                <a:solidFill>
                  <a:srgbClr val="0070C0"/>
                </a:solidFill>
                <a:effectLst/>
              </a:rPr>
              <a:t>Ми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вивчили</a:t>
            </a:r>
            <a:r>
              <a:rPr lang="ru-RU" sz="2800" dirty="0">
                <a:solidFill>
                  <a:srgbClr val="0070C0"/>
                </a:solidFill>
                <a:effectLst/>
              </a:rPr>
              <a:t>, </a:t>
            </a:r>
            <a:r>
              <a:rPr lang="ru-RU" sz="2800" dirty="0" err="1">
                <a:solidFill>
                  <a:srgbClr val="0070C0"/>
                </a:solidFill>
                <a:effectLst/>
              </a:rPr>
              <a:t>щоб</a:t>
            </a:r>
            <a:r>
              <a:rPr lang="ru-RU" sz="2800" dirty="0">
                <a:solidFill>
                  <a:srgbClr val="0070C0"/>
                </a:solidFill>
                <a:effectLst/>
              </a:rPr>
              <a:t> знати час.</a:t>
            </a:r>
            <a:br>
              <a:rPr lang="ru-RU" sz="2800" dirty="0">
                <a:solidFill>
                  <a:srgbClr val="0070C0"/>
                </a:solidFill>
                <a:effectLst/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t="35725" r="10433" b="12802"/>
          <a:stretch/>
        </p:blipFill>
        <p:spPr bwMode="auto">
          <a:xfrm>
            <a:off x="1000201" y="116632"/>
            <a:ext cx="6984776" cy="3745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063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1A7D1DF-641F-4898-8388-CD6A791A3BFA}"/>
              </a:ext>
            </a:extLst>
          </p:cNvPr>
          <p:cNvSpPr/>
          <p:nvPr/>
        </p:nvSpPr>
        <p:spPr>
          <a:xfrm>
            <a:off x="323528" y="1844824"/>
            <a:ext cx="8820472" cy="271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800" dirty="0" err="1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працював … , бо …  . </a:t>
            </a:r>
            <a:endParaRPr lang="uk-UA" sz="28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Своєю роботою на </a:t>
            </a:r>
            <a:r>
              <a:rPr lang="uk-UA" sz="2800" dirty="0" err="1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…  .</a:t>
            </a:r>
            <a:endParaRPr lang="uk-UA" sz="2800" dirty="0">
              <a:solidFill>
                <a:srgbClr val="7030A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Мій настрій  … .</a:t>
            </a:r>
            <a:endParaRPr lang="uk-UA" sz="2800" dirty="0">
              <a:solidFill>
                <a:srgbClr val="7030A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17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70DD79-2E01-478E-B1C3-C3F5664B3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951391" cy="4680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AB9362-EB38-4A25-8E21-96675A4EB189}"/>
              </a:ext>
            </a:extLst>
          </p:cNvPr>
          <p:cNvSpPr txBox="1"/>
          <p:nvPr/>
        </p:nvSpPr>
        <p:spPr>
          <a:xfrm>
            <a:off x="2843808" y="2204864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D03383-1136-451E-8D88-BA08966B1DF7}"/>
              </a:ext>
            </a:extLst>
          </p:cNvPr>
          <p:cNvSpPr txBox="1"/>
          <p:nvPr/>
        </p:nvSpPr>
        <p:spPr>
          <a:xfrm>
            <a:off x="4601209" y="206084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BA58A-7256-478E-BA56-A433DEFD75B7}"/>
              </a:ext>
            </a:extLst>
          </p:cNvPr>
          <p:cNvSpPr txBox="1"/>
          <p:nvPr/>
        </p:nvSpPr>
        <p:spPr>
          <a:xfrm>
            <a:off x="6146052" y="220040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96B5D-C347-430D-BBD8-0FFFE4088C2E}"/>
              </a:ext>
            </a:extLst>
          </p:cNvPr>
          <p:cNvSpPr txBox="1"/>
          <p:nvPr/>
        </p:nvSpPr>
        <p:spPr>
          <a:xfrm>
            <a:off x="7904468" y="235323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6165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уди відлітають лелеки">
            <a:extLst>
              <a:ext uri="{FF2B5EF4-FFF2-40B4-BE49-F238E27FC236}">
                <a16:creationId xmlns:a16="http://schemas.microsoft.com/office/drawing/2014/main" id="{6A0CED67-3144-46C2-8ABA-01D6110C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62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ентація до уроку математики у 1 класі &quot;Нумерація чисел у ...">
            <a:extLst>
              <a:ext uri="{FF2B5EF4-FFF2-40B4-BE49-F238E27FC236}">
                <a16:creationId xmlns:a16="http://schemas.microsoft.com/office/drawing/2014/main" id="{DDE3910A-43ED-448A-90AA-E0A5FE2B0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3"/>
          <a:stretch/>
        </p:blipFill>
        <p:spPr bwMode="auto">
          <a:xfrm>
            <a:off x="539552" y="1813992"/>
            <a:ext cx="837693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mg05.rl0.ru/497166643d1a30c5e010eba73b97b7f7/c182x200/www.gifmania.ru/Animated-Gifs-Multfilmy/Animations-Nickelodeon/Images-Peppa-Pig/Peppa-Pig-83399.gif">
            <a:extLst>
              <a:ext uri="{FF2B5EF4-FFF2-40B4-BE49-F238E27FC236}">
                <a16:creationId xmlns:a16="http://schemas.microsoft.com/office/drawing/2014/main" id="{73F242D1-2B69-4589-A679-E46D8DF9E4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6067" y="47033"/>
            <a:ext cx="1607933" cy="17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7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6.rl0.ru/7ce9f4feefa416a0da1d0a201e52b79d/c900x900/yt3.ggpht.com/-KWeIL10chp8/AAAAAAAAAAI/AAAAAAAAAAA/NCSf11GFoLs/s900-c-k-no-mo-rj-c0xffffff/photo.jpg">
            <a:extLst>
              <a:ext uri="{FF2B5EF4-FFF2-40B4-BE49-F238E27FC236}">
                <a16:creationId xmlns:a16="http://schemas.microsoft.com/office/drawing/2014/main" id="{D2B4ABB2-62AC-4EC6-B3A7-F5BF8ADB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9"/>
            <a:ext cx="2627783" cy="26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B4D1DCF2-87C1-487F-8AB9-91AB5702AB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969034"/>
              </p:ext>
            </p:extLst>
          </p:nvPr>
        </p:nvGraphicFramePr>
        <p:xfrm>
          <a:off x="107504" y="3861048"/>
          <a:ext cx="3816424" cy="2849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12E2049-87F6-4B40-84AF-50265448ACA4}"/>
              </a:ext>
            </a:extLst>
          </p:cNvPr>
          <p:cNvSpPr txBox="1"/>
          <p:nvPr/>
        </p:nvSpPr>
        <p:spPr>
          <a:xfrm>
            <a:off x="251520" y="2780995"/>
            <a:ext cx="237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accent6">
                    <a:lumMod val="75000"/>
                  </a:schemeClr>
                </a:solidFill>
              </a:rPr>
              <a:t>63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74B291-71BF-435C-9F9C-CFAB48B8F84F}"/>
              </a:ext>
            </a:extLst>
          </p:cNvPr>
          <p:cNvSpPr txBox="1"/>
          <p:nvPr/>
        </p:nvSpPr>
        <p:spPr>
          <a:xfrm>
            <a:off x="6012160" y="764704"/>
            <a:ext cx="2376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>
                <a:solidFill>
                  <a:schemeClr val="accent6">
                    <a:lumMod val="75000"/>
                  </a:schemeClr>
                </a:solidFill>
              </a:rPr>
              <a:t>9 </a:t>
            </a: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30F23960-1D49-4852-9FCF-14BC540248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979273"/>
              </p:ext>
            </p:extLst>
          </p:nvPr>
        </p:nvGraphicFramePr>
        <p:xfrm>
          <a:off x="5283258" y="2517064"/>
          <a:ext cx="3550297" cy="292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8278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унтик | Герои вики | Fandom">
            <a:extLst>
              <a:ext uri="{FF2B5EF4-FFF2-40B4-BE49-F238E27FC236}">
                <a16:creationId xmlns:a16="http://schemas.microsoft.com/office/drawing/2014/main" id="{FBA8A6B7-C6E4-4D48-BC11-3DEB41798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2450"/>
            <a:ext cx="2908516" cy="2908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31462F-4CBD-4F9F-9871-8B51F2BA14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5" y="3131610"/>
            <a:ext cx="909144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6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 насправді звали Попелюшку, і чому ця казка є скрізь від Китаю до Європи  | Цікаво знати. Світ цікавих фактів">
            <a:extLst>
              <a:ext uri="{FF2B5EF4-FFF2-40B4-BE49-F238E27FC236}">
                <a16:creationId xmlns:a16="http://schemas.microsoft.com/office/drawing/2014/main" id="{F25B62EF-FD8A-42DE-9A32-11E224695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77771"/>
            <a:ext cx="4369254" cy="411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922B05-B789-45C2-AAA7-B7A8BDF04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" y="260648"/>
            <a:ext cx="905726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ультфильм &quot;Три кота&quot; набрал на YouTube более 1,5 млрд просмотров">
            <a:extLst>
              <a:ext uri="{FF2B5EF4-FFF2-40B4-BE49-F238E27FC236}">
                <a16:creationId xmlns:a16="http://schemas.microsoft.com/office/drawing/2014/main" id="{0946B634-B7F8-44CD-9DC5-962DB026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907" y="3068960"/>
            <a:ext cx="602178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4DE483-6BE1-487E-AD59-0FA25604E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1"/>
            <a:ext cx="6984776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48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A04F8C-3BE0-4A57-BC2A-F2643EEEB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этмен- Герои DC Comics | Все о Бэтмене, биография, силы и способности">
            <a:extLst>
              <a:ext uri="{FF2B5EF4-FFF2-40B4-BE49-F238E27FC236}">
                <a16:creationId xmlns:a16="http://schemas.microsoft.com/office/drawing/2014/main" id="{6A86463D-A631-4076-99C4-660F8AA4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616" y="0"/>
            <a:ext cx="275047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99866-464A-47CE-BA4A-1BE0393F3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5500"/>
            <a:ext cx="6624736" cy="157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8683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773</TotalTime>
  <Words>210</Words>
  <Application>Microsoft Office PowerPoint</Application>
  <PresentationFormat>Екран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4" baseType="lpstr">
      <vt:lpstr>Arial Black</vt:lpstr>
      <vt:lpstr>Calibri</vt:lpstr>
      <vt:lpstr>Georgia</vt:lpstr>
      <vt:lpstr>Symbol</vt:lpstr>
      <vt:lpstr>Times New Roman</vt:lpstr>
      <vt:lpstr>Trebuchet MS</vt:lpstr>
      <vt:lpstr>Воздушный поток</vt:lpstr>
      <vt:lpstr>Додавання круглого  й одноцифрового чисел. Визначення часу за годинником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Циферблат — кругла пластина в годиннику з поділками та цифрами, що позначають години, хвилини та секунди.</vt:lpstr>
      <vt:lpstr>Презентація PowerPoint</vt:lpstr>
      <vt:lpstr>Які бувають годинники</vt:lpstr>
      <vt:lpstr>*   Час вимірюють за допомогою годинника. Цей прилад показує котра година доби триває. *   На циферблаті годинника 12 поділок: 1,2,3….12. *   На годиннику дві стрілки: коротка  ( годинна), довга ( хвилинна). * Якщо довга стрілка стоїть на поділці 12, то    то коротка показує, котра зараз година. *   Годину коротко записуємо – год , крапку при скороченні не ставимо.  </vt:lpstr>
      <vt:lpstr>Дивись, який годинник Підморгує до нас. Дні тижня, склад доби й години Ми вивчили, щоб знати час.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ОДИНИЦІ ВИМІРЮВАННЯ ЧАСУ</dc:title>
  <dc:creator>Пользователь</dc:creator>
  <cp:lastModifiedBy>Teacher</cp:lastModifiedBy>
  <cp:revision>47</cp:revision>
  <dcterms:created xsi:type="dcterms:W3CDTF">2020-05-16T18:49:31Z</dcterms:created>
  <dcterms:modified xsi:type="dcterms:W3CDTF">2022-11-01T10:41:17Z</dcterms:modified>
</cp:coreProperties>
</file>