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1926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In the morning, in the morning </a:t>
            </a:r>
          </a:p>
          <a:p>
            <a:r>
              <a:rPr lang="en-US" dirty="0" smtClean="0"/>
              <a:t>Greet your friends </a:t>
            </a:r>
            <a:r>
              <a:rPr lang="en-US" b="1" dirty="0" smtClean="0">
                <a:solidFill>
                  <a:srgbClr val="00B050"/>
                </a:solidFill>
              </a:rPr>
              <a:t>“Good morning!”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it’s noon, when it’s noon</a:t>
            </a:r>
          </a:p>
          <a:p>
            <a:r>
              <a:rPr lang="en-US" dirty="0" smtClean="0"/>
              <a:t>You must say  </a:t>
            </a:r>
            <a:r>
              <a:rPr lang="en-US" b="1" dirty="0" smtClean="0">
                <a:solidFill>
                  <a:srgbClr val="FF0066"/>
                </a:solidFill>
              </a:rPr>
              <a:t>“Good afternoon”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evening, in the evening</a:t>
            </a:r>
          </a:p>
          <a:p>
            <a:r>
              <a:rPr lang="en-US" dirty="0" smtClean="0"/>
              <a:t>Greet your parents </a:t>
            </a:r>
            <a:r>
              <a:rPr lang="en-US" b="1" dirty="0" smtClean="0">
                <a:solidFill>
                  <a:srgbClr val="00B0F0"/>
                </a:solidFill>
              </a:rPr>
              <a:t>“Good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                                    evening” </a:t>
            </a:r>
          </a:p>
          <a:p>
            <a:endParaRPr lang="uk-UA" dirty="0"/>
          </a:p>
        </p:txBody>
      </p:sp>
      <p:pic>
        <p:nvPicPr>
          <p:cNvPr id="1026" name="Picture 2" descr="C:\Users\1\Picture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857500" cy="1600200"/>
          </a:xfrm>
          <a:prstGeom prst="rect">
            <a:avLst/>
          </a:prstGeom>
          <a:noFill/>
        </p:spPr>
      </p:pic>
      <p:pic>
        <p:nvPicPr>
          <p:cNvPr id="1027" name="Picture 3" descr="C:\Users\1\Picture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1772815" cy="1772816"/>
          </a:xfrm>
          <a:prstGeom prst="rect">
            <a:avLst/>
          </a:prstGeom>
          <a:noFill/>
        </p:spPr>
      </p:pic>
      <p:pic>
        <p:nvPicPr>
          <p:cNvPr id="1028" name="Picture 4" descr="C:\Users\1\Pictures\Без названия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20888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Where do you live?-  </a:t>
            </a:r>
            <a:r>
              <a:rPr lang="en-US" dirty="0" smtClean="0">
                <a:solidFill>
                  <a:srgbClr val="FF0000"/>
                </a:solidFill>
              </a:rPr>
              <a:t>I live</a:t>
            </a:r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 the </a:t>
            </a:r>
            <a:r>
              <a:rPr lang="en-US" b="1" dirty="0" smtClean="0">
                <a:solidFill>
                  <a:srgbClr val="FF0000"/>
                </a:solidFill>
              </a:rPr>
              <a:t>village</a:t>
            </a:r>
            <a:r>
              <a:rPr lang="en-US" dirty="0" smtClean="0"/>
              <a:t>                     in the </a:t>
            </a:r>
            <a:r>
              <a:rPr lang="en-US" b="1" dirty="0" smtClean="0">
                <a:solidFill>
                  <a:srgbClr val="FF0000"/>
                </a:solidFill>
              </a:rPr>
              <a:t>tent</a:t>
            </a:r>
            <a:r>
              <a:rPr lang="en-US" dirty="0" smtClean="0"/>
              <a:t>                       </a:t>
            </a:r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 the </a:t>
            </a:r>
            <a:r>
              <a:rPr lang="en-US" b="1" dirty="0" smtClean="0">
                <a:solidFill>
                  <a:srgbClr val="FF0000"/>
                </a:solidFill>
              </a:rPr>
              <a:t>town</a:t>
            </a:r>
            <a:r>
              <a:rPr lang="en-US" dirty="0" smtClean="0"/>
              <a:t>                     in the </a:t>
            </a:r>
            <a:r>
              <a:rPr lang="en-US" b="1" dirty="0" smtClean="0">
                <a:solidFill>
                  <a:srgbClr val="FF0000"/>
                </a:solidFill>
              </a:rPr>
              <a:t>house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 the </a:t>
            </a:r>
            <a:r>
              <a:rPr lang="en-US" b="1" dirty="0" smtClean="0">
                <a:solidFill>
                  <a:srgbClr val="FF0000"/>
                </a:solidFill>
              </a:rPr>
              <a:t>city </a:t>
            </a:r>
            <a:r>
              <a:rPr lang="en-US" dirty="0" smtClean="0"/>
              <a:t>                   in the</a:t>
            </a:r>
            <a:r>
              <a:rPr lang="en-US" b="1" dirty="0" smtClean="0">
                <a:solidFill>
                  <a:srgbClr val="FF0000"/>
                </a:solidFill>
              </a:rPr>
              <a:t> flat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Users\1\Pictures\Без названия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1623131" cy="1080120"/>
          </a:xfrm>
          <a:prstGeom prst="rect">
            <a:avLst/>
          </a:prstGeom>
          <a:noFill/>
        </p:spPr>
      </p:pic>
      <p:pic>
        <p:nvPicPr>
          <p:cNvPr id="1027" name="Picture 3" descr="C:\Users\1\Pictures\images (2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160240" cy="1221005"/>
          </a:xfrm>
          <a:prstGeom prst="rect">
            <a:avLst/>
          </a:prstGeom>
          <a:noFill/>
        </p:spPr>
      </p:pic>
      <p:pic>
        <p:nvPicPr>
          <p:cNvPr id="1028" name="Picture 4" descr="C:\Users\1\Pictures\Без названия (1)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53136"/>
            <a:ext cx="2724150" cy="1676400"/>
          </a:xfrm>
          <a:prstGeom prst="rect">
            <a:avLst/>
          </a:prstGeom>
          <a:noFill/>
        </p:spPr>
      </p:pic>
      <p:pic>
        <p:nvPicPr>
          <p:cNvPr id="1029" name="Picture 5" descr="C:\Users\1\Pictures\Без названия (2)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052736"/>
            <a:ext cx="1656184" cy="1088179"/>
          </a:xfrm>
          <a:prstGeom prst="rect">
            <a:avLst/>
          </a:prstGeom>
          <a:noFill/>
        </p:spPr>
      </p:pic>
      <p:pic>
        <p:nvPicPr>
          <p:cNvPr id="1030" name="Picture 6" descr="C:\Users\1\Pictures\Без названия (3)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564904"/>
            <a:ext cx="1800200" cy="1646991"/>
          </a:xfrm>
          <a:prstGeom prst="rect">
            <a:avLst/>
          </a:prstGeom>
          <a:noFill/>
        </p:spPr>
      </p:pic>
      <p:pic>
        <p:nvPicPr>
          <p:cNvPr id="1031" name="Picture 7" descr="C:\Users\1\Pictures\Без названия (4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509120"/>
            <a:ext cx="2328292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  <a:ln>
            <a:solidFill>
              <a:srgbClr val="00B050"/>
            </a:solidFill>
          </a:ln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1\Pictures\Без названия (5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152775" cy="1735832"/>
          </a:xfrm>
          <a:prstGeom prst="rect">
            <a:avLst/>
          </a:prstGeom>
          <a:noFill/>
        </p:spPr>
      </p:pic>
      <p:pic>
        <p:nvPicPr>
          <p:cNvPr id="2051" name="Picture 3" descr="C:\Users\1\Pictures\images (3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2428875" cy="1885950"/>
          </a:xfrm>
          <a:prstGeom prst="rect">
            <a:avLst/>
          </a:prstGeom>
          <a:noFill/>
        </p:spPr>
      </p:pic>
      <p:pic>
        <p:nvPicPr>
          <p:cNvPr id="2052" name="Picture 4" descr="C:\Users\1\Pictures\images (4)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143125" cy="21431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3" name="Picture 5" descr="C:\Users\1\Pictures\Без названия (6)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492896"/>
            <a:ext cx="2765856" cy="2441823"/>
          </a:xfrm>
          <a:prstGeom prst="rect">
            <a:avLst/>
          </a:prstGeom>
          <a:noFill/>
        </p:spPr>
      </p:pic>
      <p:pic>
        <p:nvPicPr>
          <p:cNvPr id="2054" name="Picture 6" descr="C:\Users\1\Pictures\Без названия (7)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276872"/>
            <a:ext cx="2619375" cy="1743075"/>
          </a:xfrm>
          <a:prstGeom prst="rect">
            <a:avLst/>
          </a:prstGeom>
          <a:noFill/>
        </p:spPr>
      </p:pic>
      <p:pic>
        <p:nvPicPr>
          <p:cNvPr id="2055" name="Picture 7" descr="C:\Users\1\Pictures\Без названия (8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620688"/>
            <a:ext cx="369881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0" r="2048" b="5952"/>
          <a:stretch>
            <a:fillRect/>
          </a:stretch>
        </p:blipFill>
        <p:spPr bwMode="auto">
          <a:xfrm>
            <a:off x="323529" y="332656"/>
            <a:ext cx="856895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69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Where do you live?-  I live…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2022-12-23T20:58:59Z</dcterms:created>
  <dcterms:modified xsi:type="dcterms:W3CDTF">2022-12-23T22:19:30Z</dcterms:modified>
</cp:coreProperties>
</file>