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56" r:id="rId3"/>
    <p:sldId id="301" r:id="rId4"/>
    <p:sldId id="275" r:id="rId5"/>
    <p:sldId id="293" r:id="rId6"/>
    <p:sldId id="294" r:id="rId7"/>
    <p:sldId id="295" r:id="rId8"/>
    <p:sldId id="296" r:id="rId9"/>
    <p:sldId id="302" r:id="rId10"/>
    <p:sldId id="297" r:id="rId11"/>
    <p:sldId id="298" r:id="rId12"/>
    <p:sldId id="299" r:id="rId13"/>
    <p:sldId id="303" r:id="rId14"/>
    <p:sldId id="300" r:id="rId15"/>
    <p:sldId id="291" r:id="rId16"/>
    <p:sldId id="268" r:id="rId17"/>
    <p:sldId id="286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282C80D-A69E-4682-B704-8EB0DA16F429}">
          <p14:sldIdLst>
            <p14:sldId id="263"/>
            <p14:sldId id="256"/>
            <p14:sldId id="301"/>
            <p14:sldId id="275"/>
            <p14:sldId id="293"/>
            <p14:sldId id="294"/>
            <p14:sldId id="295"/>
            <p14:sldId id="296"/>
            <p14:sldId id="297"/>
            <p14:sldId id="298"/>
            <p14:sldId id="285"/>
            <p14:sldId id="299"/>
            <p14:sldId id="300"/>
            <p14:sldId id="278"/>
            <p14:sldId id="289"/>
            <p14:sldId id="291"/>
            <p14:sldId id="290"/>
            <p14:sldId id="288"/>
            <p14:sldId id="268"/>
            <p14:sldId id="286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-213-en" initials="P" lastIdx="1" clrIdx="0">
    <p:extLst>
      <p:ext uri="{19B8F6BF-5375-455C-9EA6-DF929625EA0E}">
        <p15:presenceInfo xmlns:p15="http://schemas.microsoft.com/office/powerpoint/2012/main" xmlns="" userId="PC-213-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  <a:srgbClr val="FFFF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51AC5-49FC-4A10-B5DC-1AF0C768926C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71615-ABA1-4575-92CC-3F75DA2F3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07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71615-ABA1-4575-92CC-3F75DA2F30C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0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58E-0C63-48FE-860B-B18679DA0F91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55E-ECA7-4C28-BC37-F61A6429E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57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58E-0C63-48FE-860B-B18679DA0F91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55E-ECA7-4C28-BC37-F61A6429E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10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58E-0C63-48FE-860B-B18679DA0F91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55E-ECA7-4C28-BC37-F61A6429E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52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58E-0C63-48FE-860B-B18679DA0F91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55E-ECA7-4C28-BC37-F61A6429E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65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58E-0C63-48FE-860B-B18679DA0F91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55E-ECA7-4C28-BC37-F61A6429E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09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58E-0C63-48FE-860B-B18679DA0F91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55E-ECA7-4C28-BC37-F61A6429E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3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58E-0C63-48FE-860B-B18679DA0F91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55E-ECA7-4C28-BC37-F61A6429E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52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58E-0C63-48FE-860B-B18679DA0F91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55E-ECA7-4C28-BC37-F61A6429E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16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58E-0C63-48FE-860B-B18679DA0F91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55E-ECA7-4C28-BC37-F61A6429E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60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58E-0C63-48FE-860B-B18679DA0F91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55E-ECA7-4C28-BC37-F61A6429E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62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58E-0C63-48FE-860B-B18679DA0F91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55E-ECA7-4C28-BC37-F61A6429E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1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40000"/>
                <a:lumOff val="60000"/>
              </a:schemeClr>
            </a:gs>
            <a:gs pos="79000">
              <a:schemeClr val="accent3">
                <a:lumMod val="89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058E-0C63-48FE-860B-B18679DA0F91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755E-ECA7-4C28-BC37-F61A6429E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05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yhqrft4c2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87" y="1288026"/>
            <a:ext cx="14544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Тире в безсполучниковому</a:t>
            </a:r>
          </a:p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складному реченні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308" y="3325227"/>
            <a:ext cx="5974598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658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55" y="560439"/>
            <a:ext cx="115135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8439" y="1068685"/>
            <a:ext cx="4660337" cy="466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81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55" y="560439"/>
            <a:ext cx="115135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Півень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символ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забіякуватості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півнем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Півень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убрід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[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  </a:t>
            </a:r>
          </a:p>
          <a:p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7381" y="1228880"/>
            <a:ext cx="4090066" cy="40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775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55" y="560439"/>
            <a:ext cx="115135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052" y="258417"/>
            <a:ext cx="116586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Попереджувальний диктант</a:t>
            </a:r>
          </a:p>
          <a:p>
            <a:pPr algn="just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Глянеш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плесі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відбиті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справжні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небесні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Місяць на небі, зіроньки сяють, тихо по морю човен пливе. Літо дбає – зима поїдає. Поглянь у себе: море там вирує, міниться і грає. Зобов’язався словом – закріпи ділом. Скрізь: і в світлицях, і на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подвір´ї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— сидить поза столами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бучна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козацька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старшина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із запорожцями. Мова - це річка живої гарячої крові, висохне річка - й народу на світі нема. Картопля в мами дружно зацвіла – увесь город біляво-фіалковий. Зробив добро для тебе чоловік – ти вдячний будь йому повік.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прагни тільки, щоб довіку за це він став твоїм рабом.</a:t>
            </a: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45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55" y="560439"/>
            <a:ext cx="115135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5419" y="1730477"/>
            <a:ext cx="5143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Старшина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445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55" y="560439"/>
            <a:ext cx="115135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071" y="786581"/>
            <a:ext cx="60370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</a:t>
            </a:r>
            <a:r>
              <a:rPr lang="uk-UA" sz="8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390966" y="4798142"/>
            <a:ext cx="5339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Старшин</a:t>
            </a:r>
            <a:r>
              <a:rPr lang="uk-UA" sz="8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8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774" y="3020551"/>
            <a:ext cx="5026281" cy="3344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7887" y="430754"/>
            <a:ext cx="5702539" cy="33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24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3971" y="418972"/>
            <a:ext cx="6398029" cy="60200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4727" y="581891"/>
            <a:ext cx="1925782" cy="96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«ППП»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0181" y="3352801"/>
            <a:ext cx="1925782" cy="96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399" y="2382983"/>
            <a:ext cx="1925782" cy="96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9563" y="1704109"/>
            <a:ext cx="1925782" cy="96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AD8E25-7743-4E8C-82C9-1B1180DD09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3" y="4613614"/>
            <a:ext cx="3371396" cy="224438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1054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208 L -0.21302 0.0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19153 -0.006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7.40741E-7 L -0.19258 0.002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5699" t="27670" r="18925" b="24875"/>
          <a:stretch/>
        </p:blipFill>
        <p:spPr>
          <a:xfrm>
            <a:off x="3331621" y="1595698"/>
            <a:ext cx="5978013" cy="32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62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3356344" y="535788"/>
            <a:ext cx="5825467" cy="5594366"/>
            <a:chOff x="3203945" y="494225"/>
            <a:chExt cx="5825467" cy="5594366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203945" y="494225"/>
              <a:ext cx="5825467" cy="5594366"/>
              <a:chOff x="2966523" y="505155"/>
              <a:chExt cx="5825467" cy="5594366"/>
            </a:xfrm>
          </p:grpSpPr>
          <p:sp>
            <p:nvSpPr>
              <p:cNvPr id="22" name="Равнобедренный треугольник 21"/>
              <p:cNvSpPr/>
              <p:nvPr/>
            </p:nvSpPr>
            <p:spPr>
              <a:xfrm rot="4263219">
                <a:off x="3160059" y="3119759"/>
                <a:ext cx="3274958" cy="2684565"/>
              </a:xfrm>
              <a:custGeom>
                <a:avLst/>
                <a:gdLst>
                  <a:gd name="connsiteX0" fmla="*/ 0 w 1422400"/>
                  <a:gd name="connsiteY0" fmla="*/ 4151086 h 4151086"/>
                  <a:gd name="connsiteX1" fmla="*/ 711200 w 1422400"/>
                  <a:gd name="connsiteY1" fmla="*/ 0 h 4151086"/>
                  <a:gd name="connsiteX2" fmla="*/ 1422400 w 1422400"/>
                  <a:gd name="connsiteY2" fmla="*/ 4151086 h 4151086"/>
                  <a:gd name="connsiteX3" fmla="*/ 0 w 1422400"/>
                  <a:gd name="connsiteY3" fmla="*/ 4151086 h 4151086"/>
                  <a:gd name="connsiteX0" fmla="*/ 0 w 2496457"/>
                  <a:gd name="connsiteY0" fmla="*/ 4151086 h 4151086"/>
                  <a:gd name="connsiteX1" fmla="*/ 711200 w 2496457"/>
                  <a:gd name="connsiteY1" fmla="*/ 0 h 4151086"/>
                  <a:gd name="connsiteX2" fmla="*/ 2496457 w 2496457"/>
                  <a:gd name="connsiteY2" fmla="*/ 3802743 h 4151086"/>
                  <a:gd name="connsiteX3" fmla="*/ 0 w 2496457"/>
                  <a:gd name="connsiteY3" fmla="*/ 4151086 h 4151086"/>
                  <a:gd name="connsiteX0" fmla="*/ 0 w 3033486"/>
                  <a:gd name="connsiteY0" fmla="*/ 3715658 h 3802743"/>
                  <a:gd name="connsiteX1" fmla="*/ 1248229 w 3033486"/>
                  <a:gd name="connsiteY1" fmla="*/ 0 h 3802743"/>
                  <a:gd name="connsiteX2" fmla="*/ 3033486 w 3033486"/>
                  <a:gd name="connsiteY2" fmla="*/ 3802743 h 3802743"/>
                  <a:gd name="connsiteX3" fmla="*/ 0 w 3033486"/>
                  <a:gd name="connsiteY3" fmla="*/ 3715658 h 3802743"/>
                  <a:gd name="connsiteX0" fmla="*/ 0 w 3033486"/>
                  <a:gd name="connsiteY0" fmla="*/ 3715658 h 4113159"/>
                  <a:gd name="connsiteX1" fmla="*/ 1248229 w 3033486"/>
                  <a:gd name="connsiteY1" fmla="*/ 0 h 4113159"/>
                  <a:gd name="connsiteX2" fmla="*/ 3033486 w 3033486"/>
                  <a:gd name="connsiteY2" fmla="*/ 3802743 h 4113159"/>
                  <a:gd name="connsiteX3" fmla="*/ 0 w 3033486"/>
                  <a:gd name="connsiteY3" fmla="*/ 3715658 h 4113159"/>
                  <a:gd name="connsiteX0" fmla="*/ 0 w 3149600"/>
                  <a:gd name="connsiteY0" fmla="*/ 3715658 h 4180340"/>
                  <a:gd name="connsiteX1" fmla="*/ 1248229 w 3149600"/>
                  <a:gd name="connsiteY1" fmla="*/ 0 h 4180340"/>
                  <a:gd name="connsiteX2" fmla="*/ 3149600 w 3149600"/>
                  <a:gd name="connsiteY2" fmla="*/ 4005943 h 4180340"/>
                  <a:gd name="connsiteX3" fmla="*/ 0 w 3149600"/>
                  <a:gd name="connsiteY3" fmla="*/ 3715658 h 4180340"/>
                  <a:gd name="connsiteX0" fmla="*/ 0 w 3149600"/>
                  <a:gd name="connsiteY0" fmla="*/ 3715658 h 4364473"/>
                  <a:gd name="connsiteX1" fmla="*/ 1248229 w 3149600"/>
                  <a:gd name="connsiteY1" fmla="*/ 0 h 4364473"/>
                  <a:gd name="connsiteX2" fmla="*/ 3149600 w 3149600"/>
                  <a:gd name="connsiteY2" fmla="*/ 4005943 h 4364473"/>
                  <a:gd name="connsiteX3" fmla="*/ 0 w 3149600"/>
                  <a:gd name="connsiteY3" fmla="*/ 3715658 h 4364473"/>
                  <a:gd name="connsiteX0" fmla="*/ 0 w 3149600"/>
                  <a:gd name="connsiteY0" fmla="*/ 3715658 h 4426910"/>
                  <a:gd name="connsiteX1" fmla="*/ 1248229 w 3149600"/>
                  <a:gd name="connsiteY1" fmla="*/ 0 h 4426910"/>
                  <a:gd name="connsiteX2" fmla="*/ 3149600 w 3149600"/>
                  <a:gd name="connsiteY2" fmla="*/ 4005943 h 4426910"/>
                  <a:gd name="connsiteX3" fmla="*/ 0 w 3149600"/>
                  <a:gd name="connsiteY3" fmla="*/ 3715658 h 4426910"/>
                  <a:gd name="connsiteX0" fmla="*/ 0 w 4375276"/>
                  <a:gd name="connsiteY0" fmla="*/ 3715658 h 3933863"/>
                  <a:gd name="connsiteX1" fmla="*/ 1248229 w 4375276"/>
                  <a:gd name="connsiteY1" fmla="*/ 0 h 3933863"/>
                  <a:gd name="connsiteX2" fmla="*/ 4375276 w 4375276"/>
                  <a:gd name="connsiteY2" fmla="*/ 1339339 h 3933863"/>
                  <a:gd name="connsiteX3" fmla="*/ 0 w 4375276"/>
                  <a:gd name="connsiteY3" fmla="*/ 3715658 h 3933863"/>
                  <a:gd name="connsiteX0" fmla="*/ 0 w 4504980"/>
                  <a:gd name="connsiteY0" fmla="*/ 4086444 h 4284708"/>
                  <a:gd name="connsiteX1" fmla="*/ 1377933 w 4504980"/>
                  <a:gd name="connsiteY1" fmla="*/ 0 h 4284708"/>
                  <a:gd name="connsiteX2" fmla="*/ 4504980 w 4504980"/>
                  <a:gd name="connsiteY2" fmla="*/ 1339339 h 4284708"/>
                  <a:gd name="connsiteX3" fmla="*/ 0 w 4504980"/>
                  <a:gd name="connsiteY3" fmla="*/ 4086444 h 4284708"/>
                  <a:gd name="connsiteX0" fmla="*/ 0 w 4504980"/>
                  <a:gd name="connsiteY0" fmla="*/ 4118340 h 4316604"/>
                  <a:gd name="connsiteX1" fmla="*/ 1175162 w 4504980"/>
                  <a:gd name="connsiteY1" fmla="*/ 1 h 4316604"/>
                  <a:gd name="connsiteX2" fmla="*/ 4504980 w 4504980"/>
                  <a:gd name="connsiteY2" fmla="*/ 1371235 h 4316604"/>
                  <a:gd name="connsiteX3" fmla="*/ 0 w 4504980"/>
                  <a:gd name="connsiteY3" fmla="*/ 4118340 h 4316604"/>
                  <a:gd name="connsiteX0" fmla="*/ 0 w 4550807"/>
                  <a:gd name="connsiteY0" fmla="*/ 4118338 h 4318041"/>
                  <a:gd name="connsiteX1" fmla="*/ 1175162 w 4550807"/>
                  <a:gd name="connsiteY1" fmla="*/ -1 h 4318041"/>
                  <a:gd name="connsiteX2" fmla="*/ 4504980 w 4550807"/>
                  <a:gd name="connsiteY2" fmla="*/ 1371233 h 4318041"/>
                  <a:gd name="connsiteX3" fmla="*/ 2750193 w 4550807"/>
                  <a:gd name="connsiteY3" fmla="*/ 3748922 h 4318041"/>
                  <a:gd name="connsiteX4" fmla="*/ 0 w 4550807"/>
                  <a:gd name="connsiteY4" fmla="*/ 4118338 h 4318041"/>
                  <a:gd name="connsiteX0" fmla="*/ 0 w 4608862"/>
                  <a:gd name="connsiteY0" fmla="*/ 4244263 h 4416681"/>
                  <a:gd name="connsiteX1" fmla="*/ 1233217 w 4608862"/>
                  <a:gd name="connsiteY1" fmla="*/ 1 h 4416681"/>
                  <a:gd name="connsiteX2" fmla="*/ 4563035 w 4608862"/>
                  <a:gd name="connsiteY2" fmla="*/ 1371235 h 4416681"/>
                  <a:gd name="connsiteX3" fmla="*/ 2808248 w 4608862"/>
                  <a:gd name="connsiteY3" fmla="*/ 3748924 h 4416681"/>
                  <a:gd name="connsiteX4" fmla="*/ 0 w 4608862"/>
                  <a:gd name="connsiteY4" fmla="*/ 4244263 h 4416681"/>
                  <a:gd name="connsiteX0" fmla="*/ 0 w 4604004"/>
                  <a:gd name="connsiteY0" fmla="*/ 4244261 h 4513228"/>
                  <a:gd name="connsiteX1" fmla="*/ 1233217 w 4604004"/>
                  <a:gd name="connsiteY1" fmla="*/ -1 h 4513228"/>
                  <a:gd name="connsiteX2" fmla="*/ 4563035 w 4604004"/>
                  <a:gd name="connsiteY2" fmla="*/ 1371233 h 4513228"/>
                  <a:gd name="connsiteX3" fmla="*/ 2621621 w 4604004"/>
                  <a:gd name="connsiteY3" fmla="*/ 4096784 h 4513228"/>
                  <a:gd name="connsiteX4" fmla="*/ 0 w 4604004"/>
                  <a:gd name="connsiteY4" fmla="*/ 4244261 h 4513228"/>
                  <a:gd name="connsiteX0" fmla="*/ 0 w 4602886"/>
                  <a:gd name="connsiteY0" fmla="*/ 4244263 h 4451022"/>
                  <a:gd name="connsiteX1" fmla="*/ 1233217 w 4602886"/>
                  <a:gd name="connsiteY1" fmla="*/ 1 h 4451022"/>
                  <a:gd name="connsiteX2" fmla="*/ 4563035 w 4602886"/>
                  <a:gd name="connsiteY2" fmla="*/ 1371235 h 4451022"/>
                  <a:gd name="connsiteX3" fmla="*/ 2572345 w 4602886"/>
                  <a:gd name="connsiteY3" fmla="*/ 3902756 h 4451022"/>
                  <a:gd name="connsiteX4" fmla="*/ 0 w 4602886"/>
                  <a:gd name="connsiteY4" fmla="*/ 4244263 h 4451022"/>
                  <a:gd name="connsiteX0" fmla="*/ -1 w 4525288"/>
                  <a:gd name="connsiteY0" fmla="*/ 4051560 h 4320011"/>
                  <a:gd name="connsiteX1" fmla="*/ 1155619 w 4525288"/>
                  <a:gd name="connsiteY1" fmla="*/ -1 h 4320011"/>
                  <a:gd name="connsiteX2" fmla="*/ 4485437 w 4525288"/>
                  <a:gd name="connsiteY2" fmla="*/ 1371233 h 4320011"/>
                  <a:gd name="connsiteX3" fmla="*/ 2494747 w 4525288"/>
                  <a:gd name="connsiteY3" fmla="*/ 3902754 h 4320011"/>
                  <a:gd name="connsiteX4" fmla="*/ -1 w 4525288"/>
                  <a:gd name="connsiteY4" fmla="*/ 4051560 h 4320011"/>
                  <a:gd name="connsiteX0" fmla="*/ 0 w 4377700"/>
                  <a:gd name="connsiteY0" fmla="*/ 4051562 h 4320011"/>
                  <a:gd name="connsiteX1" fmla="*/ 1155620 w 4377700"/>
                  <a:gd name="connsiteY1" fmla="*/ 1 h 4320011"/>
                  <a:gd name="connsiteX2" fmla="*/ 4334210 w 4377700"/>
                  <a:gd name="connsiteY2" fmla="*/ 1235680 h 4320011"/>
                  <a:gd name="connsiteX3" fmla="*/ 2494748 w 4377700"/>
                  <a:gd name="connsiteY3" fmla="*/ 3902756 h 4320011"/>
                  <a:gd name="connsiteX4" fmla="*/ 0 w 4377700"/>
                  <a:gd name="connsiteY4" fmla="*/ 4051562 h 4320011"/>
                  <a:gd name="connsiteX0" fmla="*/ 0 w 4415647"/>
                  <a:gd name="connsiteY0" fmla="*/ 4036278 h 4310741"/>
                  <a:gd name="connsiteX1" fmla="*/ 1193567 w 4415647"/>
                  <a:gd name="connsiteY1" fmla="*/ -1 h 4310741"/>
                  <a:gd name="connsiteX2" fmla="*/ 4372157 w 4415647"/>
                  <a:gd name="connsiteY2" fmla="*/ 1235678 h 4310741"/>
                  <a:gd name="connsiteX3" fmla="*/ 2532695 w 4415647"/>
                  <a:gd name="connsiteY3" fmla="*/ 3902754 h 4310741"/>
                  <a:gd name="connsiteX4" fmla="*/ 0 w 4415647"/>
                  <a:gd name="connsiteY4" fmla="*/ 4036278 h 4310741"/>
                  <a:gd name="connsiteX0" fmla="*/ 0 w 4526697"/>
                  <a:gd name="connsiteY0" fmla="*/ 4036280 h 4310743"/>
                  <a:gd name="connsiteX1" fmla="*/ 1193567 w 4526697"/>
                  <a:gd name="connsiteY1" fmla="*/ 1 h 4310743"/>
                  <a:gd name="connsiteX2" fmla="*/ 4486004 w 4526697"/>
                  <a:gd name="connsiteY2" fmla="*/ 1281530 h 4310743"/>
                  <a:gd name="connsiteX3" fmla="*/ 2532695 w 4526697"/>
                  <a:gd name="connsiteY3" fmla="*/ 3902756 h 4310743"/>
                  <a:gd name="connsiteX4" fmla="*/ 0 w 4526697"/>
                  <a:gd name="connsiteY4" fmla="*/ 4036280 h 4310743"/>
                  <a:gd name="connsiteX0" fmla="*/ 0 w 4526535"/>
                  <a:gd name="connsiteY0" fmla="*/ 4036278 h 4353140"/>
                  <a:gd name="connsiteX1" fmla="*/ 1193567 w 4526535"/>
                  <a:gd name="connsiteY1" fmla="*/ -1 h 4353140"/>
                  <a:gd name="connsiteX2" fmla="*/ 4486004 w 4526535"/>
                  <a:gd name="connsiteY2" fmla="*/ 1281528 h 4353140"/>
                  <a:gd name="connsiteX3" fmla="*/ 2525617 w 4526535"/>
                  <a:gd name="connsiteY3" fmla="*/ 3999437 h 4353140"/>
                  <a:gd name="connsiteX4" fmla="*/ 0 w 4526535"/>
                  <a:gd name="connsiteY4" fmla="*/ 4036278 h 4353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6535" h="4353140">
                    <a:moveTo>
                      <a:pt x="0" y="4036278"/>
                    </a:moveTo>
                    <a:lnTo>
                      <a:pt x="1193567" y="-1"/>
                    </a:lnTo>
                    <a:lnTo>
                      <a:pt x="4486004" y="1281528"/>
                    </a:lnTo>
                    <a:cubicBezTo>
                      <a:pt x="4793301" y="1717024"/>
                      <a:pt x="3276447" y="3541586"/>
                      <a:pt x="2525617" y="3999437"/>
                    </a:cubicBezTo>
                    <a:cubicBezTo>
                      <a:pt x="1774787" y="4457288"/>
                      <a:pt x="307297" y="4471774"/>
                      <a:pt x="0" y="4036278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21"/>
              <p:cNvSpPr/>
              <p:nvPr/>
            </p:nvSpPr>
            <p:spPr>
              <a:xfrm rot="15012534">
                <a:off x="5249353" y="752413"/>
                <a:ext cx="3255242" cy="2760726"/>
              </a:xfrm>
              <a:custGeom>
                <a:avLst/>
                <a:gdLst>
                  <a:gd name="connsiteX0" fmla="*/ 0 w 1422400"/>
                  <a:gd name="connsiteY0" fmla="*/ 4151086 h 4151086"/>
                  <a:gd name="connsiteX1" fmla="*/ 711200 w 1422400"/>
                  <a:gd name="connsiteY1" fmla="*/ 0 h 4151086"/>
                  <a:gd name="connsiteX2" fmla="*/ 1422400 w 1422400"/>
                  <a:gd name="connsiteY2" fmla="*/ 4151086 h 4151086"/>
                  <a:gd name="connsiteX3" fmla="*/ 0 w 1422400"/>
                  <a:gd name="connsiteY3" fmla="*/ 4151086 h 4151086"/>
                  <a:gd name="connsiteX0" fmla="*/ 0 w 2496457"/>
                  <a:gd name="connsiteY0" fmla="*/ 4151086 h 4151086"/>
                  <a:gd name="connsiteX1" fmla="*/ 711200 w 2496457"/>
                  <a:gd name="connsiteY1" fmla="*/ 0 h 4151086"/>
                  <a:gd name="connsiteX2" fmla="*/ 2496457 w 2496457"/>
                  <a:gd name="connsiteY2" fmla="*/ 3802743 h 4151086"/>
                  <a:gd name="connsiteX3" fmla="*/ 0 w 2496457"/>
                  <a:gd name="connsiteY3" fmla="*/ 4151086 h 4151086"/>
                  <a:gd name="connsiteX0" fmla="*/ 0 w 3033486"/>
                  <a:gd name="connsiteY0" fmla="*/ 3715658 h 3802743"/>
                  <a:gd name="connsiteX1" fmla="*/ 1248229 w 3033486"/>
                  <a:gd name="connsiteY1" fmla="*/ 0 h 3802743"/>
                  <a:gd name="connsiteX2" fmla="*/ 3033486 w 3033486"/>
                  <a:gd name="connsiteY2" fmla="*/ 3802743 h 3802743"/>
                  <a:gd name="connsiteX3" fmla="*/ 0 w 3033486"/>
                  <a:gd name="connsiteY3" fmla="*/ 3715658 h 3802743"/>
                  <a:gd name="connsiteX0" fmla="*/ 0 w 3033486"/>
                  <a:gd name="connsiteY0" fmla="*/ 3715658 h 4113159"/>
                  <a:gd name="connsiteX1" fmla="*/ 1248229 w 3033486"/>
                  <a:gd name="connsiteY1" fmla="*/ 0 h 4113159"/>
                  <a:gd name="connsiteX2" fmla="*/ 3033486 w 3033486"/>
                  <a:gd name="connsiteY2" fmla="*/ 3802743 h 4113159"/>
                  <a:gd name="connsiteX3" fmla="*/ 0 w 3033486"/>
                  <a:gd name="connsiteY3" fmla="*/ 3715658 h 4113159"/>
                  <a:gd name="connsiteX0" fmla="*/ 0 w 3149600"/>
                  <a:gd name="connsiteY0" fmla="*/ 3715658 h 4180340"/>
                  <a:gd name="connsiteX1" fmla="*/ 1248229 w 3149600"/>
                  <a:gd name="connsiteY1" fmla="*/ 0 h 4180340"/>
                  <a:gd name="connsiteX2" fmla="*/ 3149600 w 3149600"/>
                  <a:gd name="connsiteY2" fmla="*/ 4005943 h 4180340"/>
                  <a:gd name="connsiteX3" fmla="*/ 0 w 3149600"/>
                  <a:gd name="connsiteY3" fmla="*/ 3715658 h 4180340"/>
                  <a:gd name="connsiteX0" fmla="*/ 0 w 3149600"/>
                  <a:gd name="connsiteY0" fmla="*/ 3715658 h 4364473"/>
                  <a:gd name="connsiteX1" fmla="*/ 1248229 w 3149600"/>
                  <a:gd name="connsiteY1" fmla="*/ 0 h 4364473"/>
                  <a:gd name="connsiteX2" fmla="*/ 3149600 w 3149600"/>
                  <a:gd name="connsiteY2" fmla="*/ 4005943 h 4364473"/>
                  <a:gd name="connsiteX3" fmla="*/ 0 w 3149600"/>
                  <a:gd name="connsiteY3" fmla="*/ 3715658 h 4364473"/>
                  <a:gd name="connsiteX0" fmla="*/ 0 w 3149600"/>
                  <a:gd name="connsiteY0" fmla="*/ 3715658 h 4426910"/>
                  <a:gd name="connsiteX1" fmla="*/ 1248229 w 3149600"/>
                  <a:gd name="connsiteY1" fmla="*/ 0 h 4426910"/>
                  <a:gd name="connsiteX2" fmla="*/ 3149600 w 3149600"/>
                  <a:gd name="connsiteY2" fmla="*/ 4005943 h 4426910"/>
                  <a:gd name="connsiteX3" fmla="*/ 0 w 3149600"/>
                  <a:gd name="connsiteY3" fmla="*/ 3715658 h 4426910"/>
                  <a:gd name="connsiteX0" fmla="*/ 0 w 4375276"/>
                  <a:gd name="connsiteY0" fmla="*/ 3715658 h 3933863"/>
                  <a:gd name="connsiteX1" fmla="*/ 1248229 w 4375276"/>
                  <a:gd name="connsiteY1" fmla="*/ 0 h 3933863"/>
                  <a:gd name="connsiteX2" fmla="*/ 4375276 w 4375276"/>
                  <a:gd name="connsiteY2" fmla="*/ 1339339 h 3933863"/>
                  <a:gd name="connsiteX3" fmla="*/ 0 w 4375276"/>
                  <a:gd name="connsiteY3" fmla="*/ 3715658 h 3933863"/>
                  <a:gd name="connsiteX0" fmla="*/ 0 w 4504980"/>
                  <a:gd name="connsiteY0" fmla="*/ 4086444 h 4284708"/>
                  <a:gd name="connsiteX1" fmla="*/ 1377933 w 4504980"/>
                  <a:gd name="connsiteY1" fmla="*/ 0 h 4284708"/>
                  <a:gd name="connsiteX2" fmla="*/ 4504980 w 4504980"/>
                  <a:gd name="connsiteY2" fmla="*/ 1339339 h 4284708"/>
                  <a:gd name="connsiteX3" fmla="*/ 0 w 4504980"/>
                  <a:gd name="connsiteY3" fmla="*/ 4086444 h 4284708"/>
                  <a:gd name="connsiteX0" fmla="*/ 0 w 4504980"/>
                  <a:gd name="connsiteY0" fmla="*/ 4118340 h 4316604"/>
                  <a:gd name="connsiteX1" fmla="*/ 1175162 w 4504980"/>
                  <a:gd name="connsiteY1" fmla="*/ 1 h 4316604"/>
                  <a:gd name="connsiteX2" fmla="*/ 4504980 w 4504980"/>
                  <a:gd name="connsiteY2" fmla="*/ 1371235 h 4316604"/>
                  <a:gd name="connsiteX3" fmla="*/ 0 w 4504980"/>
                  <a:gd name="connsiteY3" fmla="*/ 4118340 h 4316604"/>
                  <a:gd name="connsiteX0" fmla="*/ 0 w 4550807"/>
                  <a:gd name="connsiteY0" fmla="*/ 4118338 h 4318041"/>
                  <a:gd name="connsiteX1" fmla="*/ 1175162 w 4550807"/>
                  <a:gd name="connsiteY1" fmla="*/ -1 h 4318041"/>
                  <a:gd name="connsiteX2" fmla="*/ 4504980 w 4550807"/>
                  <a:gd name="connsiteY2" fmla="*/ 1371233 h 4318041"/>
                  <a:gd name="connsiteX3" fmla="*/ 2750193 w 4550807"/>
                  <a:gd name="connsiteY3" fmla="*/ 3748922 h 4318041"/>
                  <a:gd name="connsiteX4" fmla="*/ 0 w 4550807"/>
                  <a:gd name="connsiteY4" fmla="*/ 4118338 h 4318041"/>
                  <a:gd name="connsiteX0" fmla="*/ 0 w 4608862"/>
                  <a:gd name="connsiteY0" fmla="*/ 4244263 h 4416681"/>
                  <a:gd name="connsiteX1" fmla="*/ 1233217 w 4608862"/>
                  <a:gd name="connsiteY1" fmla="*/ 1 h 4416681"/>
                  <a:gd name="connsiteX2" fmla="*/ 4563035 w 4608862"/>
                  <a:gd name="connsiteY2" fmla="*/ 1371235 h 4416681"/>
                  <a:gd name="connsiteX3" fmla="*/ 2808248 w 4608862"/>
                  <a:gd name="connsiteY3" fmla="*/ 3748924 h 4416681"/>
                  <a:gd name="connsiteX4" fmla="*/ 0 w 4608862"/>
                  <a:gd name="connsiteY4" fmla="*/ 4244263 h 4416681"/>
                  <a:gd name="connsiteX0" fmla="*/ 0 w 4604004"/>
                  <a:gd name="connsiteY0" fmla="*/ 4244261 h 4513228"/>
                  <a:gd name="connsiteX1" fmla="*/ 1233217 w 4604004"/>
                  <a:gd name="connsiteY1" fmla="*/ -1 h 4513228"/>
                  <a:gd name="connsiteX2" fmla="*/ 4563035 w 4604004"/>
                  <a:gd name="connsiteY2" fmla="*/ 1371233 h 4513228"/>
                  <a:gd name="connsiteX3" fmla="*/ 2621621 w 4604004"/>
                  <a:gd name="connsiteY3" fmla="*/ 4096784 h 4513228"/>
                  <a:gd name="connsiteX4" fmla="*/ 0 w 4604004"/>
                  <a:gd name="connsiteY4" fmla="*/ 4244261 h 4513228"/>
                  <a:gd name="connsiteX0" fmla="*/ 0 w 4500180"/>
                  <a:gd name="connsiteY0" fmla="*/ 4244263 h 4513228"/>
                  <a:gd name="connsiteX1" fmla="*/ 1233217 w 4500180"/>
                  <a:gd name="connsiteY1" fmla="*/ 1 h 4513228"/>
                  <a:gd name="connsiteX2" fmla="*/ 4456572 w 4500180"/>
                  <a:gd name="connsiteY2" fmla="*/ 1301276 h 4513228"/>
                  <a:gd name="connsiteX3" fmla="*/ 2621621 w 4500180"/>
                  <a:gd name="connsiteY3" fmla="*/ 4096786 h 4513228"/>
                  <a:gd name="connsiteX4" fmla="*/ 0 w 4500180"/>
                  <a:gd name="connsiteY4" fmla="*/ 4244263 h 4513228"/>
                  <a:gd name="connsiteX0" fmla="*/ 0 w 4499904"/>
                  <a:gd name="connsiteY0" fmla="*/ 4244261 h 4476636"/>
                  <a:gd name="connsiteX1" fmla="*/ 1233217 w 4499904"/>
                  <a:gd name="connsiteY1" fmla="*/ -1 h 4476636"/>
                  <a:gd name="connsiteX2" fmla="*/ 4456572 w 4499904"/>
                  <a:gd name="connsiteY2" fmla="*/ 1301274 h 4476636"/>
                  <a:gd name="connsiteX3" fmla="*/ 2611041 w 4499904"/>
                  <a:gd name="connsiteY3" fmla="*/ 3992266 h 4476636"/>
                  <a:gd name="connsiteX4" fmla="*/ 0 w 4499904"/>
                  <a:gd name="connsiteY4" fmla="*/ 4244261 h 4476636"/>
                  <a:gd name="connsiteX0" fmla="*/ 0 w 4499286"/>
                  <a:gd name="connsiteY0" fmla="*/ 4244263 h 4476638"/>
                  <a:gd name="connsiteX1" fmla="*/ 1233217 w 4499286"/>
                  <a:gd name="connsiteY1" fmla="*/ 1 h 4476638"/>
                  <a:gd name="connsiteX2" fmla="*/ 4456572 w 4499286"/>
                  <a:gd name="connsiteY2" fmla="*/ 1301276 h 4476638"/>
                  <a:gd name="connsiteX3" fmla="*/ 2611041 w 4499286"/>
                  <a:gd name="connsiteY3" fmla="*/ 3992268 h 4476638"/>
                  <a:gd name="connsiteX4" fmla="*/ 0 w 4499286"/>
                  <a:gd name="connsiteY4" fmla="*/ 4244263 h 4476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9286" h="4476638">
                    <a:moveTo>
                      <a:pt x="0" y="4244263"/>
                    </a:moveTo>
                    <a:lnTo>
                      <a:pt x="1233217" y="1"/>
                    </a:lnTo>
                    <a:lnTo>
                      <a:pt x="4456572" y="1301276"/>
                    </a:lnTo>
                    <a:cubicBezTo>
                      <a:pt x="4763869" y="1736772"/>
                      <a:pt x="3336990" y="3824071"/>
                      <a:pt x="2611041" y="3992268"/>
                    </a:cubicBezTo>
                    <a:cubicBezTo>
                      <a:pt x="1860211" y="4450119"/>
                      <a:pt x="307297" y="4679759"/>
                      <a:pt x="0" y="4244263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21"/>
              <p:cNvSpPr/>
              <p:nvPr/>
            </p:nvSpPr>
            <p:spPr>
              <a:xfrm rot="9804636">
                <a:off x="2966523" y="1058551"/>
                <a:ext cx="3265520" cy="2531222"/>
              </a:xfrm>
              <a:custGeom>
                <a:avLst/>
                <a:gdLst>
                  <a:gd name="connsiteX0" fmla="*/ 0 w 1422400"/>
                  <a:gd name="connsiteY0" fmla="*/ 4151086 h 4151086"/>
                  <a:gd name="connsiteX1" fmla="*/ 711200 w 1422400"/>
                  <a:gd name="connsiteY1" fmla="*/ 0 h 4151086"/>
                  <a:gd name="connsiteX2" fmla="*/ 1422400 w 1422400"/>
                  <a:gd name="connsiteY2" fmla="*/ 4151086 h 4151086"/>
                  <a:gd name="connsiteX3" fmla="*/ 0 w 1422400"/>
                  <a:gd name="connsiteY3" fmla="*/ 4151086 h 4151086"/>
                  <a:gd name="connsiteX0" fmla="*/ 0 w 2496457"/>
                  <a:gd name="connsiteY0" fmla="*/ 4151086 h 4151086"/>
                  <a:gd name="connsiteX1" fmla="*/ 711200 w 2496457"/>
                  <a:gd name="connsiteY1" fmla="*/ 0 h 4151086"/>
                  <a:gd name="connsiteX2" fmla="*/ 2496457 w 2496457"/>
                  <a:gd name="connsiteY2" fmla="*/ 3802743 h 4151086"/>
                  <a:gd name="connsiteX3" fmla="*/ 0 w 2496457"/>
                  <a:gd name="connsiteY3" fmla="*/ 4151086 h 4151086"/>
                  <a:gd name="connsiteX0" fmla="*/ 0 w 3033486"/>
                  <a:gd name="connsiteY0" fmla="*/ 3715658 h 3802743"/>
                  <a:gd name="connsiteX1" fmla="*/ 1248229 w 3033486"/>
                  <a:gd name="connsiteY1" fmla="*/ 0 h 3802743"/>
                  <a:gd name="connsiteX2" fmla="*/ 3033486 w 3033486"/>
                  <a:gd name="connsiteY2" fmla="*/ 3802743 h 3802743"/>
                  <a:gd name="connsiteX3" fmla="*/ 0 w 3033486"/>
                  <a:gd name="connsiteY3" fmla="*/ 3715658 h 3802743"/>
                  <a:gd name="connsiteX0" fmla="*/ 0 w 3033486"/>
                  <a:gd name="connsiteY0" fmla="*/ 3715658 h 4113159"/>
                  <a:gd name="connsiteX1" fmla="*/ 1248229 w 3033486"/>
                  <a:gd name="connsiteY1" fmla="*/ 0 h 4113159"/>
                  <a:gd name="connsiteX2" fmla="*/ 3033486 w 3033486"/>
                  <a:gd name="connsiteY2" fmla="*/ 3802743 h 4113159"/>
                  <a:gd name="connsiteX3" fmla="*/ 0 w 3033486"/>
                  <a:gd name="connsiteY3" fmla="*/ 3715658 h 4113159"/>
                  <a:gd name="connsiteX0" fmla="*/ 0 w 3149600"/>
                  <a:gd name="connsiteY0" fmla="*/ 3715658 h 4180340"/>
                  <a:gd name="connsiteX1" fmla="*/ 1248229 w 3149600"/>
                  <a:gd name="connsiteY1" fmla="*/ 0 h 4180340"/>
                  <a:gd name="connsiteX2" fmla="*/ 3149600 w 3149600"/>
                  <a:gd name="connsiteY2" fmla="*/ 4005943 h 4180340"/>
                  <a:gd name="connsiteX3" fmla="*/ 0 w 3149600"/>
                  <a:gd name="connsiteY3" fmla="*/ 3715658 h 4180340"/>
                  <a:gd name="connsiteX0" fmla="*/ 0 w 3149600"/>
                  <a:gd name="connsiteY0" fmla="*/ 3715658 h 4364473"/>
                  <a:gd name="connsiteX1" fmla="*/ 1248229 w 3149600"/>
                  <a:gd name="connsiteY1" fmla="*/ 0 h 4364473"/>
                  <a:gd name="connsiteX2" fmla="*/ 3149600 w 3149600"/>
                  <a:gd name="connsiteY2" fmla="*/ 4005943 h 4364473"/>
                  <a:gd name="connsiteX3" fmla="*/ 0 w 3149600"/>
                  <a:gd name="connsiteY3" fmla="*/ 3715658 h 4364473"/>
                  <a:gd name="connsiteX0" fmla="*/ 0 w 3149600"/>
                  <a:gd name="connsiteY0" fmla="*/ 3715658 h 4426910"/>
                  <a:gd name="connsiteX1" fmla="*/ 1248229 w 3149600"/>
                  <a:gd name="connsiteY1" fmla="*/ 0 h 4426910"/>
                  <a:gd name="connsiteX2" fmla="*/ 3149600 w 3149600"/>
                  <a:gd name="connsiteY2" fmla="*/ 4005943 h 4426910"/>
                  <a:gd name="connsiteX3" fmla="*/ 0 w 3149600"/>
                  <a:gd name="connsiteY3" fmla="*/ 3715658 h 4426910"/>
                  <a:gd name="connsiteX0" fmla="*/ 0 w 4375276"/>
                  <a:gd name="connsiteY0" fmla="*/ 3715658 h 3933863"/>
                  <a:gd name="connsiteX1" fmla="*/ 1248229 w 4375276"/>
                  <a:gd name="connsiteY1" fmla="*/ 0 h 3933863"/>
                  <a:gd name="connsiteX2" fmla="*/ 4375276 w 4375276"/>
                  <a:gd name="connsiteY2" fmla="*/ 1339339 h 3933863"/>
                  <a:gd name="connsiteX3" fmla="*/ 0 w 4375276"/>
                  <a:gd name="connsiteY3" fmla="*/ 3715658 h 3933863"/>
                  <a:gd name="connsiteX0" fmla="*/ 0 w 4504980"/>
                  <a:gd name="connsiteY0" fmla="*/ 4086444 h 4284708"/>
                  <a:gd name="connsiteX1" fmla="*/ 1377933 w 4504980"/>
                  <a:gd name="connsiteY1" fmla="*/ 0 h 4284708"/>
                  <a:gd name="connsiteX2" fmla="*/ 4504980 w 4504980"/>
                  <a:gd name="connsiteY2" fmla="*/ 1339339 h 4284708"/>
                  <a:gd name="connsiteX3" fmla="*/ 0 w 4504980"/>
                  <a:gd name="connsiteY3" fmla="*/ 4086444 h 4284708"/>
                  <a:gd name="connsiteX0" fmla="*/ 0 w 4504980"/>
                  <a:gd name="connsiteY0" fmla="*/ 4118340 h 4316604"/>
                  <a:gd name="connsiteX1" fmla="*/ 1175162 w 4504980"/>
                  <a:gd name="connsiteY1" fmla="*/ 1 h 4316604"/>
                  <a:gd name="connsiteX2" fmla="*/ 4504980 w 4504980"/>
                  <a:gd name="connsiteY2" fmla="*/ 1371235 h 4316604"/>
                  <a:gd name="connsiteX3" fmla="*/ 0 w 4504980"/>
                  <a:gd name="connsiteY3" fmla="*/ 4118340 h 4316604"/>
                  <a:gd name="connsiteX0" fmla="*/ 0 w 4550807"/>
                  <a:gd name="connsiteY0" fmla="*/ 4118338 h 4318041"/>
                  <a:gd name="connsiteX1" fmla="*/ 1175162 w 4550807"/>
                  <a:gd name="connsiteY1" fmla="*/ -1 h 4318041"/>
                  <a:gd name="connsiteX2" fmla="*/ 4504980 w 4550807"/>
                  <a:gd name="connsiteY2" fmla="*/ 1371233 h 4318041"/>
                  <a:gd name="connsiteX3" fmla="*/ 2750193 w 4550807"/>
                  <a:gd name="connsiteY3" fmla="*/ 3748922 h 4318041"/>
                  <a:gd name="connsiteX4" fmla="*/ 0 w 4550807"/>
                  <a:gd name="connsiteY4" fmla="*/ 4118338 h 4318041"/>
                  <a:gd name="connsiteX0" fmla="*/ 0 w 4608862"/>
                  <a:gd name="connsiteY0" fmla="*/ 4244263 h 4416681"/>
                  <a:gd name="connsiteX1" fmla="*/ 1233217 w 4608862"/>
                  <a:gd name="connsiteY1" fmla="*/ 1 h 4416681"/>
                  <a:gd name="connsiteX2" fmla="*/ 4563035 w 4608862"/>
                  <a:gd name="connsiteY2" fmla="*/ 1371235 h 4416681"/>
                  <a:gd name="connsiteX3" fmla="*/ 2808248 w 4608862"/>
                  <a:gd name="connsiteY3" fmla="*/ 3748924 h 4416681"/>
                  <a:gd name="connsiteX4" fmla="*/ 0 w 4608862"/>
                  <a:gd name="connsiteY4" fmla="*/ 4244263 h 4416681"/>
                  <a:gd name="connsiteX0" fmla="*/ 0 w 4604004"/>
                  <a:gd name="connsiteY0" fmla="*/ 4244261 h 4513228"/>
                  <a:gd name="connsiteX1" fmla="*/ 1233217 w 4604004"/>
                  <a:gd name="connsiteY1" fmla="*/ -1 h 4513228"/>
                  <a:gd name="connsiteX2" fmla="*/ 4563035 w 4604004"/>
                  <a:gd name="connsiteY2" fmla="*/ 1371233 h 4513228"/>
                  <a:gd name="connsiteX3" fmla="*/ 2621621 w 4604004"/>
                  <a:gd name="connsiteY3" fmla="*/ 4096784 h 4513228"/>
                  <a:gd name="connsiteX4" fmla="*/ 0 w 4604004"/>
                  <a:gd name="connsiteY4" fmla="*/ 4244261 h 4513228"/>
                  <a:gd name="connsiteX0" fmla="*/ 0 w 4604004"/>
                  <a:gd name="connsiteY0" fmla="*/ 4244263 h 4513228"/>
                  <a:gd name="connsiteX1" fmla="*/ 1233217 w 4604004"/>
                  <a:gd name="connsiteY1" fmla="*/ 0 h 4513228"/>
                  <a:gd name="connsiteX2" fmla="*/ 4563035 w 4604004"/>
                  <a:gd name="connsiteY2" fmla="*/ 1371235 h 4513228"/>
                  <a:gd name="connsiteX3" fmla="*/ 2621621 w 4604004"/>
                  <a:gd name="connsiteY3" fmla="*/ 4096786 h 4513228"/>
                  <a:gd name="connsiteX4" fmla="*/ 0 w 4604004"/>
                  <a:gd name="connsiteY4" fmla="*/ 4244263 h 4513228"/>
                  <a:gd name="connsiteX0" fmla="*/ 0 w 4707223"/>
                  <a:gd name="connsiteY0" fmla="*/ 4244263 h 4513230"/>
                  <a:gd name="connsiteX1" fmla="*/ 1233217 w 4707223"/>
                  <a:gd name="connsiteY1" fmla="*/ 0 h 4513230"/>
                  <a:gd name="connsiteX2" fmla="*/ 4668578 w 4707223"/>
                  <a:gd name="connsiteY2" fmla="*/ 1280620 h 4513230"/>
                  <a:gd name="connsiteX3" fmla="*/ 2621621 w 4707223"/>
                  <a:gd name="connsiteY3" fmla="*/ 4096786 h 4513230"/>
                  <a:gd name="connsiteX4" fmla="*/ 0 w 4707223"/>
                  <a:gd name="connsiteY4" fmla="*/ 4244263 h 4513230"/>
                  <a:gd name="connsiteX0" fmla="*/ 0 w 4718850"/>
                  <a:gd name="connsiteY0" fmla="*/ 4244263 h 4442167"/>
                  <a:gd name="connsiteX1" fmla="*/ 1233217 w 4718850"/>
                  <a:gd name="connsiteY1" fmla="*/ 0 h 4442167"/>
                  <a:gd name="connsiteX2" fmla="*/ 4668578 w 4718850"/>
                  <a:gd name="connsiteY2" fmla="*/ 1280620 h 4442167"/>
                  <a:gd name="connsiteX3" fmla="*/ 3053606 w 4718850"/>
                  <a:gd name="connsiteY3" fmla="*/ 3867470 h 4442167"/>
                  <a:gd name="connsiteX4" fmla="*/ 0 w 4718850"/>
                  <a:gd name="connsiteY4" fmla="*/ 4244263 h 4442167"/>
                  <a:gd name="connsiteX0" fmla="*/ 0 w 4509807"/>
                  <a:gd name="connsiteY0" fmla="*/ 3984559 h 4265694"/>
                  <a:gd name="connsiteX1" fmla="*/ 1024174 w 4509807"/>
                  <a:gd name="connsiteY1" fmla="*/ 0 h 4265694"/>
                  <a:gd name="connsiteX2" fmla="*/ 4459535 w 4509807"/>
                  <a:gd name="connsiteY2" fmla="*/ 1280620 h 4265694"/>
                  <a:gd name="connsiteX3" fmla="*/ 2844563 w 4509807"/>
                  <a:gd name="connsiteY3" fmla="*/ 3867470 h 4265694"/>
                  <a:gd name="connsiteX4" fmla="*/ 0 w 4509807"/>
                  <a:gd name="connsiteY4" fmla="*/ 3984559 h 4265694"/>
                  <a:gd name="connsiteX0" fmla="*/ 0 w 4513492"/>
                  <a:gd name="connsiteY0" fmla="*/ 4086823 h 4329794"/>
                  <a:gd name="connsiteX1" fmla="*/ 1027859 w 4513492"/>
                  <a:gd name="connsiteY1" fmla="*/ 0 h 4329794"/>
                  <a:gd name="connsiteX2" fmla="*/ 4463220 w 4513492"/>
                  <a:gd name="connsiteY2" fmla="*/ 1280620 h 4329794"/>
                  <a:gd name="connsiteX3" fmla="*/ 2848248 w 4513492"/>
                  <a:gd name="connsiteY3" fmla="*/ 3867470 h 4329794"/>
                  <a:gd name="connsiteX4" fmla="*/ 0 w 4513492"/>
                  <a:gd name="connsiteY4" fmla="*/ 4086823 h 432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3492" h="4329794">
                    <a:moveTo>
                      <a:pt x="0" y="4086823"/>
                    </a:moveTo>
                    <a:lnTo>
                      <a:pt x="1027859" y="0"/>
                    </a:lnTo>
                    <a:lnTo>
                      <a:pt x="4463220" y="1280620"/>
                    </a:lnTo>
                    <a:cubicBezTo>
                      <a:pt x="4770517" y="1716116"/>
                      <a:pt x="3599078" y="3409619"/>
                      <a:pt x="2848248" y="3867470"/>
                    </a:cubicBezTo>
                    <a:cubicBezTo>
                      <a:pt x="2097418" y="4325321"/>
                      <a:pt x="307297" y="4522319"/>
                      <a:pt x="0" y="4086823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Равнобедренный треугольник 21"/>
              <p:cNvSpPr/>
              <p:nvPr/>
            </p:nvSpPr>
            <p:spPr>
              <a:xfrm rot="20242655">
                <a:off x="5303035" y="2912368"/>
                <a:ext cx="3488955" cy="2627487"/>
              </a:xfrm>
              <a:custGeom>
                <a:avLst/>
                <a:gdLst>
                  <a:gd name="connsiteX0" fmla="*/ 0 w 1422400"/>
                  <a:gd name="connsiteY0" fmla="*/ 4151086 h 4151086"/>
                  <a:gd name="connsiteX1" fmla="*/ 711200 w 1422400"/>
                  <a:gd name="connsiteY1" fmla="*/ 0 h 4151086"/>
                  <a:gd name="connsiteX2" fmla="*/ 1422400 w 1422400"/>
                  <a:gd name="connsiteY2" fmla="*/ 4151086 h 4151086"/>
                  <a:gd name="connsiteX3" fmla="*/ 0 w 1422400"/>
                  <a:gd name="connsiteY3" fmla="*/ 4151086 h 4151086"/>
                  <a:gd name="connsiteX0" fmla="*/ 0 w 2496457"/>
                  <a:gd name="connsiteY0" fmla="*/ 4151086 h 4151086"/>
                  <a:gd name="connsiteX1" fmla="*/ 711200 w 2496457"/>
                  <a:gd name="connsiteY1" fmla="*/ 0 h 4151086"/>
                  <a:gd name="connsiteX2" fmla="*/ 2496457 w 2496457"/>
                  <a:gd name="connsiteY2" fmla="*/ 3802743 h 4151086"/>
                  <a:gd name="connsiteX3" fmla="*/ 0 w 2496457"/>
                  <a:gd name="connsiteY3" fmla="*/ 4151086 h 4151086"/>
                  <a:gd name="connsiteX0" fmla="*/ 0 w 3033486"/>
                  <a:gd name="connsiteY0" fmla="*/ 3715658 h 3802743"/>
                  <a:gd name="connsiteX1" fmla="*/ 1248229 w 3033486"/>
                  <a:gd name="connsiteY1" fmla="*/ 0 h 3802743"/>
                  <a:gd name="connsiteX2" fmla="*/ 3033486 w 3033486"/>
                  <a:gd name="connsiteY2" fmla="*/ 3802743 h 3802743"/>
                  <a:gd name="connsiteX3" fmla="*/ 0 w 3033486"/>
                  <a:gd name="connsiteY3" fmla="*/ 3715658 h 3802743"/>
                  <a:gd name="connsiteX0" fmla="*/ 0 w 3033486"/>
                  <a:gd name="connsiteY0" fmla="*/ 3715658 h 4113159"/>
                  <a:gd name="connsiteX1" fmla="*/ 1248229 w 3033486"/>
                  <a:gd name="connsiteY1" fmla="*/ 0 h 4113159"/>
                  <a:gd name="connsiteX2" fmla="*/ 3033486 w 3033486"/>
                  <a:gd name="connsiteY2" fmla="*/ 3802743 h 4113159"/>
                  <a:gd name="connsiteX3" fmla="*/ 0 w 3033486"/>
                  <a:gd name="connsiteY3" fmla="*/ 3715658 h 4113159"/>
                  <a:gd name="connsiteX0" fmla="*/ 0 w 3149600"/>
                  <a:gd name="connsiteY0" fmla="*/ 3715658 h 4180340"/>
                  <a:gd name="connsiteX1" fmla="*/ 1248229 w 3149600"/>
                  <a:gd name="connsiteY1" fmla="*/ 0 h 4180340"/>
                  <a:gd name="connsiteX2" fmla="*/ 3149600 w 3149600"/>
                  <a:gd name="connsiteY2" fmla="*/ 4005943 h 4180340"/>
                  <a:gd name="connsiteX3" fmla="*/ 0 w 3149600"/>
                  <a:gd name="connsiteY3" fmla="*/ 3715658 h 4180340"/>
                  <a:gd name="connsiteX0" fmla="*/ 0 w 3149600"/>
                  <a:gd name="connsiteY0" fmla="*/ 3715658 h 4364473"/>
                  <a:gd name="connsiteX1" fmla="*/ 1248229 w 3149600"/>
                  <a:gd name="connsiteY1" fmla="*/ 0 h 4364473"/>
                  <a:gd name="connsiteX2" fmla="*/ 3149600 w 3149600"/>
                  <a:gd name="connsiteY2" fmla="*/ 4005943 h 4364473"/>
                  <a:gd name="connsiteX3" fmla="*/ 0 w 3149600"/>
                  <a:gd name="connsiteY3" fmla="*/ 3715658 h 4364473"/>
                  <a:gd name="connsiteX0" fmla="*/ 0 w 3149600"/>
                  <a:gd name="connsiteY0" fmla="*/ 3715658 h 4426910"/>
                  <a:gd name="connsiteX1" fmla="*/ 1248229 w 3149600"/>
                  <a:gd name="connsiteY1" fmla="*/ 0 h 4426910"/>
                  <a:gd name="connsiteX2" fmla="*/ 3149600 w 3149600"/>
                  <a:gd name="connsiteY2" fmla="*/ 4005943 h 4426910"/>
                  <a:gd name="connsiteX3" fmla="*/ 0 w 3149600"/>
                  <a:gd name="connsiteY3" fmla="*/ 3715658 h 4426910"/>
                  <a:gd name="connsiteX0" fmla="*/ 0 w 4375276"/>
                  <a:gd name="connsiteY0" fmla="*/ 3715658 h 3933863"/>
                  <a:gd name="connsiteX1" fmla="*/ 1248229 w 4375276"/>
                  <a:gd name="connsiteY1" fmla="*/ 0 h 3933863"/>
                  <a:gd name="connsiteX2" fmla="*/ 4375276 w 4375276"/>
                  <a:gd name="connsiteY2" fmla="*/ 1339339 h 3933863"/>
                  <a:gd name="connsiteX3" fmla="*/ 0 w 4375276"/>
                  <a:gd name="connsiteY3" fmla="*/ 3715658 h 3933863"/>
                  <a:gd name="connsiteX0" fmla="*/ 0 w 4504980"/>
                  <a:gd name="connsiteY0" fmla="*/ 4086444 h 4284708"/>
                  <a:gd name="connsiteX1" fmla="*/ 1377933 w 4504980"/>
                  <a:gd name="connsiteY1" fmla="*/ 0 h 4284708"/>
                  <a:gd name="connsiteX2" fmla="*/ 4504980 w 4504980"/>
                  <a:gd name="connsiteY2" fmla="*/ 1339339 h 4284708"/>
                  <a:gd name="connsiteX3" fmla="*/ 0 w 4504980"/>
                  <a:gd name="connsiteY3" fmla="*/ 4086444 h 4284708"/>
                  <a:gd name="connsiteX0" fmla="*/ 0 w 4504980"/>
                  <a:gd name="connsiteY0" fmla="*/ 4118340 h 4316604"/>
                  <a:gd name="connsiteX1" fmla="*/ 1175162 w 4504980"/>
                  <a:gd name="connsiteY1" fmla="*/ 1 h 4316604"/>
                  <a:gd name="connsiteX2" fmla="*/ 4504980 w 4504980"/>
                  <a:gd name="connsiteY2" fmla="*/ 1371235 h 4316604"/>
                  <a:gd name="connsiteX3" fmla="*/ 0 w 4504980"/>
                  <a:gd name="connsiteY3" fmla="*/ 4118340 h 4316604"/>
                  <a:gd name="connsiteX0" fmla="*/ 0 w 4550807"/>
                  <a:gd name="connsiteY0" fmla="*/ 4118338 h 4318041"/>
                  <a:gd name="connsiteX1" fmla="*/ 1175162 w 4550807"/>
                  <a:gd name="connsiteY1" fmla="*/ -1 h 4318041"/>
                  <a:gd name="connsiteX2" fmla="*/ 4504980 w 4550807"/>
                  <a:gd name="connsiteY2" fmla="*/ 1371233 h 4318041"/>
                  <a:gd name="connsiteX3" fmla="*/ 2750193 w 4550807"/>
                  <a:gd name="connsiteY3" fmla="*/ 3748922 h 4318041"/>
                  <a:gd name="connsiteX4" fmla="*/ 0 w 4550807"/>
                  <a:gd name="connsiteY4" fmla="*/ 4118338 h 4318041"/>
                  <a:gd name="connsiteX0" fmla="*/ 0 w 4608862"/>
                  <a:gd name="connsiteY0" fmla="*/ 4244263 h 4416681"/>
                  <a:gd name="connsiteX1" fmla="*/ 1233217 w 4608862"/>
                  <a:gd name="connsiteY1" fmla="*/ 1 h 4416681"/>
                  <a:gd name="connsiteX2" fmla="*/ 4563035 w 4608862"/>
                  <a:gd name="connsiteY2" fmla="*/ 1371235 h 4416681"/>
                  <a:gd name="connsiteX3" fmla="*/ 2808248 w 4608862"/>
                  <a:gd name="connsiteY3" fmla="*/ 3748924 h 4416681"/>
                  <a:gd name="connsiteX4" fmla="*/ 0 w 4608862"/>
                  <a:gd name="connsiteY4" fmla="*/ 4244263 h 4416681"/>
                  <a:gd name="connsiteX0" fmla="*/ 0 w 4604004"/>
                  <a:gd name="connsiteY0" fmla="*/ 4244261 h 4513228"/>
                  <a:gd name="connsiteX1" fmla="*/ 1233217 w 4604004"/>
                  <a:gd name="connsiteY1" fmla="*/ -1 h 4513228"/>
                  <a:gd name="connsiteX2" fmla="*/ 4563035 w 4604004"/>
                  <a:gd name="connsiteY2" fmla="*/ 1371233 h 4513228"/>
                  <a:gd name="connsiteX3" fmla="*/ 2621621 w 4604004"/>
                  <a:gd name="connsiteY3" fmla="*/ 4096784 h 4513228"/>
                  <a:gd name="connsiteX4" fmla="*/ 0 w 4604004"/>
                  <a:gd name="connsiteY4" fmla="*/ 4244261 h 4513228"/>
                  <a:gd name="connsiteX0" fmla="*/ 0 w 4779905"/>
                  <a:gd name="connsiteY0" fmla="*/ 3699316 h 4295247"/>
                  <a:gd name="connsiteX1" fmla="*/ 1409118 w 4779905"/>
                  <a:gd name="connsiteY1" fmla="*/ 1 h 4295247"/>
                  <a:gd name="connsiteX2" fmla="*/ 4738936 w 4779905"/>
                  <a:gd name="connsiteY2" fmla="*/ 1371235 h 4295247"/>
                  <a:gd name="connsiteX3" fmla="*/ 2797522 w 4779905"/>
                  <a:gd name="connsiteY3" fmla="*/ 4096786 h 4295247"/>
                  <a:gd name="connsiteX4" fmla="*/ 0 w 4779905"/>
                  <a:gd name="connsiteY4" fmla="*/ 3699316 h 4295247"/>
                  <a:gd name="connsiteX0" fmla="*/ 0 w 4779905"/>
                  <a:gd name="connsiteY0" fmla="*/ 3791647 h 4387579"/>
                  <a:gd name="connsiteX1" fmla="*/ 1376717 w 4779905"/>
                  <a:gd name="connsiteY1" fmla="*/ 0 h 4387579"/>
                  <a:gd name="connsiteX2" fmla="*/ 4738936 w 4779905"/>
                  <a:gd name="connsiteY2" fmla="*/ 1463566 h 4387579"/>
                  <a:gd name="connsiteX3" fmla="*/ 2797522 w 4779905"/>
                  <a:gd name="connsiteY3" fmla="*/ 4189117 h 4387579"/>
                  <a:gd name="connsiteX4" fmla="*/ 0 w 4779905"/>
                  <a:gd name="connsiteY4" fmla="*/ 3791647 h 4387579"/>
                  <a:gd name="connsiteX0" fmla="*/ 0 w 4776838"/>
                  <a:gd name="connsiteY0" fmla="*/ 3791647 h 4196243"/>
                  <a:gd name="connsiteX1" fmla="*/ 1376717 w 4776838"/>
                  <a:gd name="connsiteY1" fmla="*/ 0 h 4196243"/>
                  <a:gd name="connsiteX2" fmla="*/ 4738936 w 4776838"/>
                  <a:gd name="connsiteY2" fmla="*/ 1463566 h 4196243"/>
                  <a:gd name="connsiteX3" fmla="*/ 2655562 w 4776838"/>
                  <a:gd name="connsiteY3" fmla="*/ 3915734 h 4196243"/>
                  <a:gd name="connsiteX4" fmla="*/ 0 w 4776838"/>
                  <a:gd name="connsiteY4" fmla="*/ 3791647 h 4196243"/>
                  <a:gd name="connsiteX0" fmla="*/ 0 w 4778785"/>
                  <a:gd name="connsiteY0" fmla="*/ 3791647 h 4224617"/>
                  <a:gd name="connsiteX1" fmla="*/ 1376717 w 4778785"/>
                  <a:gd name="connsiteY1" fmla="*/ 0 h 4224617"/>
                  <a:gd name="connsiteX2" fmla="*/ 4738936 w 4778785"/>
                  <a:gd name="connsiteY2" fmla="*/ 1463566 h 4224617"/>
                  <a:gd name="connsiteX3" fmla="*/ 2748152 w 4778785"/>
                  <a:gd name="connsiteY3" fmla="*/ 3960999 h 4224617"/>
                  <a:gd name="connsiteX4" fmla="*/ 0 w 4778785"/>
                  <a:gd name="connsiteY4" fmla="*/ 3791647 h 4224617"/>
                  <a:gd name="connsiteX0" fmla="*/ 0 w 4780431"/>
                  <a:gd name="connsiteY0" fmla="*/ 3791647 h 4224615"/>
                  <a:gd name="connsiteX1" fmla="*/ 1376717 w 4780431"/>
                  <a:gd name="connsiteY1" fmla="*/ 0 h 4224615"/>
                  <a:gd name="connsiteX2" fmla="*/ 4738936 w 4780431"/>
                  <a:gd name="connsiteY2" fmla="*/ 1463566 h 4224615"/>
                  <a:gd name="connsiteX3" fmla="*/ 2748152 w 4780431"/>
                  <a:gd name="connsiteY3" fmla="*/ 3960999 h 4224615"/>
                  <a:gd name="connsiteX4" fmla="*/ 0 w 4780431"/>
                  <a:gd name="connsiteY4" fmla="*/ 3791647 h 4224615"/>
                  <a:gd name="connsiteX0" fmla="*/ 0 w 4819613"/>
                  <a:gd name="connsiteY0" fmla="*/ 3791647 h 4224617"/>
                  <a:gd name="connsiteX1" fmla="*/ 1376717 w 4819613"/>
                  <a:gd name="connsiteY1" fmla="*/ 0 h 4224617"/>
                  <a:gd name="connsiteX2" fmla="*/ 4779055 w 4819613"/>
                  <a:gd name="connsiteY2" fmla="*/ 1534176 h 4224617"/>
                  <a:gd name="connsiteX3" fmla="*/ 2748152 w 4819613"/>
                  <a:gd name="connsiteY3" fmla="*/ 3960999 h 4224617"/>
                  <a:gd name="connsiteX4" fmla="*/ 0 w 4819613"/>
                  <a:gd name="connsiteY4" fmla="*/ 3791647 h 4224617"/>
                  <a:gd name="connsiteX0" fmla="*/ 0 w 4822315"/>
                  <a:gd name="connsiteY0" fmla="*/ 3791647 h 4260584"/>
                  <a:gd name="connsiteX1" fmla="*/ 1376717 w 4822315"/>
                  <a:gd name="connsiteY1" fmla="*/ 0 h 4260584"/>
                  <a:gd name="connsiteX2" fmla="*/ 4779055 w 4822315"/>
                  <a:gd name="connsiteY2" fmla="*/ 1534176 h 4260584"/>
                  <a:gd name="connsiteX3" fmla="*/ 2859258 w 4822315"/>
                  <a:gd name="connsiteY3" fmla="*/ 4015316 h 4260584"/>
                  <a:gd name="connsiteX4" fmla="*/ 0 w 4822315"/>
                  <a:gd name="connsiteY4" fmla="*/ 3791647 h 426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2315" h="4260584">
                    <a:moveTo>
                      <a:pt x="0" y="3791647"/>
                    </a:moveTo>
                    <a:lnTo>
                      <a:pt x="1376717" y="0"/>
                    </a:lnTo>
                    <a:lnTo>
                      <a:pt x="4779055" y="1534176"/>
                    </a:lnTo>
                    <a:cubicBezTo>
                      <a:pt x="5086352" y="1969672"/>
                      <a:pt x="3684158" y="3593678"/>
                      <a:pt x="2859258" y="4015316"/>
                    </a:cubicBezTo>
                    <a:cubicBezTo>
                      <a:pt x="2108428" y="4473167"/>
                      <a:pt x="307297" y="4227143"/>
                      <a:pt x="0" y="379164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3116725" y="729672"/>
                <a:ext cx="5444836" cy="5155158"/>
              </a:xfrm>
              <a:prstGeom prst="ellipse">
                <a:avLst/>
              </a:prstGeom>
              <a:noFill/>
              <a:ln w="698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/>
              <p:cNvCxnSpPr>
                <a:endCxn id="30" idx="4"/>
              </p:cNvCxnSpPr>
              <p:nvPr/>
            </p:nvCxnSpPr>
            <p:spPr>
              <a:xfrm>
                <a:off x="5810113" y="749419"/>
                <a:ext cx="29030" cy="51354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>
                <a:stCxn id="30" idx="6"/>
                <a:endCxn id="22" idx="0"/>
              </p:cNvCxnSpPr>
              <p:nvPr/>
            </p:nvCxnSpPr>
            <p:spPr>
              <a:xfrm flipH="1" flipV="1">
                <a:off x="3181137" y="3285646"/>
                <a:ext cx="5380424" cy="21605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Скругленный прямоугольник 40"/>
            <p:cNvSpPr/>
            <p:nvPr/>
          </p:nvSpPr>
          <p:spPr>
            <a:xfrm rot="19462176">
              <a:off x="4476648" y="1569811"/>
              <a:ext cx="1153798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 </a:t>
              </a:r>
              <a:r>
                <a:rPr lang="uk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цікаво</a:t>
              </a: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 rot="2366734">
              <a:off x="3947242" y="3807835"/>
              <a:ext cx="2177575" cy="1060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зрозуміло</a:t>
              </a: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 rot="19659225">
              <a:off x="5954141" y="3925574"/>
              <a:ext cx="2625916" cy="880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сподобалося</a:t>
              </a: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 rot="2530549">
              <a:off x="6186229" y="1304154"/>
              <a:ext cx="2368117" cy="1731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пізнавально</a:t>
              </a:r>
              <a:endPara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10095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657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8323" y="1759974"/>
            <a:ext cx="7561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однокласникові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комплімент-звертання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6604" y="4114159"/>
            <a:ext cx="7116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Ланцюжок </a:t>
            </a:r>
            <a:endParaRPr lang="uk-UA" sz="5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добрих </a:t>
            </a:r>
            <a:r>
              <a:rPr lang="uk-UA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побажань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062" y="383458"/>
            <a:ext cx="5325807" cy="319548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0076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6090" y="304800"/>
            <a:ext cx="5474110" cy="54741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1119" y="5968181"/>
            <a:ext cx="562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learningapps.org/display?v=pyhqrft4c21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17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AC164F-41C2-4377-9D1D-FC1601921A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492" y="374785"/>
            <a:ext cx="6734387" cy="664499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2585884" y="1356851"/>
            <a:ext cx="6184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буде, якщо я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засвою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«Тире в безсполучниковому складному реченні»?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60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561" y="1356851"/>
            <a:ext cx="109629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товаристві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 –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усяк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радіє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Гаї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шумлять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я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слухаю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Хмарки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біжать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милуюся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13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619" y="1356851"/>
            <a:ext cx="114939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вмер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поет –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втомило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горе.  </a:t>
            </a:r>
          </a:p>
          <a:p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Ростуть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гаї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скрипкові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оркестри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стоять. </a:t>
            </a:r>
          </a:p>
          <a:p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Гляне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холодною водою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обіллє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67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619" y="1356851"/>
            <a:ext cx="1149391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Посієш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учинок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виросте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Забудеш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рідний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 –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твій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корінь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всохне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Вселюдське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замовчиш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обчухраним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зростеш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54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55" y="560439"/>
            <a:ext cx="1151357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Тире</a:t>
            </a:r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Час, 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Зіставлення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протиставлення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28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55" y="560439"/>
            <a:ext cx="115135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843" y="467139"/>
            <a:ext cx="1143994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Коментоване письмо</a:t>
            </a:r>
          </a:p>
          <a:p>
            <a:pPr algn="just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Урожай не земля родить –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людські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руки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творять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Посієш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недбало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збереш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мало.   Земля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багата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– народ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багатий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 Стара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пісня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струни. 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Треті </a:t>
            </a:r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півні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проспівають – я вернусь до хати.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4457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292</Words>
  <Application>Microsoft Office PowerPoint</Application>
  <PresentationFormat>Произвольный</PresentationFormat>
  <Paragraphs>68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Dana</dc:creator>
  <cp:lastModifiedBy>ASUS</cp:lastModifiedBy>
  <cp:revision>108</cp:revision>
  <dcterms:created xsi:type="dcterms:W3CDTF">2020-11-10T20:31:30Z</dcterms:created>
  <dcterms:modified xsi:type="dcterms:W3CDTF">2022-12-24T13:35:18Z</dcterms:modified>
</cp:coreProperties>
</file>