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40" r:id="rId3"/>
    <p:sldMasterId id="2147483776" r:id="rId4"/>
    <p:sldMasterId id="2147483812" r:id="rId5"/>
    <p:sldMasterId id="2147483925" r:id="rId6"/>
  </p:sldMasterIdLst>
  <p:notesMasterIdLst>
    <p:notesMasterId r:id="rId27"/>
  </p:notesMasterIdLst>
  <p:sldIdLst>
    <p:sldId id="286" r:id="rId7"/>
    <p:sldId id="287" r:id="rId8"/>
    <p:sldId id="259" r:id="rId9"/>
    <p:sldId id="274" r:id="rId10"/>
    <p:sldId id="288" r:id="rId11"/>
    <p:sldId id="289" r:id="rId12"/>
    <p:sldId id="291" r:id="rId13"/>
    <p:sldId id="292" r:id="rId14"/>
    <p:sldId id="293" r:id="rId15"/>
    <p:sldId id="294" r:id="rId16"/>
    <p:sldId id="298" r:id="rId17"/>
    <p:sldId id="303" r:id="rId18"/>
    <p:sldId id="297" r:id="rId19"/>
    <p:sldId id="304" r:id="rId20"/>
    <p:sldId id="299" r:id="rId21"/>
    <p:sldId id="305" r:id="rId22"/>
    <p:sldId id="300" r:id="rId23"/>
    <p:sldId id="301" r:id="rId24"/>
    <p:sldId id="302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.jpe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C5483-8597-42AA-A74B-8D98252D84DB}" type="doc">
      <dgm:prSet loTypeId="urn:microsoft.com/office/officeart/2005/8/layout/hList7#1" loCatId="list" qsTypeId="urn:microsoft.com/office/officeart/2005/8/quickstyle/simple4" qsCatId="simple" csTypeId="urn:microsoft.com/office/officeart/2005/8/colors/accent3_1" csCatId="accent3" phldr="1"/>
      <dgm:spPr/>
    </dgm:pt>
    <dgm:pt modelId="{B8A8E805-8E38-4B50-BF73-DC067B56AAD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uk-UA" sz="1600" b="1" i="1" dirty="0">
            <a:solidFill>
              <a:schemeClr val="accent5">
                <a:lumMod val="75000"/>
              </a:schemeClr>
            </a:solidFill>
          </a:endParaRPr>
        </a:p>
        <a:p>
          <a:pPr algn="ctr"/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-вірш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algn="ctr"/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-не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 має сюжету</a:t>
          </a:r>
        </a:p>
        <a:p>
          <a:pPr algn="ctr"/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(передає почуття);</a:t>
          </a:r>
        </a:p>
        <a:p>
          <a:pPr algn="ctr"/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-ліричний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 герой ще не відчуває труднощів життя;</a:t>
          </a:r>
        </a:p>
        <a:p>
          <a:pPr algn="ctr"/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-ангел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 на плечі тихенько сидить і чекає нагоди допомогти, підтримати)</a:t>
          </a:r>
        </a:p>
        <a:p>
          <a:pPr algn="ctr"/>
          <a:endParaRPr lang="uk-UA" sz="1600" b="1" i="1" dirty="0">
            <a:solidFill>
              <a:schemeClr val="accent5">
                <a:lumMod val="75000"/>
              </a:schemeClr>
            </a:solidFill>
          </a:endParaRPr>
        </a:p>
      </dgm:t>
    </dgm:pt>
    <dgm:pt modelId="{F009C9CF-FA31-4D58-83B0-8FFD63C341BF}" type="parTrans" cxnId="{79C43A8B-4AD4-400B-8D19-47670BA463DC}">
      <dgm:prSet/>
      <dgm:spPr/>
      <dgm:t>
        <a:bodyPr/>
        <a:lstStyle/>
        <a:p>
          <a:endParaRPr lang="uk-UA"/>
        </a:p>
      </dgm:t>
    </dgm:pt>
    <dgm:pt modelId="{044B00C6-B007-417A-8FB1-A2FEF5C52248}" type="sibTrans" cxnId="{79C43A8B-4AD4-400B-8D19-47670BA463DC}">
      <dgm:prSet/>
      <dgm:spPr/>
      <dgm:t>
        <a:bodyPr/>
        <a:lstStyle/>
        <a:p>
          <a:endParaRPr lang="uk-UA"/>
        </a:p>
      </dgm:t>
    </dgm:pt>
    <dgm:pt modelId="{AA27C43C-8261-4584-9EF8-0F46DEBC0411}">
      <dgm:prSet phldrT="[Текст]" custT="1"/>
      <dgm:spPr/>
      <dgm:t>
        <a:bodyPr/>
        <a:lstStyle/>
        <a:p>
          <a:pPr algn="ctr"/>
          <a:r>
            <a:rPr lang="uk-UA" sz="1800" b="1" dirty="0" err="1">
              <a:solidFill>
                <a:schemeClr val="accent5">
                  <a:lumMod val="75000"/>
                </a:schemeClr>
              </a:solidFill>
            </a:rPr>
            <a:t>-лірика</a:t>
          </a:r>
          <a:r>
            <a:rPr lang="uk-UA" sz="1800" b="1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algn="ctr"/>
          <a:r>
            <a:rPr lang="uk-UA" sz="1800" b="1" dirty="0" err="1">
              <a:solidFill>
                <a:schemeClr val="accent5">
                  <a:lumMod val="75000"/>
                </a:schemeClr>
              </a:solidFill>
            </a:rPr>
            <a:t>-філософська</a:t>
          </a:r>
          <a:r>
            <a:rPr lang="uk-UA" sz="1800" b="1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algn="ctr"/>
          <a:r>
            <a:rPr lang="uk-UA" sz="1800" b="1" dirty="0" err="1">
              <a:solidFill>
                <a:schemeClr val="accent5">
                  <a:lumMod val="75000"/>
                </a:schemeClr>
              </a:solidFill>
            </a:rPr>
            <a:t>-розповідь</a:t>
          </a:r>
          <a:r>
            <a:rPr lang="uk-UA" sz="1800" b="1" dirty="0">
              <a:solidFill>
                <a:schemeClr val="accent5">
                  <a:lumMod val="75000"/>
                </a:schemeClr>
              </a:solidFill>
            </a:rPr>
            <a:t> про доброго, чистого ангела, який завжди з людиною і допомагає їй</a:t>
          </a:r>
        </a:p>
      </dgm:t>
    </dgm:pt>
    <dgm:pt modelId="{5453BEC6-4014-4648-900A-6746DDB2D0FA}" type="parTrans" cxnId="{D52CAD6C-33B3-4B85-87F4-A6E948AAA96C}">
      <dgm:prSet/>
      <dgm:spPr/>
      <dgm:t>
        <a:bodyPr/>
        <a:lstStyle/>
        <a:p>
          <a:endParaRPr lang="uk-UA"/>
        </a:p>
      </dgm:t>
    </dgm:pt>
    <dgm:pt modelId="{9EED26E6-8247-4418-89B3-8020FA5F0AF2}" type="sibTrans" cxnId="{D52CAD6C-33B3-4B85-87F4-A6E948AAA96C}">
      <dgm:prSet/>
      <dgm:spPr/>
      <dgm:t>
        <a:bodyPr/>
        <a:lstStyle/>
        <a:p>
          <a:endParaRPr lang="uk-UA"/>
        </a:p>
      </dgm:t>
    </dgm:pt>
    <dgm:pt modelId="{B2794F6F-03BA-4253-BDA2-719FD176983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-балада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-має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 сюжет (є події);</a:t>
          </a:r>
        </a:p>
        <a:p>
          <a:r>
            <a:rPr lang="uk-UA" sz="1600" b="1" i="1">
              <a:solidFill>
                <a:schemeClr val="accent5">
                  <a:lumMod val="75000"/>
                </a:schemeClr>
              </a:solidFill>
            </a:rPr>
            <a:t>-ліричний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 герой долає різні перешкоди;</a:t>
          </a:r>
        </a:p>
        <a:p>
          <a:r>
            <a:rPr lang="uk-UA" sz="1600" b="1" i="1" dirty="0" err="1">
              <a:solidFill>
                <a:schemeClr val="accent5">
                  <a:lumMod val="75000"/>
                </a:schemeClr>
              </a:solidFill>
            </a:rPr>
            <a:t>-янгол</a:t>
          </a:r>
          <a:r>
            <a:rPr lang="uk-UA" sz="1600" b="1" i="1" dirty="0">
              <a:solidFill>
                <a:schemeClr val="accent5">
                  <a:lumMod val="75000"/>
                </a:schemeClr>
              </a:solidFill>
            </a:rPr>
            <a:t> на плечі ледь живий</a:t>
          </a:r>
        </a:p>
      </dgm:t>
    </dgm:pt>
    <dgm:pt modelId="{F88C9D28-D650-47B0-AA0A-A4B87294ED8A}" type="parTrans" cxnId="{001ABC40-7C7A-4E55-AEA3-A2DEB2BF602E}">
      <dgm:prSet/>
      <dgm:spPr/>
      <dgm:t>
        <a:bodyPr/>
        <a:lstStyle/>
        <a:p>
          <a:endParaRPr lang="uk-UA"/>
        </a:p>
      </dgm:t>
    </dgm:pt>
    <dgm:pt modelId="{6C0A8318-986E-4419-8149-C93D91E774B8}" type="sibTrans" cxnId="{001ABC40-7C7A-4E55-AEA3-A2DEB2BF602E}">
      <dgm:prSet/>
      <dgm:spPr/>
      <dgm:t>
        <a:bodyPr/>
        <a:lstStyle/>
        <a:p>
          <a:endParaRPr lang="uk-UA"/>
        </a:p>
      </dgm:t>
    </dgm:pt>
    <dgm:pt modelId="{8BE01BA7-19E0-4FC5-8CAC-2211689CA066}" type="pres">
      <dgm:prSet presAssocID="{221C5483-8597-42AA-A74B-8D98252D84DB}" presName="Name0" presStyleCnt="0">
        <dgm:presLayoutVars>
          <dgm:dir/>
          <dgm:resizeHandles val="exact"/>
        </dgm:presLayoutVars>
      </dgm:prSet>
      <dgm:spPr/>
    </dgm:pt>
    <dgm:pt modelId="{C3E3E238-EE27-4D81-8C70-D584A226DC31}" type="pres">
      <dgm:prSet presAssocID="{221C5483-8597-42AA-A74B-8D98252D84DB}" presName="fgShape" presStyleLbl="fgShp" presStyleIdx="0" presStyleCnt="1" custScaleY="58233"/>
      <dgm:spPr/>
    </dgm:pt>
    <dgm:pt modelId="{648606C8-E425-4C8F-BF39-2C8E59828DD0}" type="pres">
      <dgm:prSet presAssocID="{221C5483-8597-42AA-A74B-8D98252D84DB}" presName="linComp" presStyleCnt="0"/>
      <dgm:spPr/>
    </dgm:pt>
    <dgm:pt modelId="{8326AB14-3DA5-498E-9EA5-5A54D3AD37DF}" type="pres">
      <dgm:prSet presAssocID="{B8A8E805-8E38-4B50-BF73-DC067B56AAD9}" presName="compNode" presStyleCnt="0"/>
      <dgm:spPr/>
    </dgm:pt>
    <dgm:pt modelId="{628BE987-3B60-4214-AA68-15884DDF459F}" type="pres">
      <dgm:prSet presAssocID="{B8A8E805-8E38-4B50-BF73-DC067B56AAD9}" presName="bkgdShape" presStyleLbl="node1" presStyleIdx="0" presStyleCnt="3" custScaleX="110822"/>
      <dgm:spPr/>
    </dgm:pt>
    <dgm:pt modelId="{7DFA6809-3FD4-48EC-A128-49631593D17B}" type="pres">
      <dgm:prSet presAssocID="{B8A8E805-8E38-4B50-BF73-DC067B56AAD9}" presName="nodeTx" presStyleLbl="node1" presStyleIdx="0" presStyleCnt="3">
        <dgm:presLayoutVars>
          <dgm:bulletEnabled val="1"/>
        </dgm:presLayoutVars>
      </dgm:prSet>
      <dgm:spPr/>
    </dgm:pt>
    <dgm:pt modelId="{C3D0D9AC-1132-4FE0-9AE0-1CD28A761CF2}" type="pres">
      <dgm:prSet presAssocID="{B8A8E805-8E38-4B50-BF73-DC067B56AAD9}" presName="invisiNode" presStyleLbl="node1" presStyleIdx="0" presStyleCnt="3"/>
      <dgm:spPr/>
    </dgm:pt>
    <dgm:pt modelId="{0AB75138-E4B5-42D2-9990-EA06055F9A73}" type="pres">
      <dgm:prSet presAssocID="{B8A8E805-8E38-4B50-BF73-DC067B56AAD9}" presName="imagNode" presStyleLbl="fgImgPlace1" presStyleIdx="0" presStyleCnt="3" custScaleX="82563" custScaleY="810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27CBA93-769A-4DE8-8ECC-7CFBE1436E21}" type="pres">
      <dgm:prSet presAssocID="{044B00C6-B007-417A-8FB1-A2FEF5C52248}" presName="sibTrans" presStyleLbl="sibTrans2D1" presStyleIdx="0" presStyleCnt="0"/>
      <dgm:spPr/>
    </dgm:pt>
    <dgm:pt modelId="{F401533E-6A78-49F2-A447-D8BE2EAE5872}" type="pres">
      <dgm:prSet presAssocID="{AA27C43C-8261-4584-9EF8-0F46DEBC0411}" presName="compNode" presStyleCnt="0"/>
      <dgm:spPr/>
    </dgm:pt>
    <dgm:pt modelId="{D3C317AF-B682-4380-B247-F04FD38A9D47}" type="pres">
      <dgm:prSet presAssocID="{AA27C43C-8261-4584-9EF8-0F46DEBC0411}" presName="bkgdShape" presStyleLbl="node1" presStyleIdx="1" presStyleCnt="3" custScaleX="115585"/>
      <dgm:spPr/>
    </dgm:pt>
    <dgm:pt modelId="{1AE63D73-089D-4DCD-BFB9-08D349703EE9}" type="pres">
      <dgm:prSet presAssocID="{AA27C43C-8261-4584-9EF8-0F46DEBC0411}" presName="nodeTx" presStyleLbl="node1" presStyleIdx="1" presStyleCnt="3">
        <dgm:presLayoutVars>
          <dgm:bulletEnabled val="1"/>
        </dgm:presLayoutVars>
      </dgm:prSet>
      <dgm:spPr/>
    </dgm:pt>
    <dgm:pt modelId="{84998B7B-33DC-4A4A-B4D9-672ABD5B8F25}" type="pres">
      <dgm:prSet presAssocID="{AA27C43C-8261-4584-9EF8-0F46DEBC0411}" presName="invisiNode" presStyleLbl="node1" presStyleIdx="1" presStyleCnt="3"/>
      <dgm:spPr/>
    </dgm:pt>
    <dgm:pt modelId="{D024E57D-7225-45CF-95E2-C851BC67D26D}" type="pres">
      <dgm:prSet presAssocID="{AA27C43C-8261-4584-9EF8-0F46DEBC0411}" presName="imagNode" presStyleLbl="fgImgPlace1" presStyleIdx="1" presStyleCnt="3" custScaleY="88285" custLinFactNeighborX="-1539" custLinFactNeighborY="-578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FCE3CA7-70BA-4036-88FF-F8B760AD3B19}" type="pres">
      <dgm:prSet presAssocID="{9EED26E6-8247-4418-89B3-8020FA5F0AF2}" presName="sibTrans" presStyleLbl="sibTrans2D1" presStyleIdx="0" presStyleCnt="0"/>
      <dgm:spPr/>
    </dgm:pt>
    <dgm:pt modelId="{0B5F5DA8-D109-418C-893A-EB7D42457E2B}" type="pres">
      <dgm:prSet presAssocID="{B2794F6F-03BA-4253-BDA2-719FD1769839}" presName="compNode" presStyleCnt="0"/>
      <dgm:spPr/>
    </dgm:pt>
    <dgm:pt modelId="{3310099F-4F85-4146-8AA6-8198A88A7BCA}" type="pres">
      <dgm:prSet presAssocID="{B2794F6F-03BA-4253-BDA2-719FD1769839}" presName="bkgdShape" presStyleLbl="node1" presStyleIdx="2" presStyleCnt="3" custScaleX="109378" custLinFactNeighborX="6602" custLinFactNeighborY="2410"/>
      <dgm:spPr/>
    </dgm:pt>
    <dgm:pt modelId="{AC624D84-CE49-4913-BDA7-7FA26B4501C3}" type="pres">
      <dgm:prSet presAssocID="{B2794F6F-03BA-4253-BDA2-719FD1769839}" presName="nodeTx" presStyleLbl="node1" presStyleIdx="2" presStyleCnt="3">
        <dgm:presLayoutVars>
          <dgm:bulletEnabled val="1"/>
        </dgm:presLayoutVars>
      </dgm:prSet>
      <dgm:spPr/>
    </dgm:pt>
    <dgm:pt modelId="{7EBED01A-1A76-4446-B0B8-312A22DEC1F3}" type="pres">
      <dgm:prSet presAssocID="{B2794F6F-03BA-4253-BDA2-719FD1769839}" presName="invisiNode" presStyleLbl="node1" presStyleIdx="2" presStyleCnt="3"/>
      <dgm:spPr/>
    </dgm:pt>
    <dgm:pt modelId="{7647CA60-62D7-4B6C-BFED-CDFA710A0054}" type="pres">
      <dgm:prSet presAssocID="{B2794F6F-03BA-4253-BDA2-719FD1769839}" presName="imagNode" presStyleLbl="fgImgPlace1" presStyleIdx="2" presStyleCnt="3" custScaleX="98229" custScaleY="8828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B2CC92F-F7BD-4077-AEC0-3EE7A751C0F8}" type="presOf" srcId="{AA27C43C-8261-4584-9EF8-0F46DEBC0411}" destId="{1AE63D73-089D-4DCD-BFB9-08D349703EE9}" srcOrd="1" destOrd="0" presId="urn:microsoft.com/office/officeart/2005/8/layout/hList7#1"/>
    <dgm:cxn modelId="{001ABC40-7C7A-4E55-AEA3-A2DEB2BF602E}" srcId="{221C5483-8597-42AA-A74B-8D98252D84DB}" destId="{B2794F6F-03BA-4253-BDA2-719FD1769839}" srcOrd="2" destOrd="0" parTransId="{F88C9D28-D650-47B0-AA0A-A4B87294ED8A}" sibTransId="{6C0A8318-986E-4419-8149-C93D91E774B8}"/>
    <dgm:cxn modelId="{F2D6EE43-961D-469B-8D6A-9328AF2D08C3}" type="presOf" srcId="{B2794F6F-03BA-4253-BDA2-719FD1769839}" destId="{3310099F-4F85-4146-8AA6-8198A88A7BCA}" srcOrd="0" destOrd="0" presId="urn:microsoft.com/office/officeart/2005/8/layout/hList7#1"/>
    <dgm:cxn modelId="{DBC62E46-57E8-4A2B-9CBE-FB92902EEC0F}" type="presOf" srcId="{AA27C43C-8261-4584-9EF8-0F46DEBC0411}" destId="{D3C317AF-B682-4380-B247-F04FD38A9D47}" srcOrd="0" destOrd="0" presId="urn:microsoft.com/office/officeart/2005/8/layout/hList7#1"/>
    <dgm:cxn modelId="{D52CAD6C-33B3-4B85-87F4-A6E948AAA96C}" srcId="{221C5483-8597-42AA-A74B-8D98252D84DB}" destId="{AA27C43C-8261-4584-9EF8-0F46DEBC0411}" srcOrd="1" destOrd="0" parTransId="{5453BEC6-4014-4648-900A-6746DDB2D0FA}" sibTransId="{9EED26E6-8247-4418-89B3-8020FA5F0AF2}"/>
    <dgm:cxn modelId="{B9BCB36C-8D29-4FB8-AAF6-891B6662832F}" type="presOf" srcId="{044B00C6-B007-417A-8FB1-A2FEF5C52248}" destId="{327CBA93-769A-4DE8-8ECC-7CFBE1436E21}" srcOrd="0" destOrd="0" presId="urn:microsoft.com/office/officeart/2005/8/layout/hList7#1"/>
    <dgm:cxn modelId="{33B67152-5E10-40A2-AE05-F1D0EDFAF419}" type="presOf" srcId="{B2794F6F-03BA-4253-BDA2-719FD1769839}" destId="{AC624D84-CE49-4913-BDA7-7FA26B4501C3}" srcOrd="1" destOrd="0" presId="urn:microsoft.com/office/officeart/2005/8/layout/hList7#1"/>
    <dgm:cxn modelId="{79C43A8B-4AD4-400B-8D19-47670BA463DC}" srcId="{221C5483-8597-42AA-A74B-8D98252D84DB}" destId="{B8A8E805-8E38-4B50-BF73-DC067B56AAD9}" srcOrd="0" destOrd="0" parTransId="{F009C9CF-FA31-4D58-83B0-8FFD63C341BF}" sibTransId="{044B00C6-B007-417A-8FB1-A2FEF5C52248}"/>
    <dgm:cxn modelId="{60AF278D-B868-47D0-A4E5-2FA212BE051D}" type="presOf" srcId="{B8A8E805-8E38-4B50-BF73-DC067B56AAD9}" destId="{7DFA6809-3FD4-48EC-A128-49631593D17B}" srcOrd="1" destOrd="0" presId="urn:microsoft.com/office/officeart/2005/8/layout/hList7#1"/>
    <dgm:cxn modelId="{221664B6-E889-4C57-9484-39F9389F5A20}" type="presOf" srcId="{9EED26E6-8247-4418-89B3-8020FA5F0AF2}" destId="{1FCE3CA7-70BA-4036-88FF-F8B760AD3B19}" srcOrd="0" destOrd="0" presId="urn:microsoft.com/office/officeart/2005/8/layout/hList7#1"/>
    <dgm:cxn modelId="{9069E0CA-1104-4D30-BD09-CD98CAE390F5}" type="presOf" srcId="{221C5483-8597-42AA-A74B-8D98252D84DB}" destId="{8BE01BA7-19E0-4FC5-8CAC-2211689CA066}" srcOrd="0" destOrd="0" presId="urn:microsoft.com/office/officeart/2005/8/layout/hList7#1"/>
    <dgm:cxn modelId="{F39EBFE8-A843-4F8E-B6CD-AD5ADACFA51F}" type="presOf" srcId="{B8A8E805-8E38-4B50-BF73-DC067B56AAD9}" destId="{628BE987-3B60-4214-AA68-15884DDF459F}" srcOrd="0" destOrd="0" presId="urn:microsoft.com/office/officeart/2005/8/layout/hList7#1"/>
    <dgm:cxn modelId="{EAE350B0-4E75-439C-B3D5-A8474A58A7AA}" type="presParOf" srcId="{8BE01BA7-19E0-4FC5-8CAC-2211689CA066}" destId="{C3E3E238-EE27-4D81-8C70-D584A226DC31}" srcOrd="0" destOrd="0" presId="urn:microsoft.com/office/officeart/2005/8/layout/hList7#1"/>
    <dgm:cxn modelId="{5EA16F9E-D5FE-47DA-BDA2-E029A52F4FE7}" type="presParOf" srcId="{8BE01BA7-19E0-4FC5-8CAC-2211689CA066}" destId="{648606C8-E425-4C8F-BF39-2C8E59828DD0}" srcOrd="1" destOrd="0" presId="urn:microsoft.com/office/officeart/2005/8/layout/hList7#1"/>
    <dgm:cxn modelId="{36329439-007D-489F-9999-A25F5E4B38E0}" type="presParOf" srcId="{648606C8-E425-4C8F-BF39-2C8E59828DD0}" destId="{8326AB14-3DA5-498E-9EA5-5A54D3AD37DF}" srcOrd="0" destOrd="0" presId="urn:microsoft.com/office/officeart/2005/8/layout/hList7#1"/>
    <dgm:cxn modelId="{84AFFE79-4091-4B14-AE9D-2D2A3C98D144}" type="presParOf" srcId="{8326AB14-3DA5-498E-9EA5-5A54D3AD37DF}" destId="{628BE987-3B60-4214-AA68-15884DDF459F}" srcOrd="0" destOrd="0" presId="urn:microsoft.com/office/officeart/2005/8/layout/hList7#1"/>
    <dgm:cxn modelId="{FC619CCC-7768-43AF-9847-7431352DC8F6}" type="presParOf" srcId="{8326AB14-3DA5-498E-9EA5-5A54D3AD37DF}" destId="{7DFA6809-3FD4-48EC-A128-49631593D17B}" srcOrd="1" destOrd="0" presId="urn:microsoft.com/office/officeart/2005/8/layout/hList7#1"/>
    <dgm:cxn modelId="{7002EA00-68AA-4AC3-8FB6-5F90191F5229}" type="presParOf" srcId="{8326AB14-3DA5-498E-9EA5-5A54D3AD37DF}" destId="{C3D0D9AC-1132-4FE0-9AE0-1CD28A761CF2}" srcOrd="2" destOrd="0" presId="urn:microsoft.com/office/officeart/2005/8/layout/hList7#1"/>
    <dgm:cxn modelId="{587793D0-F310-4420-B12D-679FC5CF1D0D}" type="presParOf" srcId="{8326AB14-3DA5-498E-9EA5-5A54D3AD37DF}" destId="{0AB75138-E4B5-42D2-9990-EA06055F9A73}" srcOrd="3" destOrd="0" presId="urn:microsoft.com/office/officeart/2005/8/layout/hList7#1"/>
    <dgm:cxn modelId="{868DDB47-FC9E-4C49-ADDA-BB549BED2C8F}" type="presParOf" srcId="{648606C8-E425-4C8F-BF39-2C8E59828DD0}" destId="{327CBA93-769A-4DE8-8ECC-7CFBE1436E21}" srcOrd="1" destOrd="0" presId="urn:microsoft.com/office/officeart/2005/8/layout/hList7#1"/>
    <dgm:cxn modelId="{03CE503B-6B88-4690-B3E3-3B5B4E0260EE}" type="presParOf" srcId="{648606C8-E425-4C8F-BF39-2C8E59828DD0}" destId="{F401533E-6A78-49F2-A447-D8BE2EAE5872}" srcOrd="2" destOrd="0" presId="urn:microsoft.com/office/officeart/2005/8/layout/hList7#1"/>
    <dgm:cxn modelId="{FFCBA2E3-F252-41C7-B6F9-3A08B8B21885}" type="presParOf" srcId="{F401533E-6A78-49F2-A447-D8BE2EAE5872}" destId="{D3C317AF-B682-4380-B247-F04FD38A9D47}" srcOrd="0" destOrd="0" presId="urn:microsoft.com/office/officeart/2005/8/layout/hList7#1"/>
    <dgm:cxn modelId="{890AFC4B-2DD4-4CA2-9647-15486E49D2E8}" type="presParOf" srcId="{F401533E-6A78-49F2-A447-D8BE2EAE5872}" destId="{1AE63D73-089D-4DCD-BFB9-08D349703EE9}" srcOrd="1" destOrd="0" presId="urn:microsoft.com/office/officeart/2005/8/layout/hList7#1"/>
    <dgm:cxn modelId="{038B90CF-A7EB-43B9-9AC1-1626FE94089E}" type="presParOf" srcId="{F401533E-6A78-49F2-A447-D8BE2EAE5872}" destId="{84998B7B-33DC-4A4A-B4D9-672ABD5B8F25}" srcOrd="2" destOrd="0" presId="urn:microsoft.com/office/officeart/2005/8/layout/hList7#1"/>
    <dgm:cxn modelId="{F5A94615-1E80-4C7B-AA73-42E08C04CE00}" type="presParOf" srcId="{F401533E-6A78-49F2-A447-D8BE2EAE5872}" destId="{D024E57D-7225-45CF-95E2-C851BC67D26D}" srcOrd="3" destOrd="0" presId="urn:microsoft.com/office/officeart/2005/8/layout/hList7#1"/>
    <dgm:cxn modelId="{8D8CEF6F-CA16-45A5-A0BB-6F5BBC8FE19C}" type="presParOf" srcId="{648606C8-E425-4C8F-BF39-2C8E59828DD0}" destId="{1FCE3CA7-70BA-4036-88FF-F8B760AD3B19}" srcOrd="3" destOrd="0" presId="urn:microsoft.com/office/officeart/2005/8/layout/hList7#1"/>
    <dgm:cxn modelId="{B27EE37F-6A04-49E6-87CB-08237B231D6E}" type="presParOf" srcId="{648606C8-E425-4C8F-BF39-2C8E59828DD0}" destId="{0B5F5DA8-D109-418C-893A-EB7D42457E2B}" srcOrd="4" destOrd="0" presId="urn:microsoft.com/office/officeart/2005/8/layout/hList7#1"/>
    <dgm:cxn modelId="{A6B33122-3684-4DC3-BFBB-F01B13E66DEE}" type="presParOf" srcId="{0B5F5DA8-D109-418C-893A-EB7D42457E2B}" destId="{3310099F-4F85-4146-8AA6-8198A88A7BCA}" srcOrd="0" destOrd="0" presId="urn:microsoft.com/office/officeart/2005/8/layout/hList7#1"/>
    <dgm:cxn modelId="{1B396E15-38B2-4C1E-9D8A-CD86F0F632B1}" type="presParOf" srcId="{0B5F5DA8-D109-418C-893A-EB7D42457E2B}" destId="{AC624D84-CE49-4913-BDA7-7FA26B4501C3}" srcOrd="1" destOrd="0" presId="urn:microsoft.com/office/officeart/2005/8/layout/hList7#1"/>
    <dgm:cxn modelId="{821064F6-284B-4434-B35E-E8AE2DD41512}" type="presParOf" srcId="{0B5F5DA8-D109-418C-893A-EB7D42457E2B}" destId="{7EBED01A-1A76-4446-B0B8-312A22DEC1F3}" srcOrd="2" destOrd="0" presId="urn:microsoft.com/office/officeart/2005/8/layout/hList7#1"/>
    <dgm:cxn modelId="{DBD9D176-CB51-410C-AAB2-158184C3BAE1}" type="presParOf" srcId="{0B5F5DA8-D109-418C-893A-EB7D42457E2B}" destId="{7647CA60-62D7-4B6C-BFED-CDFA710A005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BE987-3B60-4214-AA68-15884DDF459F}">
      <dsp:nvSpPr>
        <dsp:cNvPr id="0" name=""/>
        <dsp:cNvSpPr/>
      </dsp:nvSpPr>
      <dsp:spPr>
        <a:xfrm>
          <a:off x="1443" y="0"/>
          <a:ext cx="2707457" cy="59766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shade val="63000"/>
                <a:tint val="82000"/>
              </a:schemeClr>
              <a:schemeClr val="accent2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2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i="1" kern="1200" dirty="0">
            <a:solidFill>
              <a:schemeClr val="accent5">
                <a:lumMod val="75000"/>
              </a:schemeClr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-вірш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-не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 має сюжету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(передає почуття);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-ліричний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 герой ще не відчуває труднощів життя;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-ангел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 на плечі тихенько сидить і чекає нагоди допомогти, підтримати)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i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443" y="2390665"/>
        <a:ext cx="2707457" cy="2390665"/>
      </dsp:txXfrm>
    </dsp:sp>
    <dsp:sp modelId="{0AB75138-E4B5-42D2-9990-EA06055F9A73}">
      <dsp:nvSpPr>
        <dsp:cNvPr id="0" name=""/>
        <dsp:cNvSpPr/>
      </dsp:nvSpPr>
      <dsp:spPr>
        <a:xfrm>
          <a:off x="533575" y="547183"/>
          <a:ext cx="1643192" cy="161306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C317AF-B682-4380-B247-F04FD38A9D47}">
      <dsp:nvSpPr>
        <dsp:cNvPr id="0" name=""/>
        <dsp:cNvSpPr/>
      </dsp:nvSpPr>
      <dsp:spPr>
        <a:xfrm>
          <a:off x="2782192" y="0"/>
          <a:ext cx="2823820" cy="59766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 err="1">
              <a:solidFill>
                <a:schemeClr val="accent5">
                  <a:lumMod val="75000"/>
                </a:schemeClr>
              </a:solidFill>
            </a:rPr>
            <a:t>-лірика</a:t>
          </a:r>
          <a:r>
            <a:rPr lang="uk-UA" sz="1800" b="1" kern="1200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 err="1">
              <a:solidFill>
                <a:schemeClr val="accent5">
                  <a:lumMod val="75000"/>
                </a:schemeClr>
              </a:solidFill>
            </a:rPr>
            <a:t>-філософська</a:t>
          </a:r>
          <a:r>
            <a:rPr lang="uk-UA" sz="1800" b="1" kern="1200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 err="1">
              <a:solidFill>
                <a:schemeClr val="accent5">
                  <a:lumMod val="75000"/>
                </a:schemeClr>
              </a:solidFill>
            </a:rPr>
            <a:t>-розповідь</a:t>
          </a:r>
          <a:r>
            <a:rPr lang="uk-UA" sz="1800" b="1" kern="1200" dirty="0">
              <a:solidFill>
                <a:schemeClr val="accent5">
                  <a:lumMod val="75000"/>
                </a:schemeClr>
              </a:solidFill>
            </a:rPr>
            <a:t> про доброго, чистого ангела, який завжди з людиною і допомагає їй</a:t>
          </a:r>
        </a:p>
      </dsp:txBody>
      <dsp:txXfrm>
        <a:off x="2782192" y="2390665"/>
        <a:ext cx="2823820" cy="2390665"/>
      </dsp:txXfrm>
    </dsp:sp>
    <dsp:sp modelId="{D024E57D-7225-45CF-95E2-C851BC67D26D}">
      <dsp:nvSpPr>
        <dsp:cNvPr id="0" name=""/>
        <dsp:cNvSpPr/>
      </dsp:nvSpPr>
      <dsp:spPr>
        <a:xfrm>
          <a:off x="3168358" y="360042"/>
          <a:ext cx="1990229" cy="175707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10099F-4F85-4146-8AA6-8198A88A7BCA}">
      <dsp:nvSpPr>
        <dsp:cNvPr id="0" name=""/>
        <dsp:cNvSpPr/>
      </dsp:nvSpPr>
      <dsp:spPr>
        <a:xfrm>
          <a:off x="5680748" y="0"/>
          <a:ext cx="2672179" cy="59766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shade val="63000"/>
                <a:tint val="82000"/>
              </a:schemeClr>
              <a:schemeClr val="accent2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2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-балада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-має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 сюжет (є події);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>
              <a:solidFill>
                <a:schemeClr val="accent5">
                  <a:lumMod val="75000"/>
                </a:schemeClr>
              </a:solidFill>
            </a:rPr>
            <a:t>-ліричний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 герой долає різні перешкоди;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 err="1">
              <a:solidFill>
                <a:schemeClr val="accent5">
                  <a:lumMod val="75000"/>
                </a:schemeClr>
              </a:solidFill>
            </a:rPr>
            <a:t>-янгол</a:t>
          </a:r>
          <a:r>
            <a:rPr lang="uk-UA" sz="1600" b="1" i="1" kern="1200" dirty="0">
              <a:solidFill>
                <a:schemeClr val="accent5">
                  <a:lumMod val="75000"/>
                </a:schemeClr>
              </a:solidFill>
            </a:rPr>
            <a:t> на плечі ледь живий</a:t>
          </a:r>
        </a:p>
      </dsp:txBody>
      <dsp:txXfrm>
        <a:off x="5680748" y="2390665"/>
        <a:ext cx="2672179" cy="2390665"/>
      </dsp:txXfrm>
    </dsp:sp>
    <dsp:sp modelId="{7647CA60-62D7-4B6C-BFED-CDFA710A0054}">
      <dsp:nvSpPr>
        <dsp:cNvPr id="0" name=""/>
        <dsp:cNvSpPr/>
      </dsp:nvSpPr>
      <dsp:spPr>
        <a:xfrm>
          <a:off x="6037903" y="475177"/>
          <a:ext cx="1954982" cy="175707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E3E238-EE27-4D81-8C70-D584A226DC31}">
      <dsp:nvSpPr>
        <dsp:cNvPr id="0" name=""/>
        <dsp:cNvSpPr/>
      </dsp:nvSpPr>
      <dsp:spPr>
        <a:xfrm>
          <a:off x="334117" y="4968551"/>
          <a:ext cx="7684693" cy="522058"/>
        </a:xfrm>
        <a:prstGeom prst="leftRightArrow">
          <a:avLst/>
        </a:prstGeom>
        <a:blipFill>
          <a:blip xmlns:r="http://schemas.openxmlformats.org/officeDocument/2006/relationships" r:embed="rId1">
            <a:duotone>
              <a:schemeClr val="accent3">
                <a:tint val="60000"/>
                <a:hueOff val="0"/>
                <a:satOff val="0"/>
                <a:lumOff val="0"/>
                <a:alphaOff val="0"/>
                <a:shade val="40000"/>
              </a:schemeClr>
              <a:schemeClr val="accent3">
                <a:tint val="60000"/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2F880-2638-4C9A-9EC3-E1C1B5693E6B}" type="datetimeFigureOut">
              <a:rPr lang="uk-UA" smtClean="0"/>
              <a:pPr/>
              <a:t>25.12.2022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2F09-5B48-4179-8D3B-04FF6EF059E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119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62549E3-AA37-4936-851A-B7D6B8E3E57E}" type="slidenum">
              <a:rPr lang="ru-RU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B212799-CC34-4A7E-BD39-82B7D9E0FDC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788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8BFD0-13E3-42AC-9C2F-D161AC4D57F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7539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5B88A-5883-424E-858E-29CDBE4CBDB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722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FE87-D7EA-4AD7-BC0C-CE6C2AFAFE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3966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99068-2C4D-487C-A735-35DB43BF93D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5999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CDED0-17B6-47AD-BF96-C005D8D0F39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645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555EA-233E-4CD8-B094-2C781B15A21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334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637CE-3A73-4011-929D-E5657B9B987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856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28B38-E4A6-4FAF-8418-AE3950901D7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7325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E4A2E-0096-4C9E-B2C0-2454A5B5868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5696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8065C-1726-4230-8B41-3829730CCEB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7543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B71DB8-D181-40A5-8FB5-B6D73A6AFEA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937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DB273-8682-4917-8BB3-1E1F2D89C4DF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11442-1621-4866-931F-72AE4E21E8AF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8932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3351-C6B9-48E7-8CD1-62E6587FCE23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03F05-4100-4BB7-AE7C-53FD13EC7548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3147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96D7D-688C-4C9F-B97E-8EC6C3EC33DC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C8C4-02BC-419C-8368-20D2E2C72572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444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F91E-92C7-4DE5-8863-5D4C50735013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1CA9-93FB-4840-9F28-9825FB8C0D48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50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EF7-1ECB-4261-982E-1D3F626AC320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9C235-A257-43D1-9811-04462ED5F8A3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6947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DE8F-67DB-4680-BDD6-D03DBD460E49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34C9-3848-4AEA-B1F4-54951503DC38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2008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AAA8D-6BD5-4068-ADD9-ACA76F2F2386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D2FCD-AF19-4193-844B-D14EC3A6F5A1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4730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0F522-FC28-4ACC-947B-75CA6F1A9161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E80EC-6D8D-4FFC-9BB9-809612E684DE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4458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68476-0949-491B-8EB0-731884633377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1845F-7DD2-4661-8FE2-86297797923F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706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FADE-ACB9-4317-9A91-DA90863B5D22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DBBB2-D533-4B0C-B354-CE842221ED24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0774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FF0D2-7AB4-475B-871F-DC58DEB2011C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EA53-E6CB-411B-A338-055884663E34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1323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8D92-F2B8-4104-B63C-0AD6D51E018A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FC0B-489C-4C54-A1BF-BDABEB555550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586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BB466-1FF0-44C0-AB36-CBA5C24B8998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54292-C94D-4F01-B738-7CCF0C62B384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8760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82E7A-AAE2-4929-BFF9-24CF410786EC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F76D8-B61D-459F-A5B2-D7A8FD1E0D7B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8638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24B9-9D81-4073-BDD4-136012D68AF5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C9CE2-BD08-4C52-9FAB-77D8E5ECB1CA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6371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BAB3-86CC-4A88-85D8-EB0CBB0B0657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4703F-3A2C-4C9D-B8D0-D035F6D40642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7031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9131D-AA37-4412-8E21-E18DC05EF554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D8717-1B36-4677-9828-1CC6EE834263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7773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D601C-666F-40C2-8D82-2822F416C6F2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F1C25-FC46-4CA7-A018-1BFF59AFDA4E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9601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E96B4-8F13-4CC6-B527-A666D1727554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6B98-4635-44F8-B7AF-5BB91C305F8C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6000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AD964-9C07-4144-9A3B-DA71764AAA87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B87C5-8A7B-4F6C-A121-DCAC8C94516B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1816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6EF3-0829-4795-875D-E5BC0E8EC918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0487D-8BBA-4228-B9D7-AD16D4742511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2768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A78F-51B8-4574-A836-8151FCE715AF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4E376-1ABB-4B0C-B1A2-EB0EED24DE71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2036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10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D8F593-B86F-426F-AD2C-2BF93B2D23FE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9373E3-E57D-4E90-A5F7-3347E915C301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8186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CDBA-30FE-49EA-B7A1-354449803C7D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5FCD7-9C9A-4393-ABD1-1BC305C50FDC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2902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CD804C-DB60-4582-AF9B-BD107A8B62E1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9E39E8-C130-4F6B-B731-0BCAF84873DE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5976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B02AD-E131-4E07-8E85-07D27F9B8640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2DF3-EB79-4B02-8FFA-5392204F6C7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410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A9554-CF75-430F-8BEC-6AA1541D1FC3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A2636-D9A7-42A6-B020-D176FC471314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002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3AA46-EE1F-4ECE-82C2-5D4F69535902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1CD1-F533-4BE5-8B51-29DB9ED811C9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1288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283F96-5AB1-43AC-BE06-A8DD081E901A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FA1633-3E1A-4274-962B-A0DE0DEC190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150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E6FD-63D2-4EE7-BA79-A2B709F74F49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7D95-8CD9-4D18-B906-B72A4BD7670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4799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BB1BB-6EE9-4884-A2E5-A821BD993667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7D1CDB-47E1-40F2-B0FC-A1D1AA2F4B83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0604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09-EA00-48F1-ADF9-C67D3C7972A3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9572-1FEC-4191-A3C5-159A760484FF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144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9C08-8E81-4074-8BE9-68BAB451728E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F4D76-9983-4B09-9B2E-CBF09768B67D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0262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3868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7558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782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9246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0654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8947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7624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541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2076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9435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981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42FFF7-A189-47B6-8C6D-E0F070F3B681}" type="slidenum">
              <a:rPr lang="ru-RU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8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345983-D80A-42C2-8920-8A58A9D3F1D0}" type="datetime1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7FDACD-0E22-422C-869B-EECE01B97E7C}" type="slidenum">
              <a:rPr lang="ru-RU">
                <a:solidFill>
                  <a:srgbClr val="8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8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7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602788C-EA98-4326-937F-F38F9FBA18C4}" type="datetimeFigureOut">
              <a:rPr lang="ru-RU">
                <a:solidFill>
                  <a:srgbClr val="444D26"/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444D26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9F4FE44-0595-4B51-BFD2-0D0EDDDD35D3}" type="slidenum">
              <a:rPr lang="ru-RU">
                <a:solidFill>
                  <a:srgbClr val="444D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44D26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7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50DB333-941B-42ED-8662-BDFE3ABA6C88}" type="datetime1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25.12.2022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00516E8-D7AF-4623-9A15-E4FD247F3FAF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4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F898-F43E-474C-8A51-86CD1CF0E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B75D-EDF0-45B9-A7BD-47188EBDB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4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3;&#1072;&#1083;&#1080;&#1085;&#1072;%20&#1050;&#1080;&#1088;&#1087;&#1072;\shopen_-_aprel_mechti_(zvukoff.ru)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Галина Кирпа- Нічиє дерево і моє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1" y="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143512"/>
            <a:ext cx="71470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/>
              <a:t>Коли до вас </a:t>
            </a:r>
            <a:r>
              <a:rPr lang="ru-RU" sz="5400" dirty="0" err="1"/>
              <a:t>темної</a:t>
            </a:r>
            <a:r>
              <a:rPr lang="ru-RU" sz="5400" dirty="0"/>
              <a:t> </a:t>
            </a:r>
            <a:r>
              <a:rPr lang="ru-RU" sz="5400" dirty="0" err="1"/>
              <a:t>ночі</a:t>
            </a:r>
            <a:endParaRPr lang="ru-RU" sz="5400" dirty="0"/>
          </a:p>
          <a:p>
            <a:pPr algn="ctr"/>
            <a:r>
              <a:rPr lang="ru-RU" sz="5400" dirty="0" err="1"/>
              <a:t>прийде</a:t>
            </a:r>
            <a:r>
              <a:rPr lang="ru-RU" sz="5400" dirty="0"/>
              <a:t> </a:t>
            </a:r>
            <a:r>
              <a:rPr lang="ru-RU" sz="5400" b="1" dirty="0">
                <a:solidFill>
                  <a:srgbClr val="005828"/>
                </a:solidFill>
              </a:rPr>
              <a:t>лев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582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5214950"/>
            <a:ext cx="76418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err="1"/>
              <a:t>Ви</a:t>
            </a:r>
            <a:r>
              <a:rPr lang="ru-RU" sz="5400" dirty="0"/>
              <a:t> не </a:t>
            </a:r>
            <a:r>
              <a:rPr lang="ru-RU" sz="5400" dirty="0" err="1"/>
              <a:t>кажіть</a:t>
            </a:r>
            <a:r>
              <a:rPr lang="ru-RU" sz="5400" dirty="0"/>
              <a:t> </a:t>
            </a:r>
            <a:r>
              <a:rPr lang="ru-RU" sz="5400" dirty="0" err="1"/>
              <a:t>йому</a:t>
            </a:r>
            <a:r>
              <a:rPr lang="ru-RU" sz="5400" dirty="0"/>
              <a:t> </a:t>
            </a:r>
            <a:r>
              <a:rPr lang="ru-RU" sz="5400" b="1" dirty="0" err="1">
                <a:solidFill>
                  <a:srgbClr val="002060"/>
                </a:solidFill>
              </a:rPr>
              <a:t>нічого</a:t>
            </a:r>
            <a:r>
              <a:rPr lang="ru-RU" sz="5400" dirty="0"/>
              <a:t> </a:t>
            </a:r>
          </a:p>
          <a:p>
            <a:pPr algn="ctr"/>
            <a:r>
              <a:rPr lang="ru-RU" sz="5400" dirty="0"/>
              <a:t>про зоопарк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002" y="5143512"/>
            <a:ext cx="87489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/>
              <a:t>Нехай </a:t>
            </a:r>
            <a:r>
              <a:rPr lang="ru-RU" sz="5400" dirty="0" err="1"/>
              <a:t>він</a:t>
            </a:r>
            <a:r>
              <a:rPr lang="ru-RU" sz="5400" dirty="0"/>
              <a:t> </a:t>
            </a:r>
            <a:r>
              <a:rPr lang="ru-RU" sz="5400" b="1" dirty="0">
                <a:solidFill>
                  <a:srgbClr val="C00000"/>
                </a:solidFill>
              </a:rPr>
              <a:t>не </a:t>
            </a:r>
            <a:r>
              <a:rPr lang="ru-RU" sz="5400" b="1" dirty="0" err="1">
                <a:solidFill>
                  <a:srgbClr val="C00000"/>
                </a:solidFill>
              </a:rPr>
              <a:t>знає</a:t>
            </a:r>
            <a:r>
              <a:rPr lang="ru-RU" sz="5400" dirty="0"/>
              <a:t>, </a:t>
            </a:r>
            <a:r>
              <a:rPr lang="ru-RU" sz="5400" dirty="0" err="1"/>
              <a:t>що</a:t>
            </a:r>
            <a:r>
              <a:rPr lang="ru-RU" sz="5400" dirty="0"/>
              <a:t> на </a:t>
            </a:r>
            <a:r>
              <a:rPr lang="ru-RU" sz="5400" dirty="0" err="1"/>
              <a:t>світі</a:t>
            </a:r>
            <a:endParaRPr lang="ru-RU" sz="5400" dirty="0"/>
          </a:p>
          <a:p>
            <a:pPr algn="ctr"/>
            <a:r>
              <a:rPr lang="uk-UA" sz="5400" dirty="0"/>
              <a:t>є зоопарки</a:t>
            </a:r>
            <a:endParaRPr lang="ru-RU" sz="5400" dirty="0"/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14950"/>
            <a:ext cx="62547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/>
              <a:t>Нехай </a:t>
            </a:r>
            <a:r>
              <a:rPr lang="ru-RU" sz="5400" b="1" dirty="0">
                <a:solidFill>
                  <a:srgbClr val="008000"/>
                </a:solidFill>
              </a:rPr>
              <a:t>хоч один Лев</a:t>
            </a:r>
            <a:r>
              <a:rPr lang="ru-RU" sz="5400" dirty="0"/>
              <a:t> </a:t>
            </a:r>
          </a:p>
          <a:p>
            <a:pPr algn="ctr"/>
            <a:r>
              <a:rPr lang="ru-RU" sz="5400" dirty="0" err="1"/>
              <a:t>цього</a:t>
            </a:r>
            <a:r>
              <a:rPr lang="ru-RU" sz="5400" dirty="0"/>
              <a:t> не </a:t>
            </a:r>
            <a:r>
              <a:rPr lang="ru-RU" sz="5400" dirty="0" err="1"/>
              <a:t>знає</a:t>
            </a:r>
            <a:endParaRPr lang="ru-RU" sz="5400" dirty="0"/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286388"/>
            <a:ext cx="82144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sz="5400" b="1" dirty="0" err="1">
                <a:solidFill>
                  <a:schemeClr val="accent2">
                    <a:lumMod val="75000"/>
                  </a:schemeClr>
                </a:solidFill>
              </a:rPr>
              <a:t>потім</a:t>
            </a: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dirty="0" err="1"/>
              <a:t>цього</a:t>
            </a:r>
            <a:r>
              <a:rPr lang="ru-RU" sz="5400" dirty="0"/>
              <a:t> не </a:t>
            </a:r>
            <a:r>
              <a:rPr lang="ru-RU" sz="5400" dirty="0" err="1"/>
              <a:t>знатимуть</a:t>
            </a:r>
            <a:endParaRPr lang="ru-RU" sz="5400" dirty="0"/>
          </a:p>
          <a:p>
            <a:pPr algn="ctr"/>
            <a:r>
              <a:rPr lang="uk-UA" sz="5400" dirty="0"/>
              <a:t>його діти</a:t>
            </a:r>
            <a:endParaRPr lang="ru-RU" sz="5400" dirty="0"/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5072074"/>
            <a:ext cx="650735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А </a:t>
            </a:r>
            <a:r>
              <a:rPr lang="ru-RU" sz="5400" b="1" dirty="0" err="1">
                <a:solidFill>
                  <a:schemeClr val="accent6">
                    <a:lumMod val="50000"/>
                  </a:schemeClr>
                </a:solidFill>
              </a:rPr>
              <a:t>потім</a:t>
            </a:r>
            <a:r>
              <a:rPr lang="ru-RU" sz="5400" dirty="0"/>
              <a:t> – </a:t>
            </a:r>
            <a:r>
              <a:rPr lang="ru-RU" sz="5400" dirty="0" err="1"/>
              <a:t>його</a:t>
            </a:r>
            <a:r>
              <a:rPr lang="ru-RU" sz="5400" dirty="0"/>
              <a:t> </a:t>
            </a:r>
            <a:r>
              <a:rPr lang="ru-RU" sz="5400" dirty="0" err="1"/>
              <a:t>онуки</a:t>
            </a:r>
            <a:r>
              <a:rPr lang="ru-RU" sz="5400" dirty="0"/>
              <a:t>.</a:t>
            </a:r>
          </a:p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Потім</a:t>
            </a:r>
            <a:r>
              <a:rPr lang="uk-UA" sz="5400" dirty="0"/>
              <a:t> – правнуки.</a:t>
            </a:r>
            <a:endParaRPr lang="ru-RU" sz="5400" dirty="0"/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5143512"/>
            <a:ext cx="69729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/>
              <a:t>І колись буде </a:t>
            </a:r>
          </a:p>
          <a:p>
            <a:pPr algn="ctr"/>
            <a:r>
              <a:rPr lang="uk-UA" sz="5400" b="1" dirty="0">
                <a:solidFill>
                  <a:srgbClr val="0070C0"/>
                </a:solidFill>
              </a:rPr>
              <a:t>ціла Лев’яча Держава,</a:t>
            </a:r>
            <a:endParaRPr lang="ru-RU" sz="5400" b="1" dirty="0">
              <a:solidFill>
                <a:srgbClr val="0070C0"/>
              </a:solidFill>
            </a:endParaRP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5143512"/>
            <a:ext cx="748589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rgbClr val="041386"/>
                </a:solidFill>
              </a:rPr>
              <a:t>Де </a:t>
            </a:r>
            <a:r>
              <a:rPr lang="ru-RU" sz="5400" b="1" dirty="0" err="1">
                <a:solidFill>
                  <a:srgbClr val="041386"/>
                </a:solidFill>
              </a:rPr>
              <a:t>жоден</a:t>
            </a:r>
            <a:r>
              <a:rPr lang="ru-RU" sz="5400" b="1" dirty="0">
                <a:solidFill>
                  <a:srgbClr val="041386"/>
                </a:solidFill>
              </a:rPr>
              <a:t> Лев</a:t>
            </a:r>
          </a:p>
          <a:p>
            <a:pPr algn="ctr"/>
            <a:r>
              <a:rPr lang="uk-UA" sz="5400" dirty="0"/>
              <a:t>не знатиме про зоопарк.</a:t>
            </a:r>
            <a:endParaRPr lang="ru-RU" sz="5400" dirty="0"/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14480" y="5072074"/>
            <a:ext cx="550072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/>
              <a:t>Коли б </a:t>
            </a:r>
            <a:r>
              <a:rPr lang="ru-RU" sz="4800" dirty="0" err="1"/>
              <a:t>тільки</a:t>
            </a:r>
            <a:r>
              <a:rPr lang="ru-RU" sz="4800" dirty="0"/>
              <a:t> </a:t>
            </a:r>
            <a:r>
              <a:rPr lang="ru-RU" sz="4800" dirty="0" err="1"/>
              <a:t>вижив</a:t>
            </a:r>
            <a:endParaRPr lang="ru-RU" sz="4800" dirty="0"/>
          </a:p>
          <a:p>
            <a:pPr algn="ctr"/>
            <a:r>
              <a:rPr lang="uk-UA" sz="4800" b="1" dirty="0">
                <a:solidFill>
                  <a:srgbClr val="FF0000"/>
                </a:solidFill>
              </a:rPr>
              <a:t>той Лев</a:t>
            </a:r>
            <a:r>
              <a:rPr lang="uk-UA" sz="4800" dirty="0"/>
              <a:t>,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103674"/>
            <a:ext cx="9149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err="1"/>
              <a:t>що</a:t>
            </a:r>
            <a:r>
              <a:rPr lang="ru-RU" sz="5400" dirty="0"/>
              <a:t> </a:t>
            </a:r>
            <a:r>
              <a:rPr lang="ru-RU" sz="5400" dirty="0" err="1"/>
              <a:t>прийде</a:t>
            </a:r>
            <a:r>
              <a:rPr lang="ru-RU" sz="5400" dirty="0"/>
              <a:t> </a:t>
            </a:r>
            <a:r>
              <a:rPr lang="ru-RU" sz="5400" b="1" dirty="0">
                <a:solidFill>
                  <a:srgbClr val="FF0000"/>
                </a:solidFill>
              </a:rPr>
              <a:t>до вас </a:t>
            </a:r>
            <a:r>
              <a:rPr lang="ru-RU" sz="5400" dirty="0" err="1"/>
              <a:t>темної</a:t>
            </a:r>
            <a:r>
              <a:rPr lang="ru-RU" sz="5400" dirty="0"/>
              <a:t> </a:t>
            </a:r>
            <a:r>
              <a:rPr lang="ru-RU" sz="5400" dirty="0" err="1"/>
              <a:t>ночі</a:t>
            </a:r>
            <a:r>
              <a:rPr lang="ru-RU" sz="5400" dirty="0"/>
              <a:t>.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853" y="205922"/>
            <a:ext cx="9073092" cy="51036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0"/>
                            </p:stCondLst>
                            <p:childTnLst>
                              <p:par>
                                <p:cTn id="11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600"/>
                            </p:stCondLst>
                            <p:childTnLst>
                              <p:par>
                                <p:cTn id="23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8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800"/>
                            </p:stCondLst>
                            <p:childTnLst>
                              <p:par>
                                <p:cTn id="4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300"/>
                            </p:stCondLst>
                            <p:childTnLst>
                              <p:par>
                                <p:cTn id="47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300"/>
                            </p:stCondLst>
                            <p:childTnLst>
                              <p:par>
                                <p:cTn id="5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200"/>
                            </p:stCondLst>
                            <p:childTnLst>
                              <p:par>
                                <p:cTn id="59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200"/>
                            </p:stCondLst>
                            <p:childTnLst>
                              <p:par>
                                <p:cTn id="6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300"/>
                            </p:stCondLst>
                            <p:childTnLst>
                              <p:par>
                                <p:cTn id="71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300"/>
                            </p:stCondLst>
                            <p:childTnLst>
                              <p:par>
                                <p:cTn id="7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200"/>
                            </p:stCondLst>
                            <p:childTnLst>
                              <p:par>
                                <p:cTn id="83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200"/>
                            </p:stCondLst>
                            <p:childTnLst>
                              <p:par>
                                <p:cTn id="8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100"/>
                            </p:stCondLst>
                            <p:childTnLst>
                              <p:par>
                                <p:cTn id="95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100"/>
                            </p:stCondLst>
                            <p:childTnLst>
                              <p:par>
                                <p:cTn id="10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300"/>
                            </p:stCondLst>
                            <p:childTnLst>
                              <p:par>
                                <p:cTn id="107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2300"/>
                            </p:stCondLst>
                            <p:childTnLst>
                              <p:par>
                                <p:cTn id="11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600"/>
                            </p:stCondLst>
                            <p:childTnLst>
                              <p:par>
                                <p:cTn id="119" presetID="47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артинки по запросу Ангел gif анимация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857363"/>
            <a:ext cx="2643206" cy="3622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787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алина Кирпа - Мій ангел такий маленький...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1" y="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42" y="4414"/>
            <a:ext cx="9149892" cy="685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2768599"/>
            <a:ext cx="5651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err="1">
                <a:solidFill>
                  <a:srgbClr val="002060"/>
                </a:solidFill>
              </a:rPr>
              <a:t>Який</a:t>
            </a:r>
            <a:r>
              <a:rPr lang="ru-RU" sz="4800" i="1" dirty="0">
                <a:solidFill>
                  <a:srgbClr val="002060"/>
                </a:solidFill>
              </a:rPr>
              <a:t> в</a:t>
            </a:r>
            <a:r>
              <a:rPr lang="uk-UA" sz="4800" i="1" dirty="0" err="1">
                <a:solidFill>
                  <a:srgbClr val="002060"/>
                </a:solidFill>
              </a:rPr>
              <a:t>ін</a:t>
            </a:r>
            <a:r>
              <a:rPr lang="uk-UA" sz="4800" i="1" dirty="0">
                <a:solidFill>
                  <a:srgbClr val="002060"/>
                </a:solidFill>
              </a:rPr>
              <a:t>, </a:t>
            </a:r>
            <a:r>
              <a:rPr lang="uk-UA" sz="4800" b="1" i="1" dirty="0">
                <a:solidFill>
                  <a:srgbClr val="002060"/>
                </a:solidFill>
              </a:rPr>
              <a:t>мій ангел?</a:t>
            </a:r>
          </a:p>
        </p:txBody>
      </p:sp>
      <p:cxnSp>
        <p:nvCxnSpPr>
          <p:cNvPr id="6" name="Прямая со стрелкой 5"/>
          <p:cNvCxnSpPr>
            <a:cxnSpLocks noChangeAspect="1"/>
          </p:cNvCxnSpPr>
          <p:nvPr/>
        </p:nvCxnSpPr>
        <p:spPr>
          <a:xfrm rot="-8220000">
            <a:off x="4111854" y="169543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15239" y="379712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 noChangeAspect="1"/>
          </p:cNvCxnSpPr>
          <p:nvPr/>
        </p:nvCxnSpPr>
        <p:spPr>
          <a:xfrm rot="5160000">
            <a:off x="2929556" y="3766244"/>
            <a:ext cx="914400" cy="886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79712" y="260648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prstClr val="black"/>
                </a:solidFill>
              </a:rPr>
              <a:t>Маленький,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просто </a:t>
            </a:r>
            <a:r>
              <a:rPr lang="ru-RU" sz="2800" b="1" i="1" dirty="0" err="1">
                <a:solidFill>
                  <a:srgbClr val="C00000"/>
                </a:solidFill>
              </a:rPr>
              <a:t>крихітка</a:t>
            </a:r>
            <a:endParaRPr lang="ru-RU" sz="2800" b="1" i="1" dirty="0">
              <a:solidFill>
                <a:srgbClr val="C00000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302" y="4941168"/>
            <a:ext cx="2934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>
                <a:solidFill>
                  <a:prstClr val="black"/>
                </a:solidFill>
              </a:rPr>
              <a:t>Легенький, </a:t>
            </a:r>
          </a:p>
          <a:p>
            <a:r>
              <a:rPr lang="uk-UA" sz="2800" b="1" i="1" dirty="0">
                <a:solidFill>
                  <a:srgbClr val="C00000"/>
                </a:solidFill>
              </a:rPr>
              <a:t>просто  пушинка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4132" y="4941168"/>
            <a:ext cx="4054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prstClr val="black"/>
                </a:solidFill>
              </a:rPr>
              <a:t>Тихенький, </a:t>
            </a:r>
          </a:p>
          <a:p>
            <a:r>
              <a:rPr lang="ru-RU" sz="2800" b="1" i="1" dirty="0">
                <a:solidFill>
                  <a:srgbClr val="C00000"/>
                </a:solidFill>
              </a:rPr>
              <a:t>просто  </a:t>
            </a:r>
            <a:r>
              <a:rPr lang="ru-RU" sz="2800" b="1" i="1" dirty="0" err="1">
                <a:solidFill>
                  <a:srgbClr val="C00000"/>
                </a:solidFill>
              </a:rPr>
              <a:t>тихіший</a:t>
            </a:r>
            <a:r>
              <a:rPr lang="ru-RU" sz="2800" b="1" i="1" dirty="0">
                <a:solidFill>
                  <a:srgbClr val="C00000"/>
                </a:solidFill>
              </a:rPr>
              <a:t> трави</a:t>
            </a:r>
          </a:p>
        </p:txBody>
      </p:sp>
    </p:spTree>
    <p:extLst>
      <p:ext uri="{BB962C8B-B14F-4D97-AF65-F5344CB8AC3E}">
        <p14:creationId xmlns:p14="http://schemas.microsoft.com/office/powerpoint/2010/main" val="1716146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2" name="Picture 4" descr="Картинки по запросу небо h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12" y="0"/>
            <a:ext cx="10972799" cy="6858000"/>
          </a:xfrm>
          <a:prstGeom prst="rect">
            <a:avLst/>
          </a:prstGeom>
          <a:noFill/>
        </p:spPr>
      </p:pic>
      <p:pic>
        <p:nvPicPr>
          <p:cNvPr id="3" name="shopen_-_aprel_mechti_(zvukoff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58214" y="5715016"/>
            <a:ext cx="304800" cy="304800"/>
          </a:xfrm>
          <a:prstGeom prst="rect">
            <a:avLst/>
          </a:prstGeom>
        </p:spPr>
      </p:pic>
      <p:pic>
        <p:nvPicPr>
          <p:cNvPr id="319500" name="Picture 12" descr="Картинки по запросу ангел gif анимация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2571744"/>
            <a:ext cx="2428875" cy="3333750"/>
          </a:xfrm>
          <a:prstGeom prst="rect">
            <a:avLst/>
          </a:prstGeom>
          <a:noFill/>
        </p:spPr>
      </p:pic>
      <p:pic>
        <p:nvPicPr>
          <p:cNvPr id="319502" name="Picture 14" descr="Похожее изображени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2500306"/>
            <a:ext cx="2534446" cy="35228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49045270"/>
              </p:ext>
            </p:extLst>
          </p:nvPr>
        </p:nvGraphicFramePr>
        <p:xfrm>
          <a:off x="323528" y="404664"/>
          <a:ext cx="835292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5075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458" y="836713"/>
            <a:ext cx="9216916" cy="51845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1285860"/>
            <a:ext cx="7702550" cy="4535488"/>
          </a:xfrm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 є ліричний герой поезій Галини Кирпи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143768" y="2928934"/>
            <a:ext cx="1285884" cy="1143008"/>
          </a:xfrm>
          <a:prstGeom prst="rect">
            <a:avLst/>
          </a:prstGeom>
          <a:solidFill>
            <a:srgbClr val="FFFF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7200" b="1" i="1" kern="0" dirty="0">
                <a:solidFill>
                  <a:srgbClr val="A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7200" b="1" i="1" kern="0" dirty="0">
              <a:solidFill>
                <a:srgbClr val="A5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50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1285860"/>
            <a:ext cx="7702550" cy="4535488"/>
          </a:xfrm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Поезія – це завжди неповторність, 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якийсь безсмертний дотик до душі.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</a:t>
            </a:r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Ліна Костенко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378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23528" y="4077073"/>
            <a:ext cx="8640960" cy="2179266"/>
          </a:xfrm>
        </p:spPr>
        <p:txBody>
          <a:bodyPr/>
          <a:lstStyle/>
          <a:p>
            <a:pPr eaLnBrk="1" hangingPunct="1"/>
            <a:r>
              <a:rPr lang="ru-RU" sz="2000" b="1" dirty="0" err="1"/>
              <a:t>Домашнє</a:t>
            </a:r>
            <a:r>
              <a:rPr lang="ru-RU" sz="2000" b="1" dirty="0"/>
              <a:t> </a:t>
            </a:r>
            <a:r>
              <a:rPr lang="ru-RU" sz="2000" b="1" dirty="0" err="1"/>
              <a:t>завдання</a:t>
            </a:r>
            <a:r>
              <a:rPr lang="ru-RU" sz="2000" b="1" dirty="0"/>
              <a:t>  </a:t>
            </a:r>
            <a:br>
              <a:rPr lang="ru-RU" sz="2000" b="1" dirty="0"/>
            </a:br>
            <a:r>
              <a:rPr lang="ru-RU" sz="2000" b="1" dirty="0" err="1"/>
              <a:t>Написати</a:t>
            </a:r>
            <a:r>
              <a:rPr lang="ru-RU" sz="2000" b="1" dirty="0"/>
              <a:t> </a:t>
            </a:r>
            <a:r>
              <a:rPr lang="ru-RU" sz="2000" b="1" dirty="0" err="1"/>
              <a:t>вільне</a:t>
            </a:r>
            <a:r>
              <a:rPr lang="ru-RU" sz="2000" b="1" dirty="0"/>
              <a:t> </a:t>
            </a:r>
            <a:r>
              <a:rPr lang="ru-RU" sz="2000" b="1" dirty="0" err="1"/>
              <a:t>есе</a:t>
            </a:r>
            <a:r>
              <a:rPr lang="ru-RU" sz="2000" b="1" dirty="0"/>
              <a:t> на одну з тем:</a:t>
            </a:r>
            <a:br>
              <a:rPr lang="ru-RU" sz="2000" b="1" dirty="0"/>
            </a:br>
            <a:r>
              <a:rPr lang="ru-RU" sz="2000" b="1" dirty="0"/>
              <a:t> «Людина – </a:t>
            </a:r>
            <a:r>
              <a:rPr lang="ru-RU" sz="2000" b="1" dirty="0" err="1"/>
              <a:t>частинка</a:t>
            </a:r>
            <a:r>
              <a:rPr lang="ru-RU" sz="2000" b="1" dirty="0"/>
              <a:t>  </a:t>
            </a:r>
            <a:r>
              <a:rPr lang="ru-RU" sz="2000" b="1" dirty="0" err="1"/>
              <a:t>природи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цар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?», «</a:t>
            </a:r>
            <a:r>
              <a:rPr lang="ru-RU" sz="2000" b="1" dirty="0" err="1"/>
              <a:t>Янгол</a:t>
            </a:r>
            <a:r>
              <a:rPr lang="ru-RU" sz="2000" b="1" dirty="0"/>
              <a:t> на </a:t>
            </a:r>
            <a:r>
              <a:rPr lang="ru-RU" sz="2000" b="1" dirty="0" err="1"/>
              <a:t>моєму</a:t>
            </a:r>
            <a:r>
              <a:rPr lang="ru-RU" sz="2000" b="1" dirty="0"/>
              <a:t> </a:t>
            </a:r>
            <a:r>
              <a:rPr lang="ru-RU" sz="2000" b="1" dirty="0" err="1"/>
              <a:t>плечі</a:t>
            </a:r>
            <a:r>
              <a:rPr lang="ru-RU" sz="2000" b="1" dirty="0"/>
              <a:t>...»</a:t>
            </a:r>
            <a:br>
              <a:rPr lang="ru-RU" sz="2000" b="1" dirty="0"/>
            </a:b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скласти</a:t>
            </a:r>
            <a:r>
              <a:rPr lang="ru-RU" sz="2000" b="1" dirty="0"/>
              <a:t> </a:t>
            </a:r>
            <a:r>
              <a:rPr lang="ru-RU" sz="2000" b="1" dirty="0" err="1"/>
              <a:t>літературний</a:t>
            </a:r>
            <a:r>
              <a:rPr lang="ru-RU" sz="2000" b="1" dirty="0"/>
              <a:t> паспорт </a:t>
            </a:r>
            <a:r>
              <a:rPr lang="ru-RU" sz="2000" b="1" dirty="0" err="1"/>
              <a:t>вірша</a:t>
            </a:r>
            <a:r>
              <a:rPr lang="ru-RU" sz="2000" b="1" dirty="0"/>
              <a:t> </a:t>
            </a:r>
            <a:r>
              <a:rPr lang="ru-RU" sz="2000" b="1" dirty="0" err="1"/>
              <a:t>Г.Кирпи</a:t>
            </a:r>
            <a:r>
              <a:rPr lang="ru-RU" sz="2000" b="1" dirty="0"/>
              <a:t> «</a:t>
            </a:r>
            <a:r>
              <a:rPr lang="ru-RU" sz="2000" b="1" dirty="0" err="1"/>
              <a:t>Мій</a:t>
            </a:r>
            <a:r>
              <a:rPr lang="ru-RU" sz="2000" b="1" dirty="0"/>
              <a:t> ангел </a:t>
            </a:r>
            <a:r>
              <a:rPr lang="ru-RU" sz="2000" b="1" dirty="0" err="1"/>
              <a:t>такий</a:t>
            </a:r>
            <a:r>
              <a:rPr lang="ru-RU" sz="2000" b="1" dirty="0"/>
              <a:t> маленький…»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2051" name="Picture 2" descr="H:\Documents and Settings\Aida\Рабочий стол\клипарты рамки фончики\kniga3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714375"/>
            <a:ext cx="4095750" cy="336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2332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Галина Кирпа\115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2714612" y="1000108"/>
            <a:ext cx="3175000" cy="41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4310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0"/>
            <a:ext cx="214310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3571876"/>
            <a:ext cx="214310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214310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4282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Галина Кирпа</a:t>
            </a:r>
            <a:br>
              <a:rPr lang="uk-UA" b="1" dirty="0">
                <a:solidFill>
                  <a:srgbClr val="002060"/>
                </a:solidFill>
              </a:rPr>
            </a:br>
            <a:r>
              <a:rPr lang="uk-UA" dirty="0"/>
              <a:t> </a:t>
            </a:r>
            <a:br>
              <a:rPr lang="uk-UA" dirty="0"/>
            </a:br>
            <a:br>
              <a:rPr lang="ru-RU" dirty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5214950"/>
            <a:ext cx="7000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«Коли до вас темної ночі…»,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</a:rPr>
              <a:t>«Мій ангел такий маленький…»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5" name="Picture 3" descr="E:\Галина Кирпа\Ангели\grief-and-wind-beneath-my-win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9" y="-40262"/>
            <a:ext cx="12263577" cy="68982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500570"/>
            <a:ext cx="8858280" cy="156966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Нехай </a:t>
            </a:r>
            <a:r>
              <a:rPr lang="ru-RU" sz="48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янгол</a:t>
            </a:r>
            <a:r>
              <a:rPr lang="ru-RU" sz="4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8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завжди</a:t>
            </a:r>
            <a:r>
              <a:rPr lang="ru-RU" sz="4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8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оберігає</a:t>
            </a:r>
            <a:r>
              <a:rPr lang="ru-RU" sz="4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4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кожного </a:t>
            </a:r>
            <a:r>
              <a:rPr lang="ru-RU" sz="48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</a:t>
            </a:r>
            <a:r>
              <a:rPr lang="ru-RU" sz="4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вас!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181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FC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1285860"/>
            <a:ext cx="7702550" cy="4535488"/>
          </a:xfrm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Поезія – це завжди неповторність, 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якийсь безсмертний дотик до душі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</a:t>
            </a:r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Ліна Костенко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357950" y="3643314"/>
            <a:ext cx="1285884" cy="1143008"/>
          </a:xfrm>
          <a:prstGeom prst="rect">
            <a:avLst/>
          </a:prstGeom>
          <a:solidFill>
            <a:srgbClr val="FFFF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200" b="1" i="1" u="none" strike="noStrike" kern="0" cap="none" spc="0" normalizeH="0" baseline="0" noProof="0" dirty="0">
                <a:ln>
                  <a:noFill/>
                </a:ln>
                <a:solidFill>
                  <a:srgbClr val="A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ru-RU" sz="7200" b="1" i="1" u="none" strike="noStrike" kern="0" cap="none" spc="0" normalizeH="0" baseline="0" noProof="0" dirty="0">
              <a:ln>
                <a:noFill/>
              </a:ln>
              <a:solidFill>
                <a:srgbClr val="A5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698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irlitry.ru/wp-content/uploads/2011/11/Struktura-hudozhestvennogo-proizvedeni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0"/>
            <a:ext cx="9753600" cy="714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428604"/>
            <a:ext cx="4043362" cy="120489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rgbClr val="7030A0"/>
                </a:solidFill>
              </a:rPr>
              <a:t>Назви збірок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8596" y="1857375"/>
            <a:ext cx="35719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3200" i="1" dirty="0">
                <a:solidFill>
                  <a:prstClr val="black"/>
                </a:solidFill>
              </a:rPr>
              <a:t>- </a:t>
            </a:r>
            <a:r>
              <a:rPr lang="uk-UA" sz="3200" i="1" dirty="0" err="1">
                <a:solidFill>
                  <a:prstClr val="black"/>
                </a:solidFill>
              </a:rPr>
              <a:t>“День</a:t>
            </a:r>
            <a:r>
              <a:rPr lang="uk-UA" sz="3200" i="1" dirty="0">
                <a:solidFill>
                  <a:prstClr val="black"/>
                </a:solidFill>
              </a:rPr>
              <a:t> народження </a:t>
            </a:r>
            <a:r>
              <a:rPr lang="uk-UA" sz="3200" i="1" dirty="0" err="1">
                <a:solidFill>
                  <a:prstClr val="black"/>
                </a:solidFill>
              </a:rPr>
              <a:t>грому”</a:t>
            </a: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i="1" dirty="0" err="1">
                <a:solidFill>
                  <a:prstClr val="black"/>
                </a:solidFill>
              </a:rPr>
              <a:t>“Гостини”</a:t>
            </a: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i="1" dirty="0" err="1">
                <a:solidFill>
                  <a:prstClr val="black"/>
                </a:solidFill>
              </a:rPr>
              <a:t>“Цвіт</a:t>
            </a:r>
            <a:r>
              <a:rPr lang="uk-UA" sz="3200" i="1" dirty="0">
                <a:solidFill>
                  <a:prstClr val="black"/>
                </a:solidFill>
              </a:rPr>
              <a:t> </a:t>
            </a:r>
            <a:r>
              <a:rPr lang="uk-UA" sz="3200" i="1" dirty="0" err="1">
                <a:solidFill>
                  <a:prstClr val="black"/>
                </a:solidFill>
              </a:rPr>
              <a:t>королевий”</a:t>
            </a: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i="1" dirty="0" err="1">
                <a:solidFill>
                  <a:prstClr val="black"/>
                </a:solidFill>
              </a:rPr>
              <a:t>“Ковток</a:t>
            </a:r>
            <a:r>
              <a:rPr lang="uk-UA" sz="3200" i="1" dirty="0">
                <a:solidFill>
                  <a:prstClr val="black"/>
                </a:solidFill>
              </a:rPr>
              <a:t> </a:t>
            </a:r>
            <a:r>
              <a:rPr lang="uk-UA" sz="3200" i="1" dirty="0" err="1">
                <a:solidFill>
                  <a:prstClr val="black"/>
                </a:solidFill>
              </a:rPr>
              <a:t>тиші”</a:t>
            </a:r>
            <a:endParaRPr lang="uk-UA" sz="3200" i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uk-UA" sz="2800" i="1" dirty="0" err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72132" y="928670"/>
            <a:ext cx="307183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i="1" dirty="0" err="1">
                <a:solidFill>
                  <a:prstClr val="black"/>
                </a:solidFill>
              </a:rPr>
              <a:t>“Слон</a:t>
            </a:r>
            <a:r>
              <a:rPr lang="uk-UA" sz="3200" i="1" dirty="0">
                <a:solidFill>
                  <a:prstClr val="black"/>
                </a:solidFill>
              </a:rPr>
              <a:t> мандрує до </a:t>
            </a:r>
            <a:r>
              <a:rPr lang="uk-UA" sz="3200" i="1" dirty="0" err="1">
                <a:solidFill>
                  <a:prstClr val="black"/>
                </a:solidFill>
              </a:rPr>
              <a:t>мами”</a:t>
            </a:r>
            <a:endParaRPr lang="uk-UA" sz="3200" i="1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uk-UA" sz="3200" i="1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i="1" dirty="0" err="1">
                <a:solidFill>
                  <a:prstClr val="black"/>
                </a:solidFill>
              </a:rPr>
              <a:t>“Профіль</a:t>
            </a:r>
            <a:r>
              <a:rPr lang="uk-UA" sz="3200" i="1" dirty="0">
                <a:solidFill>
                  <a:prstClr val="black"/>
                </a:solidFill>
              </a:rPr>
              <a:t> </a:t>
            </a:r>
            <a:r>
              <a:rPr lang="uk-UA" sz="3200" i="1" dirty="0" err="1">
                <a:solidFill>
                  <a:prstClr val="black"/>
                </a:solidFill>
              </a:rPr>
              <a:t>вечора”</a:t>
            </a:r>
            <a:endParaRPr lang="uk-UA" sz="3200" i="1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uk-UA" sz="3200" i="1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i="1" dirty="0" err="1">
                <a:solidFill>
                  <a:prstClr val="black"/>
                </a:solidFill>
              </a:rPr>
              <a:t>“Ну</a:t>
            </a:r>
            <a:r>
              <a:rPr lang="uk-UA" sz="3200" i="1" dirty="0">
                <a:solidFill>
                  <a:prstClr val="black"/>
                </a:solidFill>
              </a:rPr>
              <a:t> й гарно все придумав </a:t>
            </a:r>
            <a:r>
              <a:rPr lang="uk-UA" sz="3200" i="1" dirty="0" err="1">
                <a:solidFill>
                  <a:prstClr val="black"/>
                </a:solidFill>
              </a:rPr>
              <a:t>Бог”</a:t>
            </a:r>
            <a:endParaRPr lang="uk-UA" sz="3200" i="1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3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98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7554" y="2143116"/>
            <a:ext cx="22145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 </a:t>
            </a:r>
          </a:p>
          <a:p>
            <a:r>
              <a:rPr lang="uk-UA" sz="2400" dirty="0"/>
              <a:t>німецької </a:t>
            </a:r>
          </a:p>
          <a:p>
            <a:r>
              <a:rPr lang="uk-UA" sz="2400" dirty="0"/>
              <a:t>данської</a:t>
            </a:r>
          </a:p>
          <a:p>
            <a:r>
              <a:rPr lang="uk-UA" sz="2400" dirty="0"/>
              <a:t>шведської</a:t>
            </a:r>
          </a:p>
          <a:p>
            <a:r>
              <a:rPr lang="uk-UA" sz="2400" dirty="0"/>
              <a:t>норвезької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29256" y="2643182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/>
              <a:t>мов</a:t>
            </a:r>
            <a:endParaRPr lang="ru-RU" sz="4400" dirty="0"/>
          </a:p>
        </p:txBody>
      </p:sp>
      <p:pic>
        <p:nvPicPr>
          <p:cNvPr id="3076" name="Picture 4" descr="Картинки по запросу німеччина фла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89496">
            <a:off x="2105342" y="1053107"/>
            <a:ext cx="1296233" cy="855246"/>
          </a:xfrm>
          <a:prstGeom prst="rect">
            <a:avLst/>
          </a:prstGeom>
          <a:noFill/>
        </p:spPr>
      </p:pic>
      <p:sp>
        <p:nvSpPr>
          <p:cNvPr id="3078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04"/>
            <a:ext cx="1388700" cy="928694"/>
          </a:xfrm>
          <a:prstGeom prst="rect">
            <a:avLst/>
          </a:prstGeom>
          <a:noFill/>
        </p:spPr>
      </p:pic>
      <p:pic>
        <p:nvPicPr>
          <p:cNvPr id="3086" name="Picture 14" descr="Картинки по запросу швеция фла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857232"/>
            <a:ext cx="1357322" cy="1357322"/>
          </a:xfrm>
          <a:prstGeom prst="rect">
            <a:avLst/>
          </a:prstGeom>
          <a:noFill/>
        </p:spPr>
      </p:pic>
      <p:sp>
        <p:nvSpPr>
          <p:cNvPr id="3088" name="AutoShape 16" descr="Картинки по запросу норвегия 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0" name="Picture 18" descr="Картинки по запросу норвегия фла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1115">
            <a:off x="5745250" y="475766"/>
            <a:ext cx="1377922" cy="911417"/>
          </a:xfrm>
          <a:prstGeom prst="rect">
            <a:avLst/>
          </a:prstGeom>
          <a:noFill/>
        </p:spPr>
      </p:pic>
      <p:sp>
        <p:nvSpPr>
          <p:cNvPr id="15" name="Правая фигурная скобка 14"/>
          <p:cNvSpPr/>
          <p:nvPr/>
        </p:nvSpPr>
        <p:spPr>
          <a:xfrm rot="5400000">
            <a:off x="4357686" y="3071810"/>
            <a:ext cx="285752" cy="2571768"/>
          </a:xfrm>
          <a:prstGeom prst="rightBrace">
            <a:avLst>
              <a:gd name="adj1" fmla="val 8333"/>
              <a:gd name="adj2" fmla="val 5073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92" name="Picture 20" descr="Картинки по запросу флаг украин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4714884"/>
            <a:ext cx="1928826" cy="12884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2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4075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67" name="Picture 3" descr="D:\Галина Кирпа\Для одного слайду\3218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052736"/>
            <a:ext cx="3266009" cy="1841816"/>
          </a:xfrm>
          <a:prstGeom prst="rect">
            <a:avLst/>
          </a:prstGeom>
          <a:noFill/>
        </p:spPr>
      </p:pic>
      <p:pic>
        <p:nvPicPr>
          <p:cNvPr id="292868" name="Picture 4" descr="D:\Галина Кирпа\Для одного слайду\e7ad9c7c910c45b091d267b3e7dd8a7f64dbc14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79" y="3661611"/>
            <a:ext cx="3571900" cy="2161216"/>
          </a:xfrm>
          <a:prstGeom prst="rect">
            <a:avLst/>
          </a:prstGeom>
          <a:noFill/>
        </p:spPr>
      </p:pic>
      <p:pic>
        <p:nvPicPr>
          <p:cNvPr id="292874" name="Picture 10" descr="D:\Галина Кирпа\Для одного слайду\Untitled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75498">
            <a:off x="2151628" y="390918"/>
            <a:ext cx="2141160" cy="3084512"/>
          </a:xfrm>
          <a:prstGeom prst="rect">
            <a:avLst/>
          </a:prstGeom>
          <a:noFill/>
        </p:spPr>
      </p:pic>
      <p:pic>
        <p:nvPicPr>
          <p:cNvPr id="292875" name="Picture 11" descr="D:\Галина Кирпа\Для одного слайду\kvityinaistilci2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1127398"/>
            <a:ext cx="2665773" cy="3433769"/>
          </a:xfrm>
          <a:prstGeom prst="rect">
            <a:avLst/>
          </a:prstGeom>
          <a:noFill/>
        </p:spPr>
      </p:pic>
      <p:pic>
        <p:nvPicPr>
          <p:cNvPr id="292876" name="Picture 12" descr="D:\Галина Кирпа\Для одного слайду\chornobrovk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2187" y="4221088"/>
            <a:ext cx="3271498" cy="2147891"/>
          </a:xfrm>
          <a:prstGeom prst="rect">
            <a:avLst/>
          </a:prstGeom>
          <a:noFill/>
        </p:spPr>
      </p:pic>
      <p:pic>
        <p:nvPicPr>
          <p:cNvPr id="292877" name="Picture 13" descr="D:\Галина Кирпа\Для одного слайду\solovey-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22258"/>
            <a:ext cx="2330450" cy="16621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266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Спогади…</a:t>
            </a:r>
          </a:p>
        </p:txBody>
      </p:sp>
      <p:sp>
        <p:nvSpPr>
          <p:cNvPr id="3" name="AutoShape 2" descr="Результат пошуку зображень за запитом &quot;книга картин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460376" y="3140968"/>
            <a:ext cx="220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Мрії…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0583" y="3402578"/>
            <a:ext cx="248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Захоплення…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1285860"/>
            <a:ext cx="7702550" cy="4535488"/>
          </a:xfrm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 є ліричний герой поезій Галини Кирпи</a:t>
            </a:r>
            <a:b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143768" y="2928934"/>
            <a:ext cx="1285884" cy="1143008"/>
          </a:xfrm>
          <a:prstGeom prst="rect">
            <a:avLst/>
          </a:prstGeom>
          <a:solidFill>
            <a:srgbClr val="FFFFFF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200" b="1" i="1" u="none" strike="noStrike" kern="0" cap="none" spc="0" normalizeH="0" baseline="0" noProof="0" dirty="0">
                <a:ln>
                  <a:noFill/>
                </a:ln>
                <a:solidFill>
                  <a:srgbClr val="A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ru-RU" sz="7200" b="1" i="1" u="none" strike="noStrike" kern="0" cap="none" spc="0" normalizeH="0" baseline="0" noProof="0" dirty="0">
              <a:ln>
                <a:noFill/>
              </a:ln>
              <a:solidFill>
                <a:srgbClr val="A5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698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5" y="44625"/>
            <a:ext cx="6768752" cy="6768752"/>
          </a:xfrm>
          <a:prstGeom prst="rect">
            <a:avLst/>
          </a:prstGeom>
        </p:spPr>
      </p:pic>
      <p:pic>
        <p:nvPicPr>
          <p:cNvPr id="4" name="Галина Кирпа- Коли до вас темної ночі...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5" y="44625"/>
            <a:ext cx="6768752" cy="67687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 descr="D:\Галина Кирпа\Лев\lion_mane_sand_sunset_lie_40307_1280x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928802"/>
            <a:ext cx="4833886" cy="2719061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 rot="5400000">
            <a:off x="1535488" y="4822438"/>
            <a:ext cx="572298" cy="500066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V="1">
            <a:off x="1536282" y="1249744"/>
            <a:ext cx="642148" cy="42862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6965570" y="1321182"/>
            <a:ext cx="642148" cy="42862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4357289" y="5215347"/>
            <a:ext cx="715174" cy="158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7071933" y="4929595"/>
            <a:ext cx="572298" cy="42862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85720" y="357166"/>
            <a:ext cx="2928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СИЛЬНИЙ</a:t>
            </a:r>
            <a:r>
              <a:rPr lang="ru-RU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215042" y="428604"/>
            <a:ext cx="2928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ХОРОБРИЙ</a:t>
            </a:r>
            <a:r>
              <a:rPr lang="ru-RU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142908" y="5286388"/>
            <a:ext cx="292895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СИМВОЛ ВИНЯТКОВОЇ</a:t>
            </a:r>
          </a:p>
          <a:p>
            <a:pPr algn="ctr"/>
            <a:r>
              <a:rPr lang="ru-RU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ВІДВАГИ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86116" y="5572140"/>
            <a:ext cx="2928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ЦАР ЗВІРІВ</a:t>
            </a:r>
            <a:r>
              <a:rPr lang="ru-RU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357950" y="5429264"/>
            <a:ext cx="29289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10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ГРАЦІЙНИЙ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0_Parchment">
  <a:themeElements>
    <a:clrScheme name="60_Parchm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0_Parch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0_Parch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Литература 1">
  <a:themeElements>
    <a:clrScheme name="Другая 34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2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368</Words>
  <Application>Microsoft Office PowerPoint</Application>
  <PresentationFormat>Экран (4:3)</PresentationFormat>
  <Paragraphs>81</Paragraphs>
  <Slides>20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Century Gothic</vt:lpstr>
      <vt:lpstr>Constantia</vt:lpstr>
      <vt:lpstr>Verdana</vt:lpstr>
      <vt:lpstr>Wingdings 2</vt:lpstr>
      <vt:lpstr>Office Theme</vt:lpstr>
      <vt:lpstr>60_Parchment</vt:lpstr>
      <vt:lpstr>Литература 1</vt:lpstr>
      <vt:lpstr>Бумажная</vt:lpstr>
      <vt:lpstr>Аспект</vt:lpstr>
      <vt:lpstr>7_Тема Office</vt:lpstr>
      <vt:lpstr>Презентация PowerPoint</vt:lpstr>
      <vt:lpstr>Галина Кирпа    </vt:lpstr>
      <vt:lpstr>Поезія – це завжди неповторність,  якийсь безсмертний дотик до душі        Ліна Костенко</vt:lpstr>
      <vt:lpstr>Назви збірок</vt:lpstr>
      <vt:lpstr>Презентация PowerPoint</vt:lpstr>
      <vt:lpstr>Презентация PowerPoint</vt:lpstr>
      <vt:lpstr>Яким є ліричний герой поезій Галини Кирпи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Яким є ліричний герой поезій Галини Кирпи    </vt:lpstr>
      <vt:lpstr>Поезія – це завжди неповторність,  якийсь безсмертний дотик до душі.        Ліна Костенко</vt:lpstr>
      <vt:lpstr>Домашнє завдання   Написати вільне есе на одну з тем:  «Людина – частинка  природи чи цар її?», «Янгол на моєму плечі...»  або скласти літературний паспорт вірша Г.Кирпи «Мій ангел такий маленький…»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Домашний</dc:creator>
  <cp:lastModifiedBy>Пользователь</cp:lastModifiedBy>
  <cp:revision>59</cp:revision>
  <dcterms:created xsi:type="dcterms:W3CDTF">2006-08-16T00:00:00Z</dcterms:created>
  <dcterms:modified xsi:type="dcterms:W3CDTF">2022-12-24T22:32:07Z</dcterms:modified>
</cp:coreProperties>
</file>