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72" r:id="rId4"/>
    <p:sldId id="27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57" r:id="rId13"/>
    <p:sldId id="25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5D7EA-D8F9-4C63-BF49-D4F441F943B5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16CEC-8598-43CF-810B-BDE0E6D974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786688" y="6581775"/>
            <a:ext cx="13573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Tatyana.Latesheva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videoplayback.mp4" TargetMode="External"/><Relationship Id="rId2" Type="http://schemas.openxmlformats.org/officeDocument/2006/relationships/hyperlink" Target="https://www.liveworksheets.com/vj1638668dj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Easy%20Goodbye%20Song%20For%20Children%20-%20YouTube.wm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rk785409fo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23908_Happy%20Birthday%20Song%20-%20Happy%20Birthday%20To%20You.fl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620688"/>
            <a:ext cx="2083768" cy="792088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</a:t>
            </a:r>
            <a:endParaRPr lang="uk-UA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1592379"/>
            <a:ext cx="6948264" cy="390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9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</a:rPr>
              <a:t>Listening.</a:t>
            </a:r>
            <a:endParaRPr lang="uk-UA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4618856" cy="604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Listen and do the tasks.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97883" y="5661248"/>
            <a:ext cx="454823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https://www.liveworksheets.com/vj1638668dj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www.pptbackgrounds.net/uploads/happy-birthday-ornament-backgrounds-wallpapers.jp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7135" l="1855" r="100000">
                        <a14:foregroundMark x1="7813" y1="62891" x2="6348" y2="68750"/>
                        <a14:foregroundMark x1="42578" y1="21484" x2="44531" y2="29297"/>
                        <a14:foregroundMark x1="46680" y1="41927" x2="45605" y2="47656"/>
                        <a14:foregroundMark x1="43066" y1="21224" x2="45313" y2="27734"/>
                        <a14:backgroundMark x1="30762" y1="80990" x2="28320" y2="91276"/>
                        <a14:backgroundMark x1="54004" y1="78385" x2="51563" y2="83854"/>
                        <a14:backgroundMark x1="64355" y1="74609" x2="62012" y2="76563"/>
                        <a14:backgroundMark x1="35059" y1="37109" x2="35059" y2="37109"/>
                        <a14:backgroundMark x1="44727" y1="22135" x2="45410" y2="22917"/>
                        <a14:backgroundMark x1="45898" y1="26432" x2="46484" y2="26563"/>
                        <a14:backgroundMark x1="59863" y1="24479" x2="60449" y2="24349"/>
                        <a14:backgroundMark x1="77539" y1="35286" x2="78516" y2="37500"/>
                        <a14:backgroundMark x1="52246" y1="68229" x2="54590" y2="70573"/>
                        <a14:backgroundMark x1="64941" y1="72005" x2="66113" y2="72526"/>
                        <a14:backgroundMark x1="70020" y1="72526" x2="70215" y2="73177"/>
                        <a14:backgroundMark x1="95703" y1="57031" x2="93359" y2="67448"/>
                        <a14:backgroundMark x1="16992" y1="57552" x2="17969" y2="59505"/>
                        <a14:backgroundMark x1="19043" y1="59896" x2="20020" y2="59635"/>
                        <a14:backgroundMark x1="45410" y1="42318" x2="43359" y2="50521"/>
                        <a14:backgroundMark x1="30859" y1="80078" x2="33984" y2="82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6162" r="2145" b="4715"/>
          <a:stretch/>
        </p:blipFill>
        <p:spPr bwMode="auto">
          <a:xfrm>
            <a:off x="3347864" y="2564904"/>
            <a:ext cx="4302917" cy="26627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55776" y="260648"/>
            <a:ext cx="4042792" cy="562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Writing.</a:t>
            </a:r>
            <a:endParaRPr lang="uk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147243"/>
              </p:ext>
            </p:extLst>
          </p:nvPr>
        </p:nvGraphicFramePr>
        <p:xfrm>
          <a:off x="2347786" y="806184"/>
          <a:ext cx="4458772" cy="5770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5829075" imgH="7543506" progId="AcroExch.Document.11">
                  <p:embed/>
                </p:oleObj>
              </mc:Choice>
              <mc:Fallback>
                <p:oleObj name="Acrobat Document" r:id="rId3" imgW="5829075" imgH="754350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7786" y="806184"/>
                        <a:ext cx="4458772" cy="5770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3203848" y="3789040"/>
            <a:ext cx="1041909" cy="21602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041238" y="3739786"/>
            <a:ext cx="250563" cy="50645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765955" y="3789040"/>
            <a:ext cx="1094077" cy="17281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765955" y="3789040"/>
            <a:ext cx="1557972" cy="12961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650217" y="3841649"/>
            <a:ext cx="1334029" cy="87705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457201"/>
            <a:ext cx="340506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Summing up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2"/>
            <a:ext cx="6840760" cy="5827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you like our party</a:t>
            </a:r>
            <a:r>
              <a:rPr lang="uk-UA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like the most</a:t>
            </a:r>
            <a:r>
              <a:rPr lang="uk-UA" sz="2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139952" y="4941168"/>
            <a:ext cx="3405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2488" y="2636912"/>
            <a:ext cx="39397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Yes, I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did.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/No, I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didn’t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.   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liked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|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- to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sing a song.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to play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games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to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give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present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to see a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film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to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sing and dance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o read</a:t>
            </a:r>
            <a:r>
              <a:rPr lang="en-US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b="20252"/>
          <a:stretch/>
        </p:blipFill>
        <p:spPr>
          <a:xfrm>
            <a:off x="2123728" y="2852936"/>
            <a:ext cx="5588740" cy="3588421"/>
          </a:xfrm>
          <a:prstGeom prst="rect">
            <a:avLst/>
          </a:prstGeom>
        </p:spPr>
      </p:pic>
      <p:pic>
        <p:nvPicPr>
          <p:cNvPr id="6" name="Picture 2" descr="great job word in splash's background Stock Illustration | Adobe 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376829" cy="314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you today?</a:t>
            </a:r>
            <a:endParaRPr lang="uk-UA" sz="7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00800" cy="2495128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>
                <a:solidFill>
                  <a:schemeClr val="accent6">
                    <a:lumMod val="50000"/>
                  </a:schemeClr>
                </a:solidFill>
              </a:rPr>
              <a:t>It’s time to think.</a:t>
            </a:r>
            <a:endParaRPr lang="ru-RU" sz="14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14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400" dirty="0" smtClean="0">
                <a:solidFill>
                  <a:schemeClr val="accent6">
                    <a:lumMod val="50000"/>
                  </a:schemeClr>
                </a:solidFill>
              </a:rPr>
              <a:t>It’s </a:t>
            </a:r>
            <a:r>
              <a:rPr lang="en-US" sz="14400" dirty="0">
                <a:solidFill>
                  <a:schemeClr val="accent6">
                    <a:lumMod val="50000"/>
                  </a:schemeClr>
                </a:solidFill>
              </a:rPr>
              <a:t>time to speak.</a:t>
            </a:r>
            <a:endParaRPr lang="ru-RU" sz="14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400" dirty="0">
                <a:solidFill>
                  <a:schemeClr val="accent6">
                    <a:lumMod val="50000"/>
                  </a:schemeClr>
                </a:solidFill>
              </a:rPr>
              <a:t>It’s time to </a:t>
            </a:r>
            <a:r>
              <a:rPr lang="en-US" sz="14400" dirty="0" smtClean="0">
                <a:solidFill>
                  <a:schemeClr val="accent6">
                    <a:lumMod val="50000"/>
                  </a:schemeClr>
                </a:solidFill>
              </a:rPr>
              <a:t>show.</a:t>
            </a:r>
            <a:endParaRPr lang="en-US" sz="14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400" b="1" dirty="0" smtClean="0">
                <a:solidFill>
                  <a:schemeClr val="accent6">
                    <a:lumMod val="50000"/>
                  </a:schemeClr>
                </a:solidFill>
              </a:rPr>
              <a:t>Ready</a:t>
            </a:r>
            <a:r>
              <a:rPr lang="ru-RU" sz="14400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en-US" sz="14400" b="1" dirty="0">
                <a:solidFill>
                  <a:schemeClr val="accent6">
                    <a:lumMod val="50000"/>
                  </a:schemeClr>
                </a:solidFill>
              </a:rPr>
              <a:t>Steady</a:t>
            </a:r>
            <a:r>
              <a:rPr lang="ru-RU" sz="14400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en-US" sz="14400" b="1" dirty="0">
                <a:solidFill>
                  <a:schemeClr val="accent6">
                    <a:lumMod val="50000"/>
                  </a:schemeClr>
                </a:solidFill>
              </a:rPr>
              <a:t>Go</a:t>
            </a:r>
            <a:r>
              <a:rPr lang="ru-RU" sz="14400" b="1" dirty="0">
                <a:solidFill>
                  <a:schemeClr val="accent6">
                    <a:lumMod val="50000"/>
                  </a:schemeClr>
                </a:solidFill>
              </a:rPr>
              <a:t>!</a:t>
            </a:r>
            <a:r>
              <a:rPr lang="ru-RU" sz="14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uk-UA" sz="111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ru-RU" sz="111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uk-UA" sz="5400" b="1" dirty="0"/>
          </a:p>
        </p:txBody>
      </p:sp>
      <p:pic>
        <p:nvPicPr>
          <p:cNvPr id="6" name="Picture 3" descr="C:\Users\Elena\Desktop\smiley-face-clip-art-thumbs-up-thumbs-down-smiley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85800" y="1916832"/>
            <a:ext cx="2573028" cy="1803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4" descr="C:\Users\Elena\Desktop\Emoticon00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84168" y="1887780"/>
            <a:ext cx="2497915" cy="1691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019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27784" y="2348880"/>
            <a:ext cx="4845224" cy="108012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Birthday party.</a:t>
            </a:r>
            <a:endParaRPr lang="uk-UA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8">
            <a:extLst>
              <a:ext uri="{FF2B5EF4-FFF2-40B4-BE49-F238E27FC236}">
                <a16:creationId xmlns:a16="http://schemas.microsoft.com/office/drawing/2014/main" id="{8DA47F63-9572-4BF5-A123-E0009D107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6615">
            <a:off x="2657784" y="3747033"/>
            <a:ext cx="1560579" cy="15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89976" y="1493885"/>
            <a:ext cx="3816425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What’s this? </a:t>
            </a:r>
            <a:endParaRPr lang="uk-UA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jlady.ru/wp-content/uploads/2012/07/tort-praga-klassicheskij-recep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109" y="4272106"/>
            <a:ext cx="1394852" cy="120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83014" y="3140964"/>
            <a:ext cx="813924" cy="716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84168" y="2912543"/>
            <a:ext cx="1093658" cy="874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5" descr="http://www.supertosty.ru/images/cards/dr_de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9204" y="4484310"/>
            <a:ext cx="1114359" cy="862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DA47F63-9572-4BF5-A123-E0009D107A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6615">
            <a:off x="6448075" y="1594398"/>
            <a:ext cx="1072131" cy="1072131"/>
          </a:xfrm>
          <a:prstGeom prst="rect">
            <a:avLst/>
          </a:prstGeom>
        </p:spPr>
      </p:pic>
      <p:pic>
        <p:nvPicPr>
          <p:cNvPr id="10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CC2CAED4-4529-4640-9EE9-DBCDF98738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r="4" b="4"/>
          <a:stretch/>
        </p:blipFill>
        <p:spPr>
          <a:xfrm>
            <a:off x="6084168" y="4175401"/>
            <a:ext cx="1386118" cy="1241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2683" y="5483912"/>
            <a:ext cx="446801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https://www.liveworksheets.com/rk785409fo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67319" y="2167623"/>
            <a:ext cx="18617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cake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birthday candles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birthday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card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birthday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hat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presents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balloons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candies</a:t>
            </a:r>
          </a:p>
          <a:p>
            <a:r>
              <a:rPr lang="en-US" sz="16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ball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88" y="4104242"/>
            <a:ext cx="1132645" cy="1132645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1975403" y="2392176"/>
            <a:ext cx="2059616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532704" y="2630433"/>
            <a:ext cx="737744" cy="317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76430" y="2947628"/>
            <a:ext cx="754379" cy="1418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284214" y="2091654"/>
            <a:ext cx="1346783" cy="1026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858380" y="3276489"/>
            <a:ext cx="1242482" cy="299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2638907" y="2668621"/>
            <a:ext cx="1337018" cy="815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643078" y="3883057"/>
            <a:ext cx="1987919" cy="464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294828" y="4133623"/>
            <a:ext cx="696500" cy="329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6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63688" y="908720"/>
            <a:ext cx="5324128" cy="605929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</a:rPr>
              <a:t>Congratulations</a:t>
            </a:r>
            <a:endParaRPr lang="uk-UA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060848"/>
            <a:ext cx="4572000" cy="20877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Birthday cakes, birthday cakes,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for Peter and one for Paul,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apple, a pear, a plum or a cherry,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 good present to make us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merry!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4499992" y="4005064"/>
            <a:ext cx="396044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5853130-D005-490F-861F-36C5A9FF5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9" b="1"/>
          <a:stretch/>
        </p:blipFill>
        <p:spPr>
          <a:xfrm>
            <a:off x="6062859" y="1440161"/>
            <a:ext cx="2049914" cy="2564903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71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2664296" cy="936104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</a:rPr>
              <a:t>Song</a:t>
            </a:r>
            <a:endParaRPr lang="uk-UA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6" name="Picture 4" descr="Happy kid cartoon Royalty Free Vector Image - VectorStock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3275856" y="4769768"/>
            <a:ext cx="2376264" cy="1656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47664" y="126876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59007"/>
            <a:ext cx="2376264" cy="7780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Reading.</a:t>
            </a:r>
            <a:endParaRPr lang="uk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91680" y="2996952"/>
            <a:ext cx="6984776" cy="3612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Ann has a birthday party. Her friends come to her party. They bring presents and flowers. 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Ann᾽s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mum makes a birthday cake. Ann blows out the candles on the cake. The children sing a “Happy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Birthday" song.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29" y="648056"/>
            <a:ext cx="3036036" cy="1785189"/>
          </a:xfrm>
          <a:prstGeom prst="rect">
            <a:avLst/>
          </a:prstGeom>
        </p:spPr>
      </p:pic>
      <p:sp>
        <p:nvSpPr>
          <p:cNvPr id="10" name="Объект 7"/>
          <p:cNvSpPr txBox="1">
            <a:spLocks/>
          </p:cNvSpPr>
          <p:nvPr/>
        </p:nvSpPr>
        <p:spPr>
          <a:xfrm>
            <a:off x="539552" y="1441373"/>
            <a:ext cx="4896544" cy="575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text and do the tasks.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4361656" cy="9361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Agree or disagree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7056784" cy="2286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Ann has a birthday party every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month. 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Ann᾽s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mother makes a birthday cake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Ann᾽s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friends bring book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Ann blows out the candles on the cake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 children usually sing a “ Happy Birthday!”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song.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25144"/>
            <a:ext cx="3384376" cy="167627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47864" y="1124744"/>
            <a:ext cx="4752528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92080" y="1340768"/>
            <a:ext cx="3024336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9000" y="1214373"/>
            <a:ext cx="466794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endParaRPr lang="ru-RU" sz="1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19000" y="2164938"/>
            <a:ext cx="466794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endParaRPr lang="ru-RU" sz="1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84314" y="1649847"/>
            <a:ext cx="518155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endParaRPr lang="ru-RU" sz="1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72280" y="2600412"/>
            <a:ext cx="518155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endParaRPr lang="ru-RU" sz="1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18028" y="3008355"/>
            <a:ext cx="518155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endParaRPr lang="ru-RU" sz="1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</a:rPr>
              <a:t>Let’s have a rest!</a:t>
            </a:r>
            <a:endParaRPr lang="uk-UA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mini disk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49760" y="227687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283</Words>
  <Application>Microsoft Office PowerPoint</Application>
  <PresentationFormat>Экран (4:3)</PresentationFormat>
  <Paragraphs>55</Paragraphs>
  <Slides>13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Тема Office</vt:lpstr>
      <vt:lpstr>Acrobat Document</vt:lpstr>
      <vt:lpstr>Song</vt:lpstr>
      <vt:lpstr>How are you today?</vt:lpstr>
      <vt:lpstr>Birthday party.</vt:lpstr>
      <vt:lpstr>What’s this? </vt:lpstr>
      <vt:lpstr>Congratulations</vt:lpstr>
      <vt:lpstr>Song</vt:lpstr>
      <vt:lpstr>Reading.</vt:lpstr>
      <vt:lpstr>Agree or disagree </vt:lpstr>
      <vt:lpstr>Let’s have a rest!</vt:lpstr>
      <vt:lpstr>Listening.</vt:lpstr>
      <vt:lpstr>Writing.</vt:lpstr>
      <vt:lpstr>Summing up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1</cp:lastModifiedBy>
  <cp:revision>64</cp:revision>
  <dcterms:created xsi:type="dcterms:W3CDTF">2020-07-05T12:36:46Z</dcterms:created>
  <dcterms:modified xsi:type="dcterms:W3CDTF">2021-12-12T12:12:33Z</dcterms:modified>
</cp:coreProperties>
</file>