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7559675" cy="10691812"/>
  <p:custDataLst>
    <p:tags r:id="rId36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tags" Target="tags/tag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2.xml" /><Relationship Id="rId40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ustomShape 1"/>
          <p:cNvSpPr/>
          <p:nvPr/>
        </p:nvSpPr>
        <p:spPr>
          <a:xfrm>
            <a:off x="164520" y="147240"/>
            <a:ext cx="8809920" cy="656424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>
            <a:solidFill>
              <a:schemeClr val="bg2">
                <a:tint val="78000"/>
                <a:satMod val="180000"/>
                <a:alpha val="88000"/>
              </a:schemeClr>
            </a:solidFill>
            <a:round/>
          </a:ln>
          <a:effectLst>
            <a:innerShdw blurRad="1143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5" name="CustomShape 2"/>
          <p:cNvSpPr/>
          <p:nvPr/>
        </p:nvSpPr>
        <p:spPr>
          <a:xfrm>
            <a:off x="588240" y="1424520"/>
            <a:ext cx="7999920" cy="7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6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  <a:endParaRPr lang="uk-UA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  <a:endParaRPr lang="uk-UA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  <a:endParaRPr lang="uk-UA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  <a:endParaRPr lang="uk-UA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  <a:endParaRPr lang="uk-UA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  <a:endParaRPr lang="uk-UA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  <a:endParaRPr lang="uk-UA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iming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CustomShape 1"/>
          <p:cNvSpPr/>
          <p:nvPr/>
        </p:nvSpPr>
        <p:spPr>
          <a:xfrm>
            <a:off x="164520" y="147240"/>
            <a:ext cx="8809920" cy="656424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>
            <a:solidFill>
              <a:schemeClr val="bg2">
                <a:tint val="78000"/>
                <a:satMod val="180000"/>
                <a:alpha val="88000"/>
              </a:schemeClr>
            </a:solidFill>
            <a:round/>
          </a:ln>
          <a:effectLst>
            <a:innerShdw blurRad="1143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  <a:endParaRPr lang="uk-UA" sz="44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  <a:endParaRPr lang="uk-UA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  <a:endParaRPr lang="uk-UA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  <a:endParaRPr lang="uk-UA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  <a:endParaRPr lang="uk-UA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  <a:endParaRPr lang="uk-UA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  <a:endParaRPr lang="uk-UA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  <a:endParaRPr lang="uk-UA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/>
    <p:bodyStyle/>
    <p:otherStyle/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jpeg" /><Relationship Id="rId3" Type="http://schemas.openxmlformats.org/officeDocument/2006/relationships/image" Target="../media/image4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Relationship Id="rId3" Type="http://schemas.openxmlformats.org/officeDocument/2006/relationships/image" Target="../media/image4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Relationship Id="rId4" Type="http://schemas.openxmlformats.org/officeDocument/2006/relationships/image" Target="../media/image48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4.jpeg" /><Relationship Id="rId3" Type="http://schemas.openxmlformats.org/officeDocument/2006/relationships/image" Target="../media/image5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6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0.jpeg" /><Relationship Id="rId3" Type="http://schemas.openxmlformats.org/officeDocument/2006/relationships/image" Target="../media/image6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2.jpeg" /><Relationship Id="rId3" Type="http://schemas.openxmlformats.org/officeDocument/2006/relationships/image" Target="../media/image63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4.jpeg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7.jpeg" /><Relationship Id="rId3" Type="http://schemas.openxmlformats.org/officeDocument/2006/relationships/image" Target="../media/image68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9.jpeg" /><Relationship Id="rId3" Type="http://schemas.openxmlformats.org/officeDocument/2006/relationships/image" Target="../media/image70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1.jpeg" /><Relationship Id="rId3" Type="http://schemas.openxmlformats.org/officeDocument/2006/relationships/image" Target="../media/image7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9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80000" y="36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457200" y="253080"/>
            <a:ext cx="8228520" cy="367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rmAutofit fontScale="81000"/>
          </a:bodyPr>
          <a:lstStyle/>
          <a:p>
            <a:pPr marL="54720" algn="ctr">
              <a:lnSpc>
                <a:spcPct val="100000"/>
              </a:lnSpc>
            </a:pPr>
            <a:r>
              <a:rPr lang="ru-RU" sz="4600" b="0" strike="noStrike" spc="-1">
                <a:solidFill>
                  <a:srgbClr val="FF0000"/>
                </a:solidFill>
                <a:latin typeface="Rockwell"/>
                <a:ea typeface="DejaVu Sans"/>
              </a:rPr>
              <a:t>Пр</a:t>
            </a:r>
            <a:r>
              <a:rPr lang="uk-UA" sz="4600" b="0" strike="noStrike" spc="-1">
                <a:solidFill>
                  <a:srgbClr val="FF0000"/>
                </a:solidFill>
                <a:latin typeface="Rockwell"/>
                <a:ea typeface="DejaVu Sans"/>
              </a:rPr>
              <a:t>оєкт “Ялинкова прикраса”</a:t>
            </a:r>
            <a:br/>
            <a:r>
              <a:rPr lang="uk-UA" sz="4600" b="0" strike="noStrike" spc="-1">
                <a:solidFill>
                  <a:srgbClr val="FF0000"/>
                </a:solidFill>
                <a:latin typeface="Rockwell"/>
                <a:ea typeface="DejaVu Sans"/>
              </a:rPr>
              <a:t>Моделі-аналоги</a:t>
            </a:r>
            <a:br/>
            <a:r>
              <a:rPr lang="uk-UA" sz="4600" b="0" strike="noStrike" spc="-1">
                <a:solidFill>
                  <a:srgbClr val="FF0000"/>
                </a:solidFill>
                <a:latin typeface="Rockwell"/>
                <a:ea typeface="DejaVu Sans"/>
              </a:rPr>
              <a:t>Матеріали для виготовлення новорічної іграшки</a:t>
            </a:r>
            <a:endParaRPr lang="uk-UA" sz="4600" b="0" strike="noStrike" spc="-1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82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83" name="Custom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84" name="CustomShape 5"/>
          <p:cNvSpPr/>
          <p:nvPr/>
        </p:nvSpPr>
        <p:spPr>
          <a:xfrm>
            <a:off x="4429080" y="5214960"/>
            <a:ext cx="38566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FF0000"/>
                </a:solidFill>
                <a:latin typeface="Rockwell"/>
                <a:ea typeface="DejaVu Sans"/>
              </a:rPr>
              <a:t>Вчитель початкових класів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FF0000"/>
                </a:solidFill>
                <a:latin typeface="Rockwell"/>
                <a:ea typeface="DejaVu Sans"/>
              </a:rPr>
              <a:t>Жданівського НВК 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800" b="0" strike="noStrike" spc="-1">
                <a:solidFill>
                  <a:srgbClr val="FF0000"/>
                </a:solidFill>
                <a:latin typeface="Rockwell"/>
                <a:ea typeface="DejaVu Sans"/>
              </a:rPr>
              <a:t>Нагорна Оксана Іванівна</a:t>
            </a:r>
            <a:endParaRPr lang="uk-UA" sz="18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8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57200" y="2530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lstStyle/>
          <a:p>
            <a:pPr marL="54720" algn="r">
              <a:lnSpc>
                <a:spcPct val="100000"/>
              </a:lnSpc>
            </a:pPr>
            <a:r>
              <a:rPr lang="uk-UA" sz="46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З фоамірану</a:t>
            </a:r>
            <a:endParaRPr lang="uk-UA" sz="46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31" name="Picture 3" descr="C:\Users\samsung\Desktop\image_5dbbed91d07a00.15228518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40" y="1428840"/>
            <a:ext cx="8154000" cy="5428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2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34" name="Picture 3" descr="C:\Users\samsung\Desktop\mayster-klas-novorichna-igrashka-z-foamiranu.6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1714320" y="500040"/>
            <a:ext cx="5856840" cy="587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5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2" descr="Как сделать елочную игрушку из глиттерного фоамирана «Ракушка»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99680" cy="6666480"/>
          </a:xfrm>
          <a:prstGeom prst="rect">
            <a:avLst/>
          </a:prstGeom>
          <a:ln w="0"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38" name="Picture 6" descr="Новогодние игрушки из фоамирана. Ёлочные игрушки канзаши. | Бумажные  цветочные ремесла, Поделки из цветов, Поделки из пены"/>
          <p:cNvPicPr/>
          <p:nvPr/>
        </p:nvPicPr>
        <p:blipFill>
          <a:blip r:embed="rId4"/>
          <a:stretch>
            <a:fillRect/>
          </a:stretch>
        </p:blipFill>
        <p:spPr>
          <a:xfrm>
            <a:off x="4857840" y="0"/>
            <a:ext cx="4570920" cy="3427920"/>
          </a:xfrm>
          <a:prstGeom prst="rect">
            <a:avLst/>
          </a:prstGeom>
          <a:ln w="0"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40" name="Picture 10" descr="DIY 🎀НОВОГОДНИЕ ИГРУШКИ из фоамирана 🎄 CHRISTMAS DECORATIONS - YouTube"/>
          <p:cNvPicPr/>
          <p:nvPr/>
        </p:nvPicPr>
        <p:blipFill>
          <a:blip r:embed="rId5"/>
          <a:stretch>
            <a:fillRect/>
          </a:stretch>
        </p:blipFill>
        <p:spPr>
          <a:xfrm>
            <a:off x="4797360" y="3500280"/>
            <a:ext cx="4345560" cy="2443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1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457200" y="2530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lstStyle/>
          <a:p>
            <a:pPr marL="54720" algn="r">
              <a:lnSpc>
                <a:spcPct val="100000"/>
              </a:lnSpc>
            </a:pPr>
            <a:r>
              <a:rPr lang="uk-UA" sz="46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З паперу</a:t>
            </a:r>
            <a:endParaRPr lang="uk-UA" sz="46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44" name="Picture 3" descr="C:\Users\samsung\Desktop\ubyt_25727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1357200"/>
            <a:ext cx="4631040" cy="531288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5" descr="Новорічні іграшки з паперу своїми руками. Схеми. Відео / Іграшки своїми  руками, викрійки, відео, МК"/>
          <p:cNvPicPr/>
          <p:nvPr/>
        </p:nvPicPr>
        <p:blipFill>
          <a:blip r:embed="rId4"/>
          <a:stretch>
            <a:fillRect/>
          </a:stretch>
        </p:blipFill>
        <p:spPr>
          <a:xfrm>
            <a:off x="4629240" y="1357200"/>
            <a:ext cx="4513680" cy="347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6" name="CustomShape 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47" name="Picture 4" descr="Як зробити новорічні кулі об'ємні з кольорової і білої, гофрованої,  туалетного паперу, паперових серветок, смужок паперу, картону, вітальних  листівок, орігамі, голчасті, скрапбукінг, модульні кулі: покрокова  інструкція, опис, фото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8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457200" y="2530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lstStyle/>
          <a:p>
            <a:pPr marL="54720" algn="r">
              <a:lnSpc>
                <a:spcPct val="100000"/>
              </a:lnSpc>
            </a:pPr>
            <a:r>
              <a:rPr lang="uk-UA" sz="46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З ниток , мішковини</a:t>
            </a:r>
            <a:endParaRPr lang="uk-UA" sz="46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51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52" name="Picture 5" descr="C:\Users\samsung\Desktop\igrushki_svoimi_rukami_4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500120" y="1500120"/>
            <a:ext cx="6370920" cy="5356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55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56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57" name="Custom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58" name="CustomShape 5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59" name="Picture 12" descr="Ідеї новорічних кульок зі шпагатом | Ідеї декору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229840"/>
            <a:ext cx="4642560" cy="462708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14" descr="Ідеї новорічних кульок зі шпагатом | Ідеї декору"/>
          <p:cNvPicPr/>
          <p:nvPr/>
        </p:nvPicPr>
        <p:blipFill>
          <a:blip r:embed="rId4"/>
          <a:stretch>
            <a:fillRect/>
          </a:stretch>
        </p:blipFill>
        <p:spPr>
          <a:xfrm>
            <a:off x="4643280" y="0"/>
            <a:ext cx="4499640" cy="542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1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2" descr="Купити Новорічні іграшки в українському стилі Новорічні кулі №747610 - у  подарунок в Україні на Crafta.ua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285840"/>
            <a:ext cx="6285600" cy="6285600"/>
          </a:xfrm>
          <a:prstGeom prst="rect">
            <a:avLst/>
          </a:prstGeom>
          <a:ln w="0"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64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65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66" name="Picture 10" descr="Робимо красиві новорічні прикраси, використовуючи джгут, шпагат і нитки. 50  фото-ідей та майстер-класів | Сім'я і дім"/>
          <p:cNvPicPr/>
          <p:nvPr/>
        </p:nvPicPr>
        <p:blipFill>
          <a:blip r:embed="rId4"/>
          <a:stretch>
            <a:fillRect/>
          </a:stretch>
        </p:blipFill>
        <p:spPr>
          <a:xfrm>
            <a:off x="5388480" y="0"/>
            <a:ext cx="3754440" cy="3285000"/>
          </a:xfrm>
          <a:prstGeom prst="rect">
            <a:avLst/>
          </a:prstGeom>
          <a:ln w="0"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8" name="Picture 14" descr="140 Джгут ideas | вироби з мішковини, вироби своїми руками, мішковина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70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1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2" descr="Ялинкові прикраси з мішковини (31 фото) | Ідеї декору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20520" cy="5070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5" name="CustomShape 1"/>
          <p:cNvSpPr/>
          <p:nvPr/>
        </p:nvSpPr>
        <p:spPr>
          <a:xfrm>
            <a:off x="457200" y="2530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86" name="Місце для вмісту 4" descr="Зображення, що містить карта&#10;&#10;Автоматично згенерований опис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2500200" y="5643720"/>
            <a:ext cx="49280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Асоціація : “Зима”</a:t>
            </a: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3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2" descr="Новорічні іграшки з лампочок своїми руками: майстер-клас з фото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781280"/>
            <a:ext cx="9024480" cy="5075640"/>
          </a:xfrm>
          <a:prstGeom prst="rect">
            <a:avLst/>
          </a:prstGeom>
          <a:ln w="0"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4143240" y="785880"/>
            <a:ext cx="38566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Із лампочки</a:t>
            </a:r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6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3"/>
          <p:cNvPicPr/>
          <p:nvPr/>
        </p:nvPicPr>
        <p:blipFill>
          <a:blip r:embed="rId3"/>
          <a:srcRect l="20900" t="14844" r="44522" b="30469"/>
          <a:stretch>
            <a:fillRect/>
          </a:stretch>
        </p:blipFill>
        <p:spPr>
          <a:xfrm>
            <a:off x="0" y="63360"/>
            <a:ext cx="7642800" cy="67935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8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2" descr="C:\Users\samsung\Desktop\Без названия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993840" y="0"/>
            <a:ext cx="5149080" cy="3856680"/>
          </a:xfrm>
          <a:prstGeom prst="rect">
            <a:avLst/>
          </a:prstGeom>
          <a:ln w="0"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81" name="Picture 4" descr="Поделки из лампочек (65 фото)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71720" cy="607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2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457200" y="2530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84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85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86" name="Picture 5" descr="C:\Users\samsung\Desktop\0d488beae78660a3254d541f8334d05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2600" cy="6856920"/>
          </a:xfrm>
          <a:prstGeom prst="rect">
            <a:avLst/>
          </a:prstGeom>
          <a:ln w="0">
            <a:noFill/>
          </a:ln>
        </p:spPr>
      </p:pic>
      <p:sp>
        <p:nvSpPr>
          <p:cNvPr id="187" name="Custom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88" name="CustomShape 5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89" name="Picture 11" descr="Скачать прикольные и красивые картинки: Прикольные ёлочные игрушки из  лампочек на fun.tochka.net"/>
          <p:cNvPicPr/>
          <p:nvPr/>
        </p:nvPicPr>
        <p:blipFill>
          <a:blip r:embed="rId4"/>
          <a:stretch>
            <a:fillRect/>
          </a:stretch>
        </p:blipFill>
        <p:spPr>
          <a:xfrm>
            <a:off x="5243400" y="0"/>
            <a:ext cx="3899520" cy="5142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0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457200" y="2530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lstStyle/>
          <a:p>
            <a:pPr marL="54720" algn="r">
              <a:lnSpc>
                <a:spcPct val="100000"/>
              </a:lnSpc>
            </a:pPr>
            <a:r>
              <a:rPr lang="uk-UA" sz="4600" b="1" strike="noStrike" spc="-1">
                <a:solidFill>
                  <a:srgbClr val="000000"/>
                </a:solidFill>
                <a:latin typeface="Arial Black"/>
                <a:ea typeface="DejaVu Sans"/>
              </a:rPr>
              <a:t>Із стрічок</a:t>
            </a:r>
            <a:endParaRPr lang="uk-UA" sz="46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93" name="Picture 3" descr="C:\Users\samsung\Desktop\ubyt_25737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40" y="1428840"/>
            <a:ext cx="8137440" cy="5428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2" descr="Як зробити новорічні іграшки своїми руками: цікаві лайфаки — МЕТА"/>
          <p:cNvPicPr/>
          <p:nvPr/>
        </p:nvPicPr>
        <p:blipFill>
          <a:blip r:embed="rId3"/>
          <a:stretch>
            <a:fillRect/>
          </a:stretch>
        </p:blipFill>
        <p:spPr>
          <a:xfrm>
            <a:off x="500040" y="714240"/>
            <a:ext cx="8001720" cy="564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6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97" name="CustomShape 1"/>
          <p:cNvSpPr/>
          <p:nvPr/>
        </p:nvSpPr>
        <p:spPr>
          <a:xfrm>
            <a:off x="457200" y="2530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lstStyle/>
          <a:p>
            <a:pPr marL="54720" algn="r">
              <a:lnSpc>
                <a:spcPct val="100000"/>
              </a:lnSpc>
            </a:pPr>
            <a:r>
              <a:rPr lang="uk-UA" sz="46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Із соломи</a:t>
            </a:r>
            <a:endParaRPr lang="uk-UA" sz="4600" b="0" strike="noStrike" spc="-1">
              <a:latin typeface="Arial"/>
            </a:endParaRPr>
          </a:p>
        </p:txBody>
      </p:sp>
      <p:pic>
        <p:nvPicPr>
          <p:cNvPr id="198" name="Picture 2" descr="Ялинкові прикраси з соломи 23 фото | Ідеї декору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0"/>
            <a:ext cx="4246920" cy="316116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4" descr="Різдвяний еко-декор з соломи: 30 фото-ідей | Ідеї декору"/>
          <p:cNvPicPr/>
          <p:nvPr/>
        </p:nvPicPr>
        <p:blipFill>
          <a:blip r:embed="rId4"/>
          <a:stretch>
            <a:fillRect/>
          </a:stretch>
        </p:blipFill>
        <p:spPr>
          <a:xfrm>
            <a:off x="4429080" y="1500120"/>
            <a:ext cx="4577760" cy="34279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8" descr="Купити Новорічна іграшка з соломи №111504 - у подарунок в Україні на  Crafta.ua"/>
          <p:cNvPicPr/>
          <p:nvPr/>
        </p:nvPicPr>
        <p:blipFill>
          <a:blip r:embed="rId5"/>
          <a:stretch>
            <a:fillRect/>
          </a:stretch>
        </p:blipFill>
        <p:spPr>
          <a:xfrm>
            <a:off x="285840" y="3143160"/>
            <a:ext cx="3713760" cy="371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1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457200" y="2530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lstStyle/>
          <a:p>
            <a:pPr marL="54720" algn="r">
              <a:lnSpc>
                <a:spcPct val="100000"/>
              </a:lnSpc>
            </a:pPr>
            <a:r>
              <a:rPr lang="uk-UA" sz="46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Із гудзиків</a:t>
            </a:r>
            <a:endParaRPr lang="uk-UA" sz="4600" b="0" strike="noStrike" spc="-1">
              <a:latin typeface="Arial"/>
            </a:endParaRPr>
          </a:p>
        </p:txBody>
      </p:sp>
      <p:pic>
        <p:nvPicPr>
          <p:cNvPr id="203" name="Picture 2" descr="Блог про ідеї для будинку: дизайн інтер'єру, декор та предмети для  інтер'єру від дизайнерів і своїми руками, будинок і сад, вироби своїми  руками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1500120"/>
            <a:ext cx="7785720" cy="51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2" descr="Ялинкові іграшки з тканини своїми руками"/>
          <p:cNvPicPr/>
          <p:nvPr/>
        </p:nvPicPr>
        <p:blipFill>
          <a:blip r:embed="rId3"/>
          <a:stretch>
            <a:fillRect/>
          </a:stretch>
        </p:blipFill>
        <p:spPr>
          <a:xfrm>
            <a:off x="1000080" y="0"/>
            <a:ext cx="6856920" cy="68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6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208" name="Picture 3" descr="C:\Users\samsung\Desktop\novogodnie-igrushki-snezhinka-pugovitsy-0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214200"/>
            <a:ext cx="4570920" cy="6094800"/>
          </a:xfrm>
          <a:prstGeom prst="rect">
            <a:avLst/>
          </a:prstGeom>
          <a:ln w="0">
            <a:noFill/>
          </a:ln>
        </p:spPr>
      </p:pic>
      <p:sp>
        <p:nvSpPr>
          <p:cNvPr id="209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210" name="Picture 6" descr="C:\Users\samsung\Desktop\gfvhft_12495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857840" y="0"/>
            <a:ext cx="4575240" cy="685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8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89" name="Місце для вмісту 4" descr="Зображення, що містить текст&#10;&#10;Автоматично згенерований опис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643040"/>
            <a:ext cx="9142920" cy="5213880"/>
          </a:xfrm>
          <a:prstGeom prst="rect">
            <a:avLst/>
          </a:prstGeom>
          <a:ln w="0"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214200" y="714240"/>
            <a:ext cx="85716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Де можна взяти новорічну іграшку для прикрашення ялинки?</a:t>
            </a:r>
            <a:endParaRPr lang="uk-UA" sz="28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1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2" descr="C:\Users\samsung\Desktop\MyCollages-1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071800"/>
            <a:ext cx="9142920" cy="4470480"/>
          </a:xfrm>
          <a:prstGeom prst="rect">
            <a:avLst/>
          </a:prstGeom>
          <a:ln w="0"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457200" y="2530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lstStyle/>
          <a:p>
            <a:pPr marL="54720" algn="r">
              <a:lnSpc>
                <a:spcPct val="100000"/>
              </a:lnSpc>
            </a:pPr>
            <a:r>
              <a:rPr lang="uk-UA" sz="46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З пластикових пляшок</a:t>
            </a:r>
            <a:endParaRPr lang="uk-UA" sz="46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4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16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17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218" name="Picture 7" descr="C:\Users\samsung\Desktop\db038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20" y="714240"/>
            <a:ext cx="8464320" cy="564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9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220" name="CustomShape 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221" name="Picture 4" descr="Рождественская вязаная плюшевая подвеска в виде Санты, безликая милая  кукла, Новогодний Декор для дома, Рождество 2022 | Дом и сад | АлиЭкспресс"/>
          <p:cNvPicPr/>
          <p:nvPr/>
        </p:nvPicPr>
        <p:blipFill>
          <a:blip r:embed="rId3"/>
          <a:stretch>
            <a:fillRect/>
          </a:stretch>
        </p:blipFill>
        <p:spPr>
          <a:xfrm>
            <a:off x="1357200" y="428760"/>
            <a:ext cx="6428520" cy="6428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2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grpSp>
        <p:nvGrpSpPr>
          <p:cNvPr id="223" name="Group 1"/>
          <p:cNvGrpSpPr/>
          <p:nvPr/>
        </p:nvGrpSpPr>
        <p:grpSpPr>
          <a:xfrm>
            <a:off x="1103040" y="500040"/>
            <a:ext cx="6487200" cy="5809320"/>
            <a:chOff x="1103040" y="500040"/>
            <a:chExt cx="6487200" cy="5809320"/>
          </a:xfrm>
        </p:grpSpPr>
        <p:sp>
          <p:nvSpPr>
            <p:cNvPr id="224" name="CustomShape 2"/>
            <p:cNvSpPr/>
            <p:nvPr/>
          </p:nvSpPr>
          <p:spPr>
            <a:xfrm>
              <a:off x="3325680" y="500040"/>
              <a:ext cx="2006640" cy="2977200"/>
            </a:xfrm>
            <a:custGeom>
              <a:rect l="l" t="t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0">
              <a:gsLst>
                <a:gs pos="0">
                  <a:srgbClr val="53B749"/>
                </a:gs>
                <a:gs pos="100000">
                  <a:srgbClr val="265421"/>
                </a:gs>
              </a:gsLst>
              <a:lin ang="5400000"/>
            </a:gradFill>
            <a:ln w="38100">
              <a:solidFill>
                <a:srgbClr val="E77119"/>
              </a:solidFill>
              <a:round/>
            </a:ln>
            <a:effectLst>
              <a:outerShdw dist="134210" dir="2934916" algn="ctr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/>
            <a:lstStyle/>
            <a:p/>
          </p:txBody>
        </p:sp>
        <p:sp>
          <p:nvSpPr>
            <p:cNvPr id="225" name="CustomShape 3"/>
            <p:cNvSpPr/>
            <p:nvPr/>
          </p:nvSpPr>
          <p:spPr>
            <a:xfrm rot="514800">
              <a:off x="1257480" y="1868760"/>
              <a:ext cx="3472920" cy="1648440"/>
            </a:xfrm>
            <a:custGeom>
              <a:rect l="l" t="t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0">
              <a:gsLst>
                <a:gs pos="0">
                  <a:srgbClr val="00B1F0"/>
                </a:gs>
                <a:gs pos="100000">
                  <a:srgbClr val="00516F"/>
                </a:gs>
              </a:gsLst>
              <a:lin ang="3270000"/>
            </a:gradFill>
            <a:ln w="38100">
              <a:solidFill>
                <a:srgbClr val="E77119"/>
              </a:solidFill>
              <a:round/>
            </a:ln>
            <a:effectLst>
              <a:outerShdw dist="134210" dir="2934916" algn="ctr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/>
            <a:lstStyle/>
            <a:p/>
          </p:txBody>
        </p:sp>
        <p:sp>
          <p:nvSpPr>
            <p:cNvPr id="226" name="CustomShape 4"/>
            <p:cNvSpPr/>
            <p:nvPr/>
          </p:nvSpPr>
          <p:spPr>
            <a:xfrm rot="21169800">
              <a:off x="1192320" y="3466440"/>
              <a:ext cx="3497760" cy="1650600"/>
            </a:xfrm>
            <a:custGeom>
              <a:rect l="l" t="t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0">
              <a:gsLst>
                <a:gs pos="0">
                  <a:srgbClr val="BC61CB"/>
                </a:gs>
                <a:gs pos="100000">
                  <a:srgbClr val="562C5D"/>
                </a:gs>
              </a:gsLst>
              <a:lin ang="21120000"/>
            </a:gradFill>
            <a:ln w="38100">
              <a:solidFill>
                <a:srgbClr val="E77119"/>
              </a:solidFill>
              <a:round/>
            </a:ln>
            <a:effectLst>
              <a:outerShdw dist="134210" dir="2934916" algn="ctr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/>
            <a:lstStyle/>
            <a:p/>
          </p:txBody>
        </p:sp>
        <p:sp>
          <p:nvSpPr>
            <p:cNvPr id="227" name="CustomShape 5"/>
            <p:cNvSpPr/>
            <p:nvPr/>
          </p:nvSpPr>
          <p:spPr>
            <a:xfrm>
              <a:off x="3325680" y="3430080"/>
              <a:ext cx="1909080" cy="2879280"/>
            </a:xfrm>
            <a:custGeom>
              <a:rect l="l" t="t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0">
              <a:gsLst>
                <a:gs pos="0">
                  <a:srgbClr val="76002F"/>
                </a:gs>
                <a:gs pos="100000">
                  <a:srgbClr val="FF0066"/>
                </a:gs>
              </a:gsLst>
              <a:lin ang="5400000"/>
            </a:gradFill>
            <a:ln w="38100">
              <a:solidFill>
                <a:srgbClr val="E77119"/>
              </a:solidFill>
              <a:round/>
            </a:ln>
            <a:effectLst>
              <a:outerShdw dist="134210" dir="2934916" algn="ctr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/>
            <a:lstStyle/>
            <a:p/>
          </p:txBody>
        </p:sp>
        <p:sp>
          <p:nvSpPr>
            <p:cNvPr id="228" name="CustomShape 6"/>
            <p:cNvSpPr/>
            <p:nvPr/>
          </p:nvSpPr>
          <p:spPr>
            <a:xfrm rot="467400">
              <a:off x="4016520" y="3564360"/>
              <a:ext cx="3333600" cy="1540440"/>
            </a:xfrm>
            <a:custGeom>
              <a:rect l="l" t="t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0">
              <a:gsLst>
                <a:gs pos="0">
                  <a:srgbClr val="763A1C"/>
                </a:gs>
                <a:gs pos="100000">
                  <a:srgbClr val="FF7E3D"/>
                </a:gs>
              </a:gsLst>
              <a:lin ang="3216000"/>
            </a:gradFill>
            <a:ln w="38100">
              <a:solidFill>
                <a:srgbClr val="E77119"/>
              </a:solidFill>
              <a:round/>
            </a:ln>
            <a:effectLst>
              <a:outerShdw dist="134210" dir="2934916" algn="ctr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/>
            <a:lstStyle/>
            <a:p/>
          </p:txBody>
        </p:sp>
        <p:sp>
          <p:nvSpPr>
            <p:cNvPr id="229" name="CustomShape 7"/>
            <p:cNvSpPr/>
            <p:nvPr/>
          </p:nvSpPr>
          <p:spPr>
            <a:xfrm rot="21180600">
              <a:off x="4069440" y="1953000"/>
              <a:ext cx="3434400" cy="1625400"/>
            </a:xfrm>
            <a:custGeom>
              <a:rect l="l" t="t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0">
              <a:gsLst>
                <a:gs pos="0">
                  <a:srgbClr val="765E00"/>
                </a:gs>
                <a:gs pos="100000">
                  <a:srgbClr val="FFCC00"/>
                </a:gs>
              </a:gsLst>
              <a:lin ang="18426000"/>
            </a:gradFill>
            <a:ln w="38100">
              <a:solidFill>
                <a:srgbClr val="E77119"/>
              </a:solidFill>
              <a:round/>
            </a:ln>
            <a:effectLst>
              <a:outerShdw dist="134210" dir="2934916" algn="ctr" rotWithShape="0">
                <a:srgbClr val="000000">
                  <a:alpha val="50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/>
            <a:lstStyle/>
            <a:p/>
          </p:txBody>
        </p:sp>
        <p:grpSp>
          <p:nvGrpSpPr>
            <p:cNvPr id="230" name="Group 8"/>
            <p:cNvGrpSpPr/>
            <p:nvPr/>
          </p:nvGrpSpPr>
          <p:grpSpPr>
            <a:xfrm>
              <a:off x="3495240" y="2646720"/>
              <a:ext cx="1855440" cy="1455120"/>
              <a:chOff x="3495240" y="2646720"/>
              <a:chExt cx="1855440" cy="1455120"/>
            </a:xfrm>
          </p:grpSpPr>
          <p:sp>
            <p:nvSpPr>
              <p:cNvPr id="231" name="CustomShape 9"/>
              <p:cNvSpPr/>
              <p:nvPr/>
            </p:nvSpPr>
            <p:spPr>
              <a:xfrm>
                <a:off x="3495240" y="2646720"/>
                <a:ext cx="1855440" cy="1455120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/>
              </a:gradFill>
              <a:ln w="38100">
                <a:solidFill>
                  <a:srgbClr val="E7711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/>
              <a:lstStyle/>
              <a:p/>
            </p:txBody>
          </p:sp>
          <p:sp>
            <p:nvSpPr>
              <p:cNvPr id="232" name="CustomShape 10"/>
              <p:cNvSpPr/>
              <p:nvPr/>
            </p:nvSpPr>
            <p:spPr>
              <a:xfrm>
                <a:off x="3801960" y="2651760"/>
                <a:ext cx="1185840" cy="514800"/>
              </a:xfrm>
              <a:custGeom>
                <a:rect l="l" t="t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/>
              </a:gradFill>
              <a:ln w="0">
                <a:solidFill>
                  <a:srgbClr val="E77119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/>
              <a:lstStyle/>
              <a:p/>
            </p:txBody>
          </p:sp>
        </p:grpSp>
        <p:sp>
          <p:nvSpPr>
            <p:cNvPr id="233" name="CustomShape 11"/>
            <p:cNvSpPr/>
            <p:nvPr/>
          </p:nvSpPr>
          <p:spPr>
            <a:xfrm>
              <a:off x="2212200" y="2091600"/>
              <a:ext cx="214200" cy="429840"/>
            </a:xfrm>
            <a:prstGeom prst="rect">
              <a:avLst/>
            </a:prstGeom>
            <a:noFill/>
            <a:ln w="9525">
              <a:solidFill>
                <a:srgbClr val="E7711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/>
            <a:lstStyle/>
            <a:p/>
          </p:txBody>
        </p:sp>
        <p:sp>
          <p:nvSpPr>
            <p:cNvPr id="234" name="CustomShape 12"/>
            <p:cNvSpPr/>
            <p:nvPr/>
          </p:nvSpPr>
          <p:spPr>
            <a:xfrm>
              <a:off x="4203720" y="1176480"/>
              <a:ext cx="256680" cy="363960"/>
            </a:xfrm>
            <a:prstGeom prst="rect">
              <a:avLst/>
            </a:prstGeom>
            <a:noFill/>
            <a:ln w="9525">
              <a:solidFill>
                <a:srgbClr val="E7711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uk-UA" sz="1800" b="1" strike="noStrike" spc="-1">
                  <a:solidFill>
                    <a:srgbClr val="000000"/>
                  </a:solidFill>
                  <a:latin typeface="Rockwell"/>
                  <a:ea typeface="DejaVu Sans"/>
                </a:rPr>
                <a:t> </a:t>
              </a:r>
              <a:endParaRPr lang="uk-UA" sz="1800" b="0" strike="noStrike" spc="-1">
                <a:latin typeface="Arial"/>
              </a:endParaRPr>
            </a:p>
          </p:txBody>
        </p:sp>
        <p:sp>
          <p:nvSpPr>
            <p:cNvPr id="235" name="CustomShape 13"/>
            <p:cNvSpPr/>
            <p:nvPr/>
          </p:nvSpPr>
          <p:spPr>
            <a:xfrm>
              <a:off x="6132240" y="2091600"/>
              <a:ext cx="214200" cy="429840"/>
            </a:xfrm>
            <a:prstGeom prst="rect">
              <a:avLst/>
            </a:prstGeom>
            <a:noFill/>
            <a:ln w="9525">
              <a:solidFill>
                <a:srgbClr val="E7711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/>
            <a:lstStyle/>
            <a:p/>
          </p:txBody>
        </p:sp>
        <p:sp>
          <p:nvSpPr>
            <p:cNvPr id="236" name="CustomShape 14"/>
            <p:cNvSpPr/>
            <p:nvPr/>
          </p:nvSpPr>
          <p:spPr>
            <a:xfrm>
              <a:off x="2214360" y="4313160"/>
              <a:ext cx="214200" cy="429840"/>
            </a:xfrm>
            <a:prstGeom prst="rect">
              <a:avLst/>
            </a:prstGeom>
            <a:noFill/>
            <a:ln w="9525">
              <a:solidFill>
                <a:srgbClr val="E7711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/>
            <a:lstStyle/>
            <a:p/>
          </p:txBody>
        </p:sp>
        <p:sp>
          <p:nvSpPr>
            <p:cNvPr id="237" name="CustomShape 15"/>
            <p:cNvSpPr/>
            <p:nvPr/>
          </p:nvSpPr>
          <p:spPr>
            <a:xfrm>
              <a:off x="6132240" y="4313160"/>
              <a:ext cx="214200" cy="429840"/>
            </a:xfrm>
            <a:prstGeom prst="rect">
              <a:avLst/>
            </a:prstGeom>
            <a:noFill/>
            <a:ln w="9525">
              <a:solidFill>
                <a:srgbClr val="E7711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/>
            <a:lstStyle/>
            <a:p/>
          </p:txBody>
        </p:sp>
        <p:sp>
          <p:nvSpPr>
            <p:cNvPr id="238" name="CustomShape 16"/>
            <p:cNvSpPr/>
            <p:nvPr/>
          </p:nvSpPr>
          <p:spPr>
            <a:xfrm>
              <a:off x="4126680" y="5277960"/>
              <a:ext cx="214200" cy="396000"/>
            </a:xfrm>
            <a:prstGeom prst="rect">
              <a:avLst/>
            </a:prstGeom>
            <a:noFill/>
            <a:ln w="9525">
              <a:solidFill>
                <a:srgbClr val="E7711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/>
            <a:lstStyle/>
            <a:p/>
          </p:txBody>
        </p:sp>
      </p:grpSp>
      <p:sp>
        <p:nvSpPr>
          <p:cNvPr id="239" name="CustomShape 17"/>
          <p:cNvSpPr/>
          <p:nvPr/>
        </p:nvSpPr>
        <p:spPr>
          <a:xfrm>
            <a:off x="3714840" y="3071880"/>
            <a:ext cx="17848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0" strike="noStrike" spc="-1">
                <a:solidFill>
                  <a:srgbClr val="FFFFFF"/>
                </a:solidFill>
                <a:latin typeface="Rockwell"/>
                <a:ea typeface="DejaVu Sans"/>
              </a:rPr>
              <a:t>На уроці </a:t>
            </a:r>
            <a:endParaRPr lang="uk-UA" sz="2800" b="0" strike="noStrike" spc="-1">
              <a:latin typeface="Arial"/>
            </a:endParaRPr>
          </a:p>
        </p:txBody>
      </p:sp>
      <p:sp>
        <p:nvSpPr>
          <p:cNvPr id="240" name="CustomShape 18"/>
          <p:cNvSpPr/>
          <p:nvPr/>
        </p:nvSpPr>
        <p:spPr>
          <a:xfrm>
            <a:off x="3643200" y="142920"/>
            <a:ext cx="3356640" cy="11070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60EA95"/>
              </a:gs>
              <a:gs pos="50000">
                <a:srgbClr val="07772C"/>
              </a:gs>
              <a:gs pos="100000">
                <a:srgbClr val="60EA95"/>
              </a:gs>
            </a:gsLst>
            <a:lin ang="5400000"/>
          </a:gradFill>
          <a:ln w="25400">
            <a:solidFill>
              <a:srgbClr val="993300"/>
            </a:solidFill>
            <a:round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marL="343080" indent="-342000" algn="ctr">
              <a:lnSpc>
                <a:spcPct val="100000"/>
              </a:lnSpc>
              <a:tabLst>
                <a:tab pos="0"/>
              </a:tabLst>
            </a:pPr>
            <a:r>
              <a:rPr lang="uk-UA" sz="3000" b="1" strike="noStrike" spc="-1">
                <a:solidFill>
                  <a:srgbClr val="FFFFFF"/>
                </a:solidFill>
                <a:latin typeface="Rockwell"/>
                <a:ea typeface="DejaVu Sans"/>
              </a:rPr>
              <a:t>МЕНЕ </a:t>
            </a:r>
            <a:endParaRPr lang="uk-UA" sz="3000" b="0" strike="noStrike" spc="-1">
              <a:latin typeface="Arial"/>
            </a:endParaRPr>
          </a:p>
          <a:p>
            <a:pPr marL="343080" indent="-342000" algn="ctr">
              <a:lnSpc>
                <a:spcPct val="100000"/>
              </a:lnSpc>
              <a:tabLst>
                <a:tab pos="0"/>
              </a:tabLst>
            </a:pPr>
            <a:r>
              <a:rPr lang="uk-UA" sz="3000" b="1" strike="noStrike" spc="-1">
                <a:solidFill>
                  <a:srgbClr val="FFFFFF"/>
                </a:solidFill>
                <a:latin typeface="Rockwell"/>
                <a:ea typeface="DejaVu Sans"/>
              </a:rPr>
              <a:t>ВРАЗИЛО …</a:t>
            </a:r>
            <a:endParaRPr lang="uk-UA" sz="3000" b="0" strike="noStrike" spc="-1">
              <a:latin typeface="Arial"/>
            </a:endParaRPr>
          </a:p>
        </p:txBody>
      </p:sp>
      <p:sp>
        <p:nvSpPr>
          <p:cNvPr id="241" name="CustomShape 19"/>
          <p:cNvSpPr/>
          <p:nvPr/>
        </p:nvSpPr>
        <p:spPr>
          <a:xfrm>
            <a:off x="0" y="1357200"/>
            <a:ext cx="3404160" cy="10958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55C0F5"/>
              </a:gs>
              <a:gs pos="50000">
                <a:srgbClr val="1C4DD6"/>
              </a:gs>
              <a:gs pos="100000">
                <a:srgbClr val="55C0F5"/>
              </a:gs>
            </a:gsLst>
            <a:lin ang="5400000"/>
          </a:gradFill>
          <a:ln w="25400">
            <a:solidFill>
              <a:srgbClr val="993300"/>
            </a:solidFill>
            <a:round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marL="343080" indent="-342000" algn="ctr">
              <a:lnSpc>
                <a:spcPct val="100000"/>
              </a:lnSpc>
              <a:tabLst>
                <a:tab pos="0"/>
              </a:tabLst>
            </a:pPr>
            <a:r>
              <a:rPr lang="uk-UA" sz="3000" b="1" strike="noStrike" spc="-1">
                <a:solidFill>
                  <a:srgbClr val="FFFFFF"/>
                </a:solidFill>
                <a:latin typeface="Rockwell"/>
                <a:ea typeface="DejaVu Sans"/>
              </a:rPr>
              <a:t>Я ДІЗНАВСЯ / </a:t>
            </a:r>
            <a:endParaRPr lang="uk-UA" sz="3000" b="0" strike="noStrike" spc="-1">
              <a:latin typeface="Arial"/>
            </a:endParaRPr>
          </a:p>
          <a:p>
            <a:pPr marL="343080" indent="-342000" algn="ctr">
              <a:lnSpc>
                <a:spcPct val="100000"/>
              </a:lnSpc>
              <a:tabLst>
                <a:tab pos="0"/>
              </a:tabLst>
            </a:pPr>
            <a:r>
              <a:rPr lang="uk-UA" sz="3000" b="1" strike="noStrike" spc="-1">
                <a:solidFill>
                  <a:srgbClr val="FFFFFF"/>
                </a:solidFill>
                <a:latin typeface="Rockwell"/>
                <a:ea typeface="DejaVu Sans"/>
              </a:rPr>
              <a:t>ДІЗНАЛАСЬ …</a:t>
            </a:r>
            <a:endParaRPr lang="uk-UA" sz="3000" b="0" strike="noStrike" spc="-1">
              <a:latin typeface="Arial"/>
            </a:endParaRPr>
          </a:p>
        </p:txBody>
      </p:sp>
      <p:sp>
        <p:nvSpPr>
          <p:cNvPr id="242" name="CustomShape 20"/>
          <p:cNvSpPr/>
          <p:nvPr/>
        </p:nvSpPr>
        <p:spPr>
          <a:xfrm>
            <a:off x="0" y="4286160"/>
            <a:ext cx="3427920" cy="112428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D447FB"/>
              </a:gs>
              <a:gs pos="50000">
                <a:srgbClr val="61195E"/>
              </a:gs>
              <a:gs pos="100000">
                <a:srgbClr val="D447FB"/>
              </a:gs>
            </a:gsLst>
            <a:lin ang="5400000"/>
          </a:gradFill>
          <a:ln w="25400">
            <a:solidFill>
              <a:srgbClr val="993300"/>
            </a:solidFill>
            <a:round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marL="343080" indent="-342000" algn="ctr">
              <a:lnSpc>
                <a:spcPct val="100000"/>
              </a:lnSpc>
              <a:tabLst>
                <a:tab pos="0"/>
              </a:tabLst>
            </a:pPr>
            <a:r>
              <a:rPr lang="uk-UA" sz="3000" b="1" strike="noStrike" spc="-1">
                <a:solidFill>
                  <a:srgbClr val="FFFFFF"/>
                </a:solidFill>
                <a:latin typeface="Rockwell"/>
                <a:ea typeface="DejaVu Sans"/>
              </a:rPr>
              <a:t>ХОЧУ </a:t>
            </a:r>
            <a:endParaRPr lang="uk-UA" sz="3000" b="0" strike="noStrike" spc="-1">
              <a:latin typeface="Arial"/>
            </a:endParaRPr>
          </a:p>
          <a:p>
            <a:pPr marL="343080" indent="-342000" algn="ctr">
              <a:lnSpc>
                <a:spcPct val="100000"/>
              </a:lnSpc>
              <a:tabLst>
                <a:tab pos="0"/>
              </a:tabLst>
            </a:pPr>
            <a:r>
              <a:rPr lang="uk-UA" sz="3000" b="1" strike="noStrike" spc="-1">
                <a:solidFill>
                  <a:srgbClr val="FFFFFF"/>
                </a:solidFill>
                <a:latin typeface="Rockwell"/>
                <a:ea typeface="DejaVu Sans"/>
              </a:rPr>
              <a:t>ДІЗНАТИСЯ </a:t>
            </a:r>
            <a:r>
              <a:rPr lang="uk-UA" sz="2800" b="1" strike="noStrike" spc="-1">
                <a:solidFill>
                  <a:srgbClr val="FFFFFF"/>
                </a:solidFill>
                <a:latin typeface="Rockwell"/>
                <a:ea typeface="DejaVu Sans"/>
              </a:rPr>
              <a:t>…</a:t>
            </a:r>
            <a:endParaRPr lang="uk-UA" sz="2800" b="0" strike="noStrike" spc="-1">
              <a:latin typeface="Arial"/>
            </a:endParaRPr>
          </a:p>
        </p:txBody>
      </p:sp>
      <p:sp>
        <p:nvSpPr>
          <p:cNvPr id="243" name="CustomShape 21"/>
          <p:cNvSpPr/>
          <p:nvPr/>
        </p:nvSpPr>
        <p:spPr>
          <a:xfrm>
            <a:off x="2928960" y="5715000"/>
            <a:ext cx="2834280" cy="9990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3788"/>
              </a:gs>
              <a:gs pos="50000">
                <a:srgbClr val="76002F"/>
              </a:gs>
              <a:gs pos="100000">
                <a:srgbClr val="FF3788"/>
              </a:gs>
            </a:gsLst>
            <a:lin ang="5400000"/>
          </a:gradFill>
          <a:ln w="25400">
            <a:solidFill>
              <a:srgbClr val="993300"/>
            </a:solidFill>
            <a:round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marL="343080" indent="-342000" algn="ctr">
              <a:lnSpc>
                <a:spcPct val="100000"/>
              </a:lnSpc>
              <a:tabLst>
                <a:tab pos="0"/>
              </a:tabLst>
            </a:pPr>
            <a:r>
              <a:rPr lang="uk-UA" sz="3000" b="1" strike="noStrike" spc="-1">
                <a:solidFill>
                  <a:srgbClr val="FFFFFF"/>
                </a:solidFill>
                <a:latin typeface="Rockwell"/>
                <a:ea typeface="DejaVu Sans"/>
              </a:rPr>
              <a:t>БУЛО </a:t>
            </a:r>
            <a:endParaRPr lang="uk-UA" sz="3000" b="0" strike="noStrike" spc="-1">
              <a:latin typeface="Arial"/>
            </a:endParaRPr>
          </a:p>
          <a:p>
            <a:pPr marL="343080" indent="-342000" algn="ctr">
              <a:lnSpc>
                <a:spcPct val="100000"/>
              </a:lnSpc>
              <a:tabLst>
                <a:tab pos="0"/>
              </a:tabLst>
            </a:pPr>
            <a:r>
              <a:rPr lang="uk-UA" sz="3000" b="1" strike="noStrike" spc="-1">
                <a:solidFill>
                  <a:srgbClr val="FFFFFF"/>
                </a:solidFill>
                <a:latin typeface="Rockwell"/>
                <a:ea typeface="DejaVu Sans"/>
              </a:rPr>
              <a:t>НЕЗРОЗУМІЛО</a:t>
            </a:r>
            <a:r>
              <a:rPr lang="uk-UA" sz="2800" b="1" strike="noStrike" spc="-1">
                <a:solidFill>
                  <a:srgbClr val="FFFFFF"/>
                </a:solidFill>
                <a:latin typeface="Rockwell"/>
                <a:ea typeface="DejaVu Sans"/>
              </a:rPr>
              <a:t>…</a:t>
            </a:r>
            <a:endParaRPr lang="uk-UA" sz="2800" b="0" strike="noStrike" spc="-1">
              <a:latin typeface="Arial"/>
            </a:endParaRPr>
          </a:p>
        </p:txBody>
      </p:sp>
      <p:sp>
        <p:nvSpPr>
          <p:cNvPr id="244" name="CustomShape 22"/>
          <p:cNvSpPr/>
          <p:nvPr/>
        </p:nvSpPr>
        <p:spPr>
          <a:xfrm>
            <a:off x="6143760" y="4500720"/>
            <a:ext cx="3329640" cy="113724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9E6D"/>
              </a:gs>
              <a:gs pos="50000">
                <a:srgbClr val="68002A"/>
              </a:gs>
              <a:gs pos="100000">
                <a:srgbClr val="FF9E6D"/>
              </a:gs>
            </a:gsLst>
            <a:lin ang="5400000"/>
          </a:gradFill>
          <a:ln w="25400">
            <a:solidFill>
              <a:srgbClr val="993300"/>
            </a:solidFill>
            <a:round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marL="343080" indent="-342000" algn="ctr">
              <a:lnSpc>
                <a:spcPct val="100000"/>
              </a:lnSpc>
              <a:tabLst>
                <a:tab pos="0"/>
              </a:tabLst>
            </a:pPr>
            <a:r>
              <a:rPr lang="uk-UA" sz="3000" b="1" strike="noStrike" spc="-1">
                <a:solidFill>
                  <a:srgbClr val="FFFFFF"/>
                </a:solidFill>
                <a:latin typeface="Rockwell"/>
                <a:ea typeface="DejaVu Sans"/>
              </a:rPr>
              <a:t>ВИНИКЛИ </a:t>
            </a:r>
            <a:endParaRPr lang="uk-UA" sz="3000" b="0" strike="noStrike" spc="-1">
              <a:latin typeface="Arial"/>
            </a:endParaRPr>
          </a:p>
          <a:p>
            <a:pPr marL="343080" indent="-342000" algn="ctr">
              <a:lnSpc>
                <a:spcPct val="100000"/>
              </a:lnSpc>
              <a:tabLst>
                <a:tab pos="0"/>
              </a:tabLst>
            </a:pPr>
            <a:r>
              <a:rPr lang="uk-UA" sz="3000" b="1" strike="noStrike" spc="-1">
                <a:solidFill>
                  <a:srgbClr val="FFFFFF"/>
                </a:solidFill>
                <a:latin typeface="Rockwell"/>
                <a:ea typeface="DejaVu Sans"/>
              </a:rPr>
              <a:t>СКЛАДНОЩІ …</a:t>
            </a:r>
            <a:endParaRPr lang="uk-UA" sz="3000" b="0" strike="noStrike" spc="-1">
              <a:latin typeface="Arial"/>
            </a:endParaRPr>
          </a:p>
        </p:txBody>
      </p:sp>
      <p:sp>
        <p:nvSpPr>
          <p:cNvPr id="245" name="CustomShape 23"/>
          <p:cNvSpPr/>
          <p:nvPr/>
        </p:nvSpPr>
        <p:spPr>
          <a:xfrm>
            <a:off x="5929200" y="1857240"/>
            <a:ext cx="2784960" cy="9990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FF00"/>
              </a:gs>
              <a:gs pos="50000">
                <a:srgbClr val="BA5706"/>
              </a:gs>
              <a:gs pos="100000">
                <a:srgbClr val="FFFF00"/>
              </a:gs>
            </a:gsLst>
            <a:lin ang="5400000"/>
          </a:gradFill>
          <a:ln w="25400">
            <a:solidFill>
              <a:srgbClr val="993300"/>
            </a:solidFill>
            <a:round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marL="343080" indent="-342000" algn="ctr">
              <a:lnSpc>
                <a:spcPct val="100000"/>
              </a:lnSpc>
              <a:tabLst>
                <a:tab pos="0"/>
              </a:tabLst>
            </a:pPr>
            <a:r>
              <a:rPr lang="uk-UA" sz="3000" b="1" strike="noStrike" spc="-1">
                <a:solidFill>
                  <a:srgbClr val="FFFFFF"/>
                </a:solidFill>
                <a:latin typeface="Rockwell"/>
                <a:ea typeface="DejaVu Sans"/>
              </a:rPr>
              <a:t>НАЙБІЛЬШИЙ </a:t>
            </a:r>
            <a:endParaRPr lang="uk-UA" sz="3000" b="0" strike="noStrike" spc="-1">
              <a:latin typeface="Arial"/>
            </a:endParaRPr>
          </a:p>
          <a:p>
            <a:pPr marL="343080" indent="-342000" algn="ctr">
              <a:lnSpc>
                <a:spcPct val="100000"/>
              </a:lnSpc>
              <a:tabLst>
                <a:tab pos="0"/>
              </a:tabLst>
            </a:pPr>
            <a:r>
              <a:rPr lang="uk-UA" sz="3000" b="1" strike="noStrike" spc="-1">
                <a:solidFill>
                  <a:srgbClr val="FFFFFF"/>
                </a:solidFill>
                <a:latin typeface="Rockwell"/>
                <a:ea typeface="DejaVu Sans"/>
              </a:rPr>
              <a:t>МІЙ УСПІХ …</a:t>
            </a:r>
            <a:endParaRPr lang="uk-UA" sz="3000" b="0" strike="noStrike" spc="-1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" name="CustomShape 1"/>
          <p:cNvSpPr/>
          <p:nvPr/>
        </p:nvSpPr>
        <p:spPr>
          <a:xfrm>
            <a:off x="457200" y="2530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92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285840" y="928800"/>
            <a:ext cx="864288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2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З яких матеріалів, на вашу думку , ми можемо виготовити новорічну іграшку?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95" name="Picture 3"/>
          <p:cNvPicPr/>
          <p:nvPr/>
        </p:nvPicPr>
        <p:blipFill>
          <a:blip r:embed="rId3"/>
          <a:srcRect l="70291" t="37112" r="15996" b="39456"/>
          <a:stretch>
            <a:fillRect/>
          </a:stretch>
        </p:blipFill>
        <p:spPr>
          <a:xfrm>
            <a:off x="3357720" y="2857320"/>
            <a:ext cx="2305800" cy="2213640"/>
          </a:xfrm>
          <a:prstGeom prst="rect">
            <a:avLst/>
          </a:prstGeom>
          <a:ln w="9525">
            <a:noFill/>
          </a:ln>
        </p:spPr>
      </p:pic>
      <p:sp>
        <p:nvSpPr>
          <p:cNvPr id="96" name="CustomShape 4"/>
          <p:cNvSpPr/>
          <p:nvPr/>
        </p:nvSpPr>
        <p:spPr>
          <a:xfrm flipV="1">
            <a:off x="5857920" y="2784240"/>
            <a:ext cx="856080" cy="427680"/>
          </a:xfrm>
          <a:custGeom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E6793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97" name="CustomShape 5"/>
          <p:cNvSpPr/>
          <p:nvPr/>
        </p:nvSpPr>
        <p:spPr>
          <a:xfrm>
            <a:off x="5786280" y="4143240"/>
            <a:ext cx="1427760" cy="360"/>
          </a:xfrm>
          <a:custGeom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E6793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98" name="CustomShape 6"/>
          <p:cNvSpPr/>
          <p:nvPr/>
        </p:nvSpPr>
        <p:spPr>
          <a:xfrm>
            <a:off x="5786280" y="4929120"/>
            <a:ext cx="1141920" cy="498960"/>
          </a:xfrm>
          <a:custGeom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E6793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99" name="CustomShape 7"/>
          <p:cNvSpPr/>
          <p:nvPr/>
        </p:nvSpPr>
        <p:spPr>
          <a:xfrm rot="10800000">
            <a:off x="1858320" y="2643120"/>
            <a:ext cx="1427760" cy="498960"/>
          </a:xfrm>
          <a:custGeom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E6793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100" name="CustomShape 8"/>
          <p:cNvSpPr/>
          <p:nvPr/>
        </p:nvSpPr>
        <p:spPr>
          <a:xfrm rot="10800000" flipV="1">
            <a:off x="1858680" y="4000320"/>
            <a:ext cx="1356120" cy="70200"/>
          </a:xfrm>
          <a:custGeom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E6793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101" name="CustomShape 9"/>
          <p:cNvSpPr/>
          <p:nvPr/>
        </p:nvSpPr>
        <p:spPr>
          <a:xfrm rot="10800000" flipV="1">
            <a:off x="2287080" y="4857840"/>
            <a:ext cx="999000" cy="427680"/>
          </a:xfrm>
          <a:custGeom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E6793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102" name="CustomShape 10"/>
          <p:cNvSpPr/>
          <p:nvPr/>
        </p:nvSpPr>
        <p:spPr>
          <a:xfrm>
            <a:off x="6858000" y="2500200"/>
            <a:ext cx="1570680" cy="4989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103" name="CustomShape 11"/>
          <p:cNvSpPr/>
          <p:nvPr/>
        </p:nvSpPr>
        <p:spPr>
          <a:xfrm>
            <a:off x="7358040" y="4000680"/>
            <a:ext cx="1499040" cy="4276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104" name="CustomShape 12"/>
          <p:cNvSpPr/>
          <p:nvPr/>
        </p:nvSpPr>
        <p:spPr>
          <a:xfrm>
            <a:off x="7358040" y="5286240"/>
            <a:ext cx="1499040" cy="4989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105" name="CustomShape 13"/>
          <p:cNvSpPr/>
          <p:nvPr/>
        </p:nvSpPr>
        <p:spPr>
          <a:xfrm>
            <a:off x="642960" y="2428920"/>
            <a:ext cx="1213200" cy="4276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106" name="CustomShape 14"/>
          <p:cNvSpPr/>
          <p:nvPr/>
        </p:nvSpPr>
        <p:spPr>
          <a:xfrm>
            <a:off x="500040" y="3929040"/>
            <a:ext cx="1213200" cy="42768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  <p:sp>
        <p:nvSpPr>
          <p:cNvPr id="107" name="CustomShape 15"/>
          <p:cNvSpPr/>
          <p:nvPr/>
        </p:nvSpPr>
        <p:spPr>
          <a:xfrm>
            <a:off x="714240" y="5000760"/>
            <a:ext cx="1427760" cy="49896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8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457200" y="2530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b">
            <a:noAutofit/>
          </a:bodyPr>
          <a:lstStyle/>
          <a:p>
            <a:pPr marL="54720" algn="r">
              <a:lnSpc>
                <a:spcPct val="100000"/>
              </a:lnSpc>
            </a:pPr>
            <a:r>
              <a:rPr lang="uk-UA" sz="46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Із фетру</a:t>
            </a:r>
            <a:endParaRPr lang="uk-UA" sz="46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11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12" name="Picture 6" descr="Іграшки з фетру 40 фото-ідей | Ідеї декору"/>
          <p:cNvPicPr/>
          <p:nvPr/>
        </p:nvPicPr>
        <p:blipFill>
          <a:blip r:embed="rId3"/>
          <a:stretch>
            <a:fillRect/>
          </a:stretch>
        </p:blipFill>
        <p:spPr>
          <a:xfrm>
            <a:off x="714240" y="1357200"/>
            <a:ext cx="7428600" cy="520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3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15" name="Custom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16" name="CustomShape 3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17" name="Picture 7" descr="C:\Users\samsung\Desktop\jalinkovi-igrashki-z-fetru-svoimi-rukami-vikrijki_3_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360" y="658800"/>
            <a:ext cx="6785640" cy="5903280"/>
          </a:xfrm>
          <a:prstGeom prst="rect">
            <a:avLst/>
          </a:prstGeom>
          <a:ln w="0">
            <a:noFill/>
          </a:ln>
        </p:spPr>
      </p:pic>
      <p:sp>
        <p:nvSpPr>
          <p:cNvPr id="118" name="CustomShape 4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19" name="CustomShape 5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120" name="CustomShape 6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1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2" descr="C:\Users\samsung\Desktop\jalinkovi-igrashki-z-fetru-svoimi-rukami-vikrijki_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85880" y="642960"/>
            <a:ext cx="7928640" cy="580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3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125" name="Picture 3" descr="C:\Users\samsung\Desktop\chudesnyjj_novogodnijj_dekor_i_elochnye_igrushki_svoimi_rukami_na_novyjj_2019_god__luchshie_idei248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714320" y="0"/>
            <a:ext cx="6285600" cy="6819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6" name="Picture 8" descr="C:\Users\samsung\Desktop\1641922097_7-damion-club-p-novogodnii-fon-dlya-prezentatsii-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2" descr="💗 Новорічні викрійки іграшок з фетру: ідеї та інструкції по створенню  іграшок | #ТЕГ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28800"/>
            <a:ext cx="9285840" cy="5142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Template>Foundry</Template>
  <Company>Reanimator Extreme Edition</Company>
  <Paragraphs>30</Paragraphs>
  <Slides>33</Slides>
  <Notes>0</Notes>
  <TotalTime>161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0">
      <vt:lpstr>Arial</vt:lpstr>
      <vt:lpstr>DejaVu Sans</vt:lpstr>
      <vt:lpstr>Wingdings</vt:lpstr>
      <vt:lpstr>Symbol</vt:lpstr>
      <vt:lpstr>Rockwell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Із фетру</dc:title>
  <dc:creator>samsung</dc:creator>
  <cp:revision>18</cp:revision>
  <dcterms:created xsi:type="dcterms:W3CDTF">2022-11-27T14:57:32Z</dcterms:created>
  <dcterms:modified xsi:type="dcterms:W3CDTF">2022-12-26T08:18:15Z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ppVersion">
    <vt:lpwstr>12.0000</vt:lpwstr>
  </property>
  <property fmtid="{D5CDD505-2E9C-101B-9397-08002B2CF9AE}" pid="3" name="Company">
    <vt:lpwstr>Reanimator Extreme Edition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34</vt:i4>
  </property>
</Properties>
</file>