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3" r:id="rId3"/>
    <p:sldId id="257" r:id="rId4"/>
    <p:sldId id="260" r:id="rId5"/>
    <p:sldId id="271" r:id="rId6"/>
    <p:sldId id="272" r:id="rId7"/>
    <p:sldId id="261" r:id="rId8"/>
    <p:sldId id="258" r:id="rId9"/>
    <p:sldId id="259" r:id="rId10"/>
    <p:sldId id="266" r:id="rId11"/>
    <p:sldId id="267" r:id="rId12"/>
    <p:sldId id="268" r:id="rId13"/>
    <p:sldId id="269" r:id="rId14"/>
    <p:sldId id="270" r:id="rId15"/>
    <p:sldId id="262" r:id="rId16"/>
    <p:sldId id="264" r:id="rId17"/>
    <p:sldId id="273" r:id="rId18"/>
    <p:sldId id="275" r:id="rId19"/>
    <p:sldId id="276" r:id="rId20"/>
    <p:sldId id="274" r:id="rId21"/>
    <p:sldId id="281" r:id="rId22"/>
    <p:sldId id="282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42C7C62C-6075-426B-B9CE-B65FA7FF71B9}">
          <p14:sldIdLst>
            <p14:sldId id="256"/>
            <p14:sldId id="263"/>
            <p14:sldId id="257"/>
            <p14:sldId id="271"/>
            <p14:sldId id="272"/>
            <p14:sldId id="258"/>
            <p14:sldId id="261"/>
            <p14:sldId id="260"/>
            <p14:sldId id="259"/>
            <p14:sldId id="265"/>
            <p14:sldId id="266"/>
            <p14:sldId id="267"/>
            <p14:sldId id="268"/>
            <p14:sldId id="269"/>
            <p14:sldId id="270"/>
            <p14:sldId id="262"/>
            <p14:sldId id="264"/>
            <p14:sldId id="273"/>
            <p14:sldId id="275"/>
            <p14:sldId id="276"/>
            <p14:sldId id="274"/>
            <p14:sldId id="277"/>
            <p14:sldId id="278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763AB"/>
    <a:srgbClr val="3F72C2"/>
    <a:srgbClr val="6EAEE3"/>
    <a:srgbClr val="D8CEC8"/>
    <a:srgbClr val="CEC2BA"/>
    <a:srgbClr val="F6F6F6"/>
    <a:srgbClr val="3A5896"/>
    <a:srgbClr val="2473AC"/>
    <a:srgbClr val="323A3C"/>
    <a:srgbClr val="8A5A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458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AC8A5-C865-45C9-B6AF-83E06B980DC8}" type="datetimeFigureOut">
              <a:rPr lang="uk-UA" smtClean="0"/>
              <a:pPr/>
              <a:t>24.11.2022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2E8F-C56E-4310-8867-4AF2051C98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19655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Звернути увагу,</a:t>
            </a:r>
            <a:r>
              <a:rPr lang="uk-UA" baseline="0" dirty="0"/>
              <a:t> що гідроксильна група –ОН у спиртах веде себе по іншому, ніж у неорганічних сполуках – основах.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3829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1368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Учні об'єднуються у змішані групи і обирають спільний варіант. Учасники групи, які перша справилась із завданнями, стають</a:t>
            </a:r>
            <a:r>
              <a:rPr lang="uk-UA" baseline="0" dirty="0"/>
              <a:t> консультантами для інших груп.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940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Наголосити, що розчини спиртів мають нейтральну реакцію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376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Відмітити, що спирти –</a:t>
            </a:r>
            <a:r>
              <a:rPr lang="uk-UA" baseline="0" dirty="0"/>
              <a:t> горючі речовини, їх обмежено використовують у якості пального. При роботі із спиртами необхідно дотримуватись правил техніки безпеки.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77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Звернути увагу, що під час</a:t>
            </a:r>
            <a:r>
              <a:rPr lang="uk-UA" baseline="0" dirty="0"/>
              <a:t> часткового окиснення утворюються </a:t>
            </a:r>
            <a:r>
              <a:rPr lang="uk-UA" baseline="0" dirty="0" err="1"/>
              <a:t>оксигеновмісні</a:t>
            </a:r>
            <a:r>
              <a:rPr lang="uk-UA" baseline="0" dirty="0"/>
              <a:t> сполуки інших класів, причому кількість атомів Карбону у них не змінюється.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50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Відзначити, що при взаємодії з спиртів з активними металами спирти проявляють кислотні властивості, при взаємодії</a:t>
            </a:r>
            <a:r>
              <a:rPr lang="uk-UA" baseline="0" dirty="0"/>
              <a:t> з </a:t>
            </a:r>
            <a:r>
              <a:rPr lang="uk-UA" baseline="0" dirty="0" err="1"/>
              <a:t>галогеноводнями</a:t>
            </a:r>
            <a:r>
              <a:rPr lang="uk-UA" baseline="0" dirty="0"/>
              <a:t> – основні.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597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Наголосити, що залежно від умов проведення</a:t>
            </a:r>
            <a:r>
              <a:rPr lang="uk-UA" baseline="0" dirty="0"/>
              <a:t> реакцій дегідратації (температури), утворюються різні продукти.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231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Повідомити, що одержаний 1 і 2 способом етанол є технічним, тобто містить небажані домішки. Тому такий етанол не можна у подальшому використовувати</a:t>
            </a:r>
            <a:r>
              <a:rPr lang="uk-UA" baseline="0" dirty="0"/>
              <a:t> для внутрішнього вживання: виготовлення ліків, алкогольних напоїв тощо.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736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Нагадати, що використання метанолу</a:t>
            </a:r>
            <a:r>
              <a:rPr lang="uk-UA" baseline="0" dirty="0"/>
              <a:t> вимагає особливої обережності.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141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властивостях</a:t>
            </a:r>
            <a:r>
              <a:rPr lang="ru-RU" dirty="0"/>
              <a:t> </a:t>
            </a:r>
            <a:r>
              <a:rPr lang="ru-RU" dirty="0" err="1"/>
              <a:t>етанолу</a:t>
            </a:r>
            <a:r>
              <a:rPr lang="ru-RU" dirty="0"/>
              <a:t> </a:t>
            </a:r>
            <a:r>
              <a:rPr lang="ru-RU" dirty="0" err="1"/>
              <a:t>ґрунтується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4D53-0D5D-4ED5-9C90-F7B29C67320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79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60" y="151990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3999" cy="173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26585" y="18414"/>
            <a:ext cx="4340474" cy="1733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>
                <a:ln w="0"/>
                <a:solidFill>
                  <a:srgbClr val="C00000"/>
                </a:solidFill>
                <a:latin typeface="+mn-lt"/>
              </a:rPr>
              <a:t>Презентація на тему: </a:t>
            </a:r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C6D821-AA24-BB9D-9199-D0E64996AC4E}"/>
              </a:ext>
            </a:extLst>
          </p:cNvPr>
          <p:cNvSpPr txBox="1"/>
          <p:nvPr/>
        </p:nvSpPr>
        <p:spPr>
          <a:xfrm>
            <a:off x="5636850" y="1050022"/>
            <a:ext cx="323041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«</a:t>
            </a:r>
            <a:r>
              <a:rPr lang="ru-RU" sz="2700" b="1" dirty="0" err="1">
                <a:solidFill>
                  <a:srgbClr val="C00000"/>
                </a:solidFill>
              </a:rPr>
              <a:t>Хімічні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властивості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насичених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одноатомних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спиртів</a:t>
            </a:r>
            <a:r>
              <a:rPr lang="ru-RU" sz="2700" b="1" dirty="0">
                <a:solidFill>
                  <a:srgbClr val="C00000"/>
                </a:solidFill>
              </a:rPr>
              <a:t>. </a:t>
            </a:r>
            <a:r>
              <a:rPr lang="ru-RU" sz="2700" b="1" dirty="0" err="1">
                <a:solidFill>
                  <a:srgbClr val="C00000"/>
                </a:solidFill>
              </a:rPr>
              <a:t>Одержання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етанолу</a:t>
            </a:r>
            <a:r>
              <a:rPr lang="ru-RU" sz="2700" b="1" dirty="0">
                <a:solidFill>
                  <a:srgbClr val="C00000"/>
                </a:solidFill>
              </a:rPr>
              <a:t>» </a:t>
            </a:r>
            <a:endParaRPr lang="uk-UA" sz="27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705618-1E8E-D7A4-6D0E-DBACA4CBBB26}"/>
              </a:ext>
            </a:extLst>
          </p:cNvPr>
          <p:cNvSpPr txBox="1"/>
          <p:nvPr/>
        </p:nvSpPr>
        <p:spPr>
          <a:xfrm>
            <a:off x="5636850" y="3638154"/>
            <a:ext cx="33847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smtClean="0"/>
              <a:t>Виконала: </a:t>
            </a:r>
            <a:r>
              <a:rPr lang="uk-UA" dirty="0"/>
              <a:t>викладач хімії</a:t>
            </a:r>
          </a:p>
          <a:p>
            <a:r>
              <a:rPr lang="ru-RU" dirty="0" err="1"/>
              <a:t>Регіонального</a:t>
            </a:r>
            <a:r>
              <a:rPr lang="ru-RU" dirty="0"/>
              <a:t> центру </a:t>
            </a:r>
            <a:r>
              <a:rPr lang="ru-RU" dirty="0" err="1"/>
              <a:t>професійно-технічної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</a:p>
          <a:p>
            <a:r>
              <a:rPr lang="ru-RU" dirty="0"/>
              <a:t>м. </a:t>
            </a:r>
            <a:r>
              <a:rPr lang="ru-RU" dirty="0" err="1"/>
              <a:t>Зіньків</a:t>
            </a:r>
            <a:endParaRPr lang="uk-UA" dirty="0"/>
          </a:p>
          <a:p>
            <a:r>
              <a:rPr lang="uk-UA" dirty="0"/>
              <a:t>Вовк Ніна Олександрівна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B23585-4530-CCAB-3449-77913487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6" y="556591"/>
            <a:ext cx="2198478" cy="2615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34659" y="3652555"/>
            <a:ext cx="4955177" cy="2210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rgbClr val="002060"/>
                </a:solidFill>
              </a:rPr>
              <a:t>При </a:t>
            </a:r>
            <a:r>
              <a:rPr lang="ru-RU" sz="2100" b="1" dirty="0" err="1">
                <a:solidFill>
                  <a:srgbClr val="002060"/>
                </a:solidFill>
              </a:rPr>
              <a:t>частковому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окисненні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спиртів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відбувається</a:t>
            </a:r>
            <a:r>
              <a:rPr lang="ru-RU" sz="2100" b="1" dirty="0">
                <a:solidFill>
                  <a:srgbClr val="002060"/>
                </a:solidFill>
              </a:rPr>
              <a:t> з </a:t>
            </a:r>
            <a:r>
              <a:rPr lang="ru-RU" sz="2100" b="1" dirty="0" err="1">
                <a:solidFill>
                  <a:srgbClr val="002060"/>
                </a:solidFill>
              </a:rPr>
              <a:t>утворенням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альдегідів</a:t>
            </a:r>
            <a:r>
              <a:rPr lang="ru-RU" sz="2100" b="1" dirty="0">
                <a:solidFill>
                  <a:srgbClr val="002060"/>
                </a:solidFill>
              </a:rPr>
              <a:t>. </a:t>
            </a:r>
          </a:p>
          <a:p>
            <a:endParaRPr lang="ru-RU" sz="21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 err="1">
                <a:solidFill>
                  <a:srgbClr val="002060"/>
                </a:solidFill>
              </a:rPr>
              <a:t>Реакція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відбувається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завдяки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окисненню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спиртів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нагрітою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мідним</a:t>
            </a:r>
            <a:r>
              <a:rPr lang="ru-RU" sz="2100" b="1" dirty="0">
                <a:solidFill>
                  <a:srgbClr val="002060"/>
                </a:solidFill>
              </a:rPr>
              <a:t> дротом.</a:t>
            </a:r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634400" y="687171"/>
            <a:ext cx="4032707" cy="674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>
                <a:solidFill>
                  <a:srgbClr val="C00000"/>
                </a:solidFill>
              </a:rPr>
              <a:t>Часткове окиснення</a:t>
            </a:r>
          </a:p>
        </p:txBody>
      </p:sp>
      <p:sp>
        <p:nvSpPr>
          <p:cNvPr id="7" name="Прямокутник 1"/>
          <p:cNvSpPr/>
          <p:nvPr/>
        </p:nvSpPr>
        <p:spPr>
          <a:xfrm>
            <a:off x="1894789" y="1824128"/>
            <a:ext cx="5344998" cy="663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700" b="1" dirty="0">
                <a:solidFill>
                  <a:schemeClr val="tx1"/>
                </a:solidFill>
              </a:rPr>
              <a:t>Спирт           Альдегід           Кислота</a:t>
            </a:r>
          </a:p>
        </p:txBody>
      </p:sp>
      <p:sp>
        <p:nvSpPr>
          <p:cNvPr id="10" name="Прямокутник 1"/>
          <p:cNvSpPr/>
          <p:nvPr/>
        </p:nvSpPr>
        <p:spPr>
          <a:xfrm>
            <a:off x="416590" y="2668847"/>
            <a:ext cx="3309903" cy="830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660033"/>
                </a:solidFill>
              </a:rPr>
              <a:t>Якісна реакція на одноатомні спирти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898743" y="2186429"/>
            <a:ext cx="74943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077513" y="2186429"/>
            <a:ext cx="74943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69" y="2643528"/>
            <a:ext cx="4962277" cy="440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533"/>
          <a:stretch/>
        </p:blipFill>
        <p:spPr>
          <a:xfrm>
            <a:off x="5677839" y="3241804"/>
            <a:ext cx="3031896" cy="2621588"/>
          </a:xfrm>
          <a:prstGeom prst="rect">
            <a:avLst/>
          </a:prstGeom>
        </p:spPr>
      </p:pic>
      <p:sp>
        <p:nvSpPr>
          <p:cNvPr id="11" name="Прямокутник 1"/>
          <p:cNvSpPr/>
          <p:nvPr/>
        </p:nvSpPr>
        <p:spPr>
          <a:xfrm>
            <a:off x="5677839" y="5383524"/>
            <a:ext cx="473065" cy="414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660033"/>
              </a:solidFill>
            </a:endParaRPr>
          </a:p>
        </p:txBody>
      </p:sp>
      <p:sp>
        <p:nvSpPr>
          <p:cNvPr id="12" name="Прямокутник 1"/>
          <p:cNvSpPr/>
          <p:nvPr/>
        </p:nvSpPr>
        <p:spPr>
          <a:xfrm>
            <a:off x="6259398" y="5383524"/>
            <a:ext cx="407709" cy="414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660033"/>
              </a:solidFill>
            </a:endParaRPr>
          </a:p>
        </p:txBody>
      </p:sp>
      <p:sp>
        <p:nvSpPr>
          <p:cNvPr id="13" name="Прямокутник 1"/>
          <p:cNvSpPr/>
          <p:nvPr/>
        </p:nvSpPr>
        <p:spPr>
          <a:xfrm>
            <a:off x="7999822" y="5383524"/>
            <a:ext cx="473065" cy="414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822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74CB9A-EE3E-3013-CAFB-710DCFAD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Експеримент </a:t>
            </a:r>
            <a:r>
              <a:rPr lang="uk-UA" dirty="0" err="1" smtClean="0">
                <a:solidFill>
                  <a:srgbClr val="C00000"/>
                </a:solidFill>
              </a:rPr>
              <a:t>“Окиснення</a:t>
            </a:r>
            <a:r>
              <a:rPr lang="uk-UA" dirty="0" smtClean="0">
                <a:solidFill>
                  <a:srgbClr val="C00000"/>
                </a:solidFill>
              </a:rPr>
              <a:t> етанолу до </a:t>
            </a:r>
            <a:r>
              <a:rPr lang="uk-UA" dirty="0" err="1" smtClean="0">
                <a:solidFill>
                  <a:srgbClr val="C00000"/>
                </a:solidFill>
              </a:rPr>
              <a:t>етаналю”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t_video5465475239985028590">
            <a:hlinkClick r:id="" action="ppaction://media"/>
            <a:extLst>
              <a:ext uri="{FF2B5EF4-FFF2-40B4-BE49-F238E27FC236}">
                <a16:creationId xmlns="" xmlns:a16="http://schemas.microsoft.com/office/drawing/2014/main" id="{B0C3743A-1CE3-B6BD-8A4A-8AE2B447ACF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0732"/>
            <a:ext cx="9143999" cy="4794456"/>
          </a:xfrm>
        </p:spPr>
      </p:pic>
    </p:spTree>
    <p:extLst>
      <p:ext uri="{BB962C8B-B14F-4D97-AF65-F5344CB8AC3E}">
        <p14:creationId xmlns="" xmlns:p14="http://schemas.microsoft.com/office/powerpoint/2010/main" val="21239367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1"/>
          <p:cNvSpPr/>
          <p:nvPr/>
        </p:nvSpPr>
        <p:spPr>
          <a:xfrm>
            <a:off x="595224" y="3149801"/>
            <a:ext cx="8090875" cy="995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055262" y="1520405"/>
            <a:ext cx="7248573" cy="12867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00" b="1" dirty="0">
                <a:solidFill>
                  <a:prstClr val="black"/>
                </a:solidFill>
              </a:rPr>
              <a:t>При </a:t>
            </a:r>
            <a:r>
              <a:rPr lang="ru-RU" sz="2100" b="1" dirty="0" err="1">
                <a:solidFill>
                  <a:prstClr val="black"/>
                </a:solidFill>
              </a:rPr>
              <a:t>цьому</a:t>
            </a:r>
            <a:r>
              <a:rPr lang="ru-RU" sz="2100" b="1" dirty="0">
                <a:solidFill>
                  <a:prstClr val="black"/>
                </a:solidFill>
              </a:rPr>
              <a:t> </a:t>
            </a:r>
            <a:r>
              <a:rPr lang="ru-RU" sz="2100" b="1" dirty="0" err="1">
                <a:solidFill>
                  <a:prstClr val="black"/>
                </a:solidFill>
              </a:rPr>
              <a:t>утворюються</a:t>
            </a:r>
            <a:r>
              <a:rPr lang="ru-RU" sz="2100" b="1" dirty="0">
                <a:solidFill>
                  <a:prstClr val="black"/>
                </a:solidFill>
              </a:rPr>
              <a:t> </a:t>
            </a:r>
            <a:r>
              <a:rPr lang="ru-RU" sz="2100" b="1" i="1" dirty="0" err="1">
                <a:solidFill>
                  <a:srgbClr val="C00000"/>
                </a:solidFill>
              </a:rPr>
              <a:t>алкоголяти</a:t>
            </a:r>
            <a:r>
              <a:rPr lang="ru-RU" sz="2100" b="1" dirty="0">
                <a:solidFill>
                  <a:srgbClr val="C00000"/>
                </a:solidFill>
              </a:rPr>
              <a:t>.</a:t>
            </a:r>
            <a:r>
              <a:rPr lang="ru-RU" sz="2100" b="1" dirty="0">
                <a:solidFill>
                  <a:prstClr val="black"/>
                </a:solidFill>
              </a:rPr>
              <a:t> </a:t>
            </a:r>
          </a:p>
          <a:p>
            <a:r>
              <a:rPr lang="ru-RU" sz="2100" b="1" dirty="0" err="1">
                <a:solidFill>
                  <a:prstClr val="black"/>
                </a:solidFill>
              </a:rPr>
              <a:t>Алкоголяти</a:t>
            </a:r>
            <a:r>
              <a:rPr lang="ru-RU" sz="2100" b="1" dirty="0">
                <a:solidFill>
                  <a:prstClr val="black"/>
                </a:solidFill>
              </a:rPr>
              <a:t>, </a:t>
            </a:r>
            <a:r>
              <a:rPr lang="ru-RU" sz="2100" b="1" dirty="0" err="1">
                <a:solidFill>
                  <a:prstClr val="black"/>
                </a:solidFill>
              </a:rPr>
              <a:t>утворені</a:t>
            </a:r>
            <a:r>
              <a:rPr lang="ru-RU" sz="2100" b="1" dirty="0">
                <a:solidFill>
                  <a:prstClr val="black"/>
                </a:solidFill>
              </a:rPr>
              <a:t> </a:t>
            </a:r>
            <a:r>
              <a:rPr lang="ru-RU" sz="2100" b="1" dirty="0" err="1">
                <a:solidFill>
                  <a:prstClr val="black"/>
                </a:solidFill>
              </a:rPr>
              <a:t>метиловим</a:t>
            </a:r>
            <a:r>
              <a:rPr lang="ru-RU" sz="2100" b="1" dirty="0">
                <a:solidFill>
                  <a:prstClr val="black"/>
                </a:solidFill>
              </a:rPr>
              <a:t> спиртом, </a:t>
            </a:r>
            <a:r>
              <a:rPr lang="ru-RU" sz="2100" b="1" dirty="0" err="1">
                <a:solidFill>
                  <a:prstClr val="black"/>
                </a:solidFill>
              </a:rPr>
              <a:t>називають</a:t>
            </a:r>
            <a:r>
              <a:rPr lang="ru-RU" sz="2100" b="1" dirty="0">
                <a:solidFill>
                  <a:prstClr val="black"/>
                </a:solidFill>
              </a:rPr>
              <a:t> </a:t>
            </a:r>
            <a:r>
              <a:rPr lang="ru-RU" sz="2100" b="1" i="1" dirty="0" err="1">
                <a:solidFill>
                  <a:srgbClr val="C00000"/>
                </a:solidFill>
              </a:rPr>
              <a:t>метилатами</a:t>
            </a:r>
            <a:r>
              <a:rPr lang="ru-RU" sz="2100" b="1" i="1" dirty="0">
                <a:solidFill>
                  <a:srgbClr val="C00000"/>
                </a:solidFill>
              </a:rPr>
              <a:t>,</a:t>
            </a:r>
            <a:r>
              <a:rPr lang="ru-RU" sz="2100" b="1" i="1" dirty="0">
                <a:solidFill>
                  <a:prstClr val="black"/>
                </a:solidFill>
              </a:rPr>
              <a:t> </a:t>
            </a:r>
            <a:r>
              <a:rPr lang="ru-RU" sz="2100" b="1" dirty="0" err="1">
                <a:solidFill>
                  <a:prstClr val="black"/>
                </a:solidFill>
              </a:rPr>
              <a:t>етиловим</a:t>
            </a:r>
            <a:r>
              <a:rPr lang="ru-RU" sz="2100" b="1" dirty="0">
                <a:solidFill>
                  <a:prstClr val="black"/>
                </a:solidFill>
              </a:rPr>
              <a:t> спиртом </a:t>
            </a:r>
            <a:r>
              <a:rPr lang="ru-RU" sz="2100" b="1" i="1" dirty="0">
                <a:solidFill>
                  <a:prstClr val="black"/>
                </a:solidFill>
              </a:rPr>
              <a:t>– </a:t>
            </a:r>
            <a:r>
              <a:rPr lang="ru-RU" sz="2100" b="1" i="1" dirty="0" err="1">
                <a:solidFill>
                  <a:srgbClr val="C00000"/>
                </a:solidFill>
              </a:rPr>
              <a:t>етилатами</a:t>
            </a:r>
            <a:r>
              <a:rPr lang="ru-RU" sz="2100" b="1" dirty="0">
                <a:solidFill>
                  <a:srgbClr val="C00000"/>
                </a:solidFill>
              </a:rPr>
              <a:t>.</a:t>
            </a:r>
            <a:endParaRPr lang="uk-UA" sz="2100" b="1" dirty="0">
              <a:solidFill>
                <a:srgbClr val="C0000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366508" y="573406"/>
            <a:ext cx="6577872" cy="654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b="1" dirty="0">
                <a:solidFill>
                  <a:srgbClr val="002060"/>
                </a:solidFill>
                <a:latin typeface="Roboto Condensed"/>
              </a:rPr>
              <a:t> </a:t>
            </a:r>
            <a:r>
              <a:rPr lang="ru-RU" sz="2700" b="1" dirty="0" err="1">
                <a:solidFill>
                  <a:srgbClr val="C00000"/>
                </a:solidFill>
              </a:rPr>
              <a:t>Взаємодія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спиртів</a:t>
            </a:r>
            <a:r>
              <a:rPr lang="ru-RU" sz="2700" b="1" dirty="0">
                <a:solidFill>
                  <a:srgbClr val="C00000"/>
                </a:solidFill>
              </a:rPr>
              <a:t> з </a:t>
            </a:r>
            <a:r>
              <a:rPr lang="ru-RU" sz="2700" b="1" dirty="0" err="1">
                <a:solidFill>
                  <a:srgbClr val="C00000"/>
                </a:solidFill>
              </a:rPr>
              <a:t>активними</a:t>
            </a:r>
            <a:r>
              <a:rPr lang="ru-RU" sz="2700" b="1" dirty="0">
                <a:solidFill>
                  <a:srgbClr val="C00000"/>
                </a:solidFill>
              </a:rPr>
              <a:t> </a:t>
            </a:r>
            <a:r>
              <a:rPr lang="ru-RU" sz="2700" b="1" dirty="0" err="1">
                <a:solidFill>
                  <a:srgbClr val="C00000"/>
                </a:solidFill>
              </a:rPr>
              <a:t>металами</a:t>
            </a: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9" name="Прямокутник 1"/>
          <p:cNvSpPr/>
          <p:nvPr/>
        </p:nvSpPr>
        <p:spPr>
          <a:xfrm>
            <a:off x="1366508" y="5252450"/>
            <a:ext cx="7174775" cy="599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pt-BR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pt-BR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pt-BR" sz="2100" b="1" u="sng" dirty="0">
                <a:solidFill>
                  <a:srgbClr val="000000"/>
                </a:solidFill>
                <a:latin typeface="Arial" panose="020B0604020202020204" pitchFamily="34" charset="0"/>
              </a:rPr>
              <a:t>OH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pt-BR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(етанол)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+ H</a:t>
            </a:r>
            <a:r>
              <a:rPr lang="pt-BR" sz="2100" b="1" u="sng" dirty="0">
                <a:solidFill>
                  <a:srgbClr val="000000"/>
                </a:solidFill>
                <a:latin typeface="Arial" panose="020B0604020202020204" pitchFamily="34" charset="0"/>
              </a:rPr>
              <a:t>Cl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→ C</a:t>
            </a:r>
            <a:r>
              <a:rPr lang="pt-BR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pt-BR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Cl </a:t>
            </a:r>
            <a:r>
              <a:rPr lang="pt-BR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(хлоретан)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+ H</a:t>
            </a:r>
            <a:r>
              <a:rPr lang="pt-BR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pt-B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O.</a:t>
            </a:r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2997" y="3452609"/>
            <a:ext cx="80131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2C</a:t>
            </a:r>
            <a:r>
              <a:rPr lang="en-US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2100" b="1" u="sng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sz="21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етанол</a:t>
            </a:r>
            <a:r>
              <a:rPr lang="ru-RU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ru-RU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+ 2</a:t>
            </a:r>
            <a:r>
              <a:rPr lang="en-US" sz="2100" b="1" u="sng" dirty="0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→ 2C</a:t>
            </a:r>
            <a:r>
              <a:rPr lang="en-US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ONa </a:t>
            </a:r>
            <a:r>
              <a:rPr lang="en-US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sz="21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натрій</a:t>
            </a:r>
            <a:r>
              <a:rPr lang="ru-RU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1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етилат</a:t>
            </a:r>
            <a:r>
              <a:rPr lang="ru-RU" sz="2100" b="1" i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ru-RU" sz="2100" b="1" dirty="0">
                <a:solidFill>
                  <a:srgbClr val="000000"/>
                </a:solidFill>
                <a:latin typeface="Arial" panose="020B0604020202020204" pitchFamily="34" charset="0"/>
              </a:rPr>
              <a:t> +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21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ru-RU" sz="2100" b="1" dirty="0">
              <a:solidFill>
                <a:prstClr val="black"/>
              </a:solidFill>
            </a:endParaRPr>
          </a:p>
        </p:txBody>
      </p:sp>
      <p:sp>
        <p:nvSpPr>
          <p:cNvPr id="6" name="Прямокутник 1"/>
          <p:cNvSpPr/>
          <p:nvPr/>
        </p:nvSpPr>
        <p:spPr>
          <a:xfrm>
            <a:off x="1336944" y="4391655"/>
            <a:ext cx="6607436" cy="535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Взаємодія</a:t>
            </a:r>
            <a:r>
              <a:rPr lang="ru-RU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спиртів</a:t>
            </a:r>
            <a:r>
              <a:rPr lang="ru-RU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гідроген</a:t>
            </a:r>
            <a:r>
              <a:rPr lang="ru-RU" sz="2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галогенідами</a:t>
            </a:r>
            <a:endParaRPr lang="ru-RU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0" y="4144848"/>
            <a:ext cx="9144000" cy="70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42535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85647" y="3556874"/>
            <a:ext cx="6030798" cy="630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 b="1" dirty="0">
                <a:solidFill>
                  <a:srgbClr val="C00000"/>
                </a:solidFill>
              </a:rPr>
              <a:t>Дегідратація спиртів міжмолекулярна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296818" y="824097"/>
            <a:ext cx="4234991" cy="1054209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Дегідратація</a:t>
            </a:r>
            <a:r>
              <a:rPr lang="ru-RU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спиртів</a:t>
            </a:r>
            <a:r>
              <a:rPr lang="ru-RU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внутрішньомолекулярна</a:t>
            </a:r>
            <a:endParaRPr lang="ru-RU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кутник 1"/>
          <p:cNvSpPr/>
          <p:nvPr/>
        </p:nvSpPr>
        <p:spPr>
          <a:xfrm>
            <a:off x="4832078" y="1001679"/>
            <a:ext cx="4015104" cy="67312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C</a:t>
            </a:r>
            <a:r>
              <a:rPr lang="en-US" sz="2700" b="1" baseline="-25000" dirty="0">
                <a:solidFill>
                  <a:prstClr val="black"/>
                </a:solidFill>
              </a:rPr>
              <a:t>2</a:t>
            </a:r>
            <a:r>
              <a:rPr lang="en-US" sz="2700" b="1" dirty="0">
                <a:solidFill>
                  <a:prstClr val="black"/>
                </a:solidFill>
              </a:rPr>
              <a:t>H</a:t>
            </a:r>
            <a:r>
              <a:rPr lang="en-US" sz="2700" b="1" baseline="-25000" dirty="0">
                <a:solidFill>
                  <a:prstClr val="black"/>
                </a:solidFill>
              </a:rPr>
              <a:t>5</a:t>
            </a:r>
            <a:r>
              <a:rPr lang="en-US" sz="2700" b="1" dirty="0">
                <a:solidFill>
                  <a:prstClr val="black"/>
                </a:solidFill>
              </a:rPr>
              <a:t>OH → CH</a:t>
            </a:r>
            <a:r>
              <a:rPr lang="en-US" sz="2700" b="1" baseline="-25000" dirty="0">
                <a:solidFill>
                  <a:prstClr val="black"/>
                </a:solidFill>
              </a:rPr>
              <a:t>2</a:t>
            </a:r>
            <a:r>
              <a:rPr lang="en-US" sz="2700" b="1" dirty="0">
                <a:solidFill>
                  <a:prstClr val="black"/>
                </a:solidFill>
              </a:rPr>
              <a:t>=CH</a:t>
            </a:r>
            <a:r>
              <a:rPr lang="en-US" sz="2700" b="1" baseline="-25000" dirty="0">
                <a:solidFill>
                  <a:prstClr val="black"/>
                </a:solidFill>
              </a:rPr>
              <a:t>2</a:t>
            </a:r>
            <a:r>
              <a:rPr lang="en-US" sz="2700" b="1" dirty="0">
                <a:solidFill>
                  <a:prstClr val="black"/>
                </a:solidFill>
              </a:rPr>
              <a:t> + H</a:t>
            </a:r>
            <a:r>
              <a:rPr lang="en-US" sz="2700" b="1" baseline="-25000" dirty="0">
                <a:solidFill>
                  <a:prstClr val="black"/>
                </a:solidFill>
              </a:rPr>
              <a:t>2</a:t>
            </a:r>
            <a:r>
              <a:rPr lang="en-US" sz="2700" b="1" dirty="0">
                <a:solidFill>
                  <a:prstClr val="black"/>
                </a:solidFill>
              </a:rPr>
              <a:t>O</a:t>
            </a:r>
            <a:endParaRPr lang="uk-UA" sz="2700" b="1" dirty="0">
              <a:solidFill>
                <a:srgbClr val="002060"/>
              </a:solidFill>
            </a:endParaRPr>
          </a:p>
        </p:txBody>
      </p:sp>
      <p:sp>
        <p:nvSpPr>
          <p:cNvPr id="10" name="Прямокутник 1"/>
          <p:cNvSpPr/>
          <p:nvPr/>
        </p:nvSpPr>
        <p:spPr>
          <a:xfrm>
            <a:off x="1433765" y="4376401"/>
            <a:ext cx="6796625" cy="6362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700" b="1" dirty="0">
                <a:solidFill>
                  <a:prstClr val="black"/>
                </a:solidFill>
              </a:rPr>
              <a:t>C</a:t>
            </a:r>
            <a:r>
              <a:rPr lang="pt-BR" sz="2700" b="1" baseline="-25000" dirty="0">
                <a:solidFill>
                  <a:prstClr val="black"/>
                </a:solidFill>
              </a:rPr>
              <a:t>2</a:t>
            </a:r>
            <a:r>
              <a:rPr lang="pt-BR" sz="2700" b="1" dirty="0">
                <a:solidFill>
                  <a:prstClr val="black"/>
                </a:solidFill>
              </a:rPr>
              <a:t>H</a:t>
            </a:r>
            <a:r>
              <a:rPr lang="pt-BR" sz="2700" b="1" baseline="-25000" dirty="0">
                <a:solidFill>
                  <a:prstClr val="black"/>
                </a:solidFill>
              </a:rPr>
              <a:t>5</a:t>
            </a:r>
            <a:r>
              <a:rPr lang="pt-BR" sz="2700" b="1" dirty="0">
                <a:solidFill>
                  <a:prstClr val="black"/>
                </a:solidFill>
              </a:rPr>
              <a:t>OH + HOC</a:t>
            </a:r>
            <a:r>
              <a:rPr lang="pt-BR" sz="2700" b="1" baseline="-25000" dirty="0">
                <a:solidFill>
                  <a:prstClr val="black"/>
                </a:solidFill>
              </a:rPr>
              <a:t>2</a:t>
            </a:r>
            <a:r>
              <a:rPr lang="pt-BR" sz="2700" b="1" dirty="0">
                <a:solidFill>
                  <a:prstClr val="black"/>
                </a:solidFill>
              </a:rPr>
              <a:t>H</a:t>
            </a:r>
            <a:r>
              <a:rPr lang="pt-BR" sz="2700" b="1" baseline="-25000" dirty="0">
                <a:solidFill>
                  <a:prstClr val="black"/>
                </a:solidFill>
              </a:rPr>
              <a:t>5</a:t>
            </a:r>
            <a:r>
              <a:rPr lang="pt-BR" sz="2700" b="1" dirty="0">
                <a:solidFill>
                  <a:prstClr val="black"/>
                </a:solidFill>
              </a:rPr>
              <a:t> → C</a:t>
            </a:r>
            <a:r>
              <a:rPr lang="pt-BR" sz="2700" b="1" baseline="-25000" dirty="0">
                <a:solidFill>
                  <a:prstClr val="black"/>
                </a:solidFill>
              </a:rPr>
              <a:t>2</a:t>
            </a:r>
            <a:r>
              <a:rPr lang="pt-BR" sz="2700" b="1" dirty="0">
                <a:solidFill>
                  <a:prstClr val="black"/>
                </a:solidFill>
              </a:rPr>
              <a:t>H</a:t>
            </a:r>
            <a:r>
              <a:rPr lang="pt-BR" sz="2700" b="1" baseline="-25000" dirty="0">
                <a:solidFill>
                  <a:prstClr val="black"/>
                </a:solidFill>
              </a:rPr>
              <a:t>5 </a:t>
            </a:r>
            <a:r>
              <a:rPr lang="pt-BR" sz="2700" b="1" dirty="0">
                <a:solidFill>
                  <a:prstClr val="black"/>
                </a:solidFill>
              </a:rPr>
              <a:t>– O – C</a:t>
            </a:r>
            <a:r>
              <a:rPr lang="pt-BR" sz="2700" b="1" baseline="-25000" dirty="0">
                <a:solidFill>
                  <a:prstClr val="black"/>
                </a:solidFill>
              </a:rPr>
              <a:t>2</a:t>
            </a:r>
            <a:r>
              <a:rPr lang="pt-BR" sz="2700" b="1" dirty="0">
                <a:solidFill>
                  <a:prstClr val="black"/>
                </a:solidFill>
              </a:rPr>
              <a:t>H</a:t>
            </a:r>
            <a:r>
              <a:rPr lang="pt-BR" sz="2700" b="1" baseline="-25000" dirty="0">
                <a:solidFill>
                  <a:prstClr val="black"/>
                </a:solidFill>
              </a:rPr>
              <a:t>5</a:t>
            </a:r>
            <a:r>
              <a:rPr lang="pt-BR" sz="2700" b="1" dirty="0">
                <a:solidFill>
                  <a:prstClr val="black"/>
                </a:solidFill>
              </a:rPr>
              <a:t> + H</a:t>
            </a:r>
            <a:r>
              <a:rPr lang="pt-BR" sz="2700" b="1" baseline="-25000" dirty="0">
                <a:solidFill>
                  <a:prstClr val="black"/>
                </a:solidFill>
              </a:rPr>
              <a:t>2</a:t>
            </a:r>
            <a:r>
              <a:rPr lang="pt-BR" sz="2700" b="1" dirty="0">
                <a:solidFill>
                  <a:prstClr val="black"/>
                </a:solidFill>
              </a:rPr>
              <a:t>O</a:t>
            </a:r>
            <a:endParaRPr lang="uk-UA" sz="2700" b="1" dirty="0">
              <a:solidFill>
                <a:prstClr val="black"/>
              </a:solidFill>
            </a:endParaRPr>
          </a:p>
        </p:txBody>
      </p:sp>
      <p:sp>
        <p:nvSpPr>
          <p:cNvPr id="6" name="Прямокутник 1"/>
          <p:cNvSpPr/>
          <p:nvPr/>
        </p:nvSpPr>
        <p:spPr>
          <a:xfrm>
            <a:off x="798921" y="2092037"/>
            <a:ext cx="7692272" cy="1053445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 dirty="0">
              <a:solidFill>
                <a:srgbClr val="002060"/>
              </a:solidFill>
            </a:endParaRPr>
          </a:p>
          <a:p>
            <a:pPr algn="ctr"/>
            <a:r>
              <a:rPr lang="ru-RU" sz="2100" b="1" dirty="0">
                <a:solidFill>
                  <a:srgbClr val="002060"/>
                </a:solidFill>
              </a:rPr>
              <a:t>Під час </a:t>
            </a:r>
            <a:r>
              <a:rPr lang="ru-RU" sz="2100" b="1" dirty="0" err="1">
                <a:solidFill>
                  <a:srgbClr val="002060"/>
                </a:solidFill>
              </a:rPr>
              <a:t>нагрівання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спиртів</a:t>
            </a:r>
            <a:r>
              <a:rPr lang="ru-RU" sz="2100" b="1" dirty="0">
                <a:solidFill>
                  <a:srgbClr val="002060"/>
                </a:solidFill>
              </a:rPr>
              <a:t> за </a:t>
            </a:r>
            <a:r>
              <a:rPr lang="ru-RU" sz="2100" b="1" dirty="0" err="1">
                <a:solidFill>
                  <a:srgbClr val="002060"/>
                </a:solidFill>
              </a:rPr>
              <a:t>температури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більше</a:t>
            </a:r>
            <a:r>
              <a:rPr lang="ru-RU" sz="2100" b="1" dirty="0">
                <a:solidFill>
                  <a:srgbClr val="002060"/>
                </a:solidFill>
              </a:rPr>
              <a:t> 170 °С в </a:t>
            </a:r>
            <a:r>
              <a:rPr lang="ru-RU" sz="2100" b="1" dirty="0" err="1">
                <a:solidFill>
                  <a:srgbClr val="002060"/>
                </a:solidFill>
              </a:rPr>
              <a:t>присутності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концентрованої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сульфатної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кислоти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відбувається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внутрішньомолекулярна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дегідратація</a:t>
            </a:r>
            <a:r>
              <a:rPr lang="ru-RU" sz="2100" b="1" dirty="0">
                <a:solidFill>
                  <a:srgbClr val="002060"/>
                </a:solidFill>
              </a:rPr>
              <a:t> з </a:t>
            </a:r>
            <a:r>
              <a:rPr lang="ru-RU" sz="2100" b="1" dirty="0" err="1">
                <a:solidFill>
                  <a:srgbClr val="002060"/>
                </a:solidFill>
              </a:rPr>
              <a:t>утворенням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алкенів</a:t>
            </a:r>
            <a:endParaRPr lang="ru-RU" sz="2100" b="1" dirty="0">
              <a:solidFill>
                <a:srgbClr val="002060"/>
              </a:solidFill>
            </a:endParaRPr>
          </a:p>
          <a:p>
            <a:pPr algn="ctr"/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1"/>
          <p:cNvSpPr/>
          <p:nvPr/>
        </p:nvSpPr>
        <p:spPr>
          <a:xfrm>
            <a:off x="1154910" y="5190643"/>
            <a:ext cx="7692272" cy="11207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err="1">
                <a:solidFill>
                  <a:srgbClr val="002060"/>
                </a:solidFill>
              </a:rPr>
              <a:t>під</a:t>
            </a:r>
            <a:r>
              <a:rPr lang="ru-RU" sz="2100" b="1" dirty="0">
                <a:solidFill>
                  <a:srgbClr val="002060"/>
                </a:solidFill>
              </a:rPr>
              <a:t> час </a:t>
            </a:r>
            <a:r>
              <a:rPr lang="ru-RU" sz="2100" b="1" dirty="0" err="1">
                <a:solidFill>
                  <a:srgbClr val="002060"/>
                </a:solidFill>
              </a:rPr>
              <a:t>нагрівання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спиртів</a:t>
            </a:r>
            <a:r>
              <a:rPr lang="ru-RU" sz="2100" b="1" dirty="0">
                <a:solidFill>
                  <a:srgbClr val="002060"/>
                </a:solidFill>
              </a:rPr>
              <a:t> за </a:t>
            </a:r>
            <a:r>
              <a:rPr lang="ru-RU" sz="2100" b="1" dirty="0" err="1">
                <a:solidFill>
                  <a:srgbClr val="002060"/>
                </a:solidFill>
              </a:rPr>
              <a:t>температури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smtClean="0">
                <a:solidFill>
                  <a:srgbClr val="002060"/>
                </a:solidFill>
              </a:rPr>
              <a:t>140 </a:t>
            </a:r>
            <a:r>
              <a:rPr lang="ru-RU" sz="2100" b="1" dirty="0">
                <a:solidFill>
                  <a:srgbClr val="002060"/>
                </a:solidFill>
              </a:rPr>
              <a:t>°С в </a:t>
            </a:r>
            <a:r>
              <a:rPr lang="ru-RU" sz="2100" b="1" dirty="0" err="1">
                <a:solidFill>
                  <a:srgbClr val="002060"/>
                </a:solidFill>
              </a:rPr>
              <a:t>присутності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концентрованої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сульфатної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кислоти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відбувається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міжмолекулярна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дегідратація</a:t>
            </a:r>
            <a:r>
              <a:rPr lang="ru-RU" sz="2100" b="1" dirty="0">
                <a:solidFill>
                  <a:srgbClr val="002060"/>
                </a:solidFill>
              </a:rPr>
              <a:t> з </a:t>
            </a:r>
            <a:r>
              <a:rPr lang="ru-RU" sz="2100" b="1" dirty="0" err="1">
                <a:solidFill>
                  <a:srgbClr val="002060"/>
                </a:solidFill>
              </a:rPr>
              <a:t>утворенням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етерів</a:t>
            </a:r>
            <a:endParaRPr lang="uk-UA" sz="2100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8088" y="3316425"/>
            <a:ext cx="9144000" cy="70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810442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8041" y="3883254"/>
            <a:ext cx="3758118" cy="100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C00000"/>
                </a:solidFill>
              </a:rPr>
              <a:t>2. </a:t>
            </a:r>
            <a:r>
              <a:rPr lang="ru-RU" sz="2400" b="1" dirty="0" err="1">
                <a:solidFill>
                  <a:srgbClr val="002060"/>
                </a:solidFill>
              </a:rPr>
              <a:t>Гідроліз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галогенопохідних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алканів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753187" y="641182"/>
            <a:ext cx="5528821" cy="674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>
                <a:solidFill>
                  <a:srgbClr val="C00000"/>
                </a:solidFill>
              </a:rPr>
              <a:t>Методи одержання етанолу</a:t>
            </a:r>
          </a:p>
        </p:txBody>
      </p:sp>
      <p:sp>
        <p:nvSpPr>
          <p:cNvPr id="7" name="Прямокутник 1"/>
          <p:cNvSpPr/>
          <p:nvPr/>
        </p:nvSpPr>
        <p:spPr>
          <a:xfrm>
            <a:off x="228041" y="5313195"/>
            <a:ext cx="4411744" cy="633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C00000"/>
                </a:solidFill>
              </a:rPr>
              <a:t>3. </a:t>
            </a:r>
            <a:r>
              <a:rPr lang="uk-UA" sz="2400" b="1" dirty="0">
                <a:solidFill>
                  <a:srgbClr val="002060"/>
                </a:solidFill>
              </a:rPr>
              <a:t>Бродіння цукристих речовин</a:t>
            </a:r>
          </a:p>
        </p:txBody>
      </p:sp>
      <p:sp>
        <p:nvSpPr>
          <p:cNvPr id="10" name="Прямокутник 1"/>
          <p:cNvSpPr/>
          <p:nvPr/>
        </p:nvSpPr>
        <p:spPr>
          <a:xfrm>
            <a:off x="392691" y="1868783"/>
            <a:ext cx="3002633" cy="633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1.</a:t>
            </a:r>
            <a:r>
              <a:rPr lang="uk-UA" sz="2400" b="1" dirty="0">
                <a:solidFill>
                  <a:srgbClr val="002060"/>
                </a:solidFill>
              </a:rPr>
              <a:t> Гідратація </a:t>
            </a:r>
            <a:r>
              <a:rPr lang="uk-UA" sz="2400" b="1" dirty="0" err="1">
                <a:solidFill>
                  <a:srgbClr val="002060"/>
                </a:solidFill>
              </a:rPr>
              <a:t>етену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7" y="2920346"/>
            <a:ext cx="3358299" cy="467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31" y="4380224"/>
            <a:ext cx="4194128" cy="431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699" y="5388155"/>
            <a:ext cx="4244301" cy="483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655" y="1870388"/>
            <a:ext cx="4341044" cy="2240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8291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>
            <a:extLst>
              <a:ext uri="{FF2B5EF4-FFF2-40B4-BE49-F238E27FC236}">
                <a16:creationId xmlns="" xmlns:a16="http://schemas.microsoft.com/office/drawing/2014/main" id="{FF277152-2DB5-AEFF-1FFA-23718453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785813"/>
            <a:ext cx="8229600" cy="4389437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uk-UA" sz="3200" dirty="0"/>
              <a:t>Температура </a:t>
            </a:r>
            <a:r>
              <a:rPr lang="ru-RU" altLang="uk-UA" sz="3200" dirty="0" err="1"/>
              <a:t>плавлення</a:t>
            </a:r>
            <a:r>
              <a:rPr lang="ru-RU" altLang="uk-UA" sz="3200" dirty="0"/>
              <a:t> метанолу —</a:t>
            </a:r>
            <a:r>
              <a:rPr lang="ru-RU" altLang="uk-UA" sz="3200" dirty="0" smtClean="0"/>
              <a:t>94 </a:t>
            </a:r>
            <a:r>
              <a:rPr lang="en-US" sz="3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</a:t>
            </a:r>
            <a:r>
              <a:rPr lang="ru-RU" altLang="uk-UA" sz="3200" dirty="0"/>
              <a:t>  , </a:t>
            </a:r>
            <a:r>
              <a:rPr lang="ru-RU" altLang="uk-UA" sz="3200" dirty="0" err="1"/>
              <a:t>етанолу</a:t>
            </a:r>
            <a:r>
              <a:rPr lang="ru-RU" altLang="uk-UA" sz="3200" dirty="0"/>
              <a:t> —114 </a:t>
            </a:r>
            <a:r>
              <a:rPr lang="en-US" sz="3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</a:t>
            </a:r>
            <a:r>
              <a:rPr lang="ru-RU" altLang="uk-UA" sz="3200" dirty="0"/>
              <a:t> . 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uk-UA" sz="3200" dirty="0"/>
              <a:t>Температура </a:t>
            </a:r>
            <a:r>
              <a:rPr lang="ru-RU" altLang="uk-UA" sz="3200" dirty="0" err="1"/>
              <a:t>кипіння</a:t>
            </a:r>
            <a:r>
              <a:rPr lang="ru-RU" altLang="uk-UA" sz="3200" dirty="0"/>
              <a:t> метанолу —65 </a:t>
            </a:r>
            <a:r>
              <a:rPr lang="en-US" sz="3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</a:t>
            </a:r>
            <a:r>
              <a:rPr lang="ru-RU" altLang="uk-UA" sz="3200" dirty="0"/>
              <a:t>  , 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uk-UA" sz="3200" dirty="0" err="1"/>
              <a:t>етанолу</a:t>
            </a:r>
            <a:r>
              <a:rPr lang="ru-RU" altLang="uk-UA" sz="3200" dirty="0"/>
              <a:t> — 78 </a:t>
            </a:r>
            <a:r>
              <a:rPr lang="en-US" sz="3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</a:t>
            </a:r>
            <a:r>
              <a:rPr lang="ru-RU" altLang="uk-UA" sz="3200" dirty="0"/>
              <a:t> .</a:t>
            </a:r>
            <a:br>
              <a:rPr lang="ru-RU" altLang="uk-UA" sz="3200" dirty="0"/>
            </a:br>
            <a:endParaRPr lang="ru-RU" altLang="uk-UA" sz="32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uk-UA" dirty="0"/>
              <a:t/>
            </a:r>
            <a:br>
              <a:rPr lang="ru-RU" altLang="uk-UA" dirty="0"/>
            </a:br>
            <a:endParaRPr lang="ru-RU" altLang="uk-UA" dirty="0"/>
          </a:p>
        </p:txBody>
      </p:sp>
      <p:pic>
        <p:nvPicPr>
          <p:cNvPr id="12291" name="Picture 2" descr="http://spirt-vodka.ru/wp-content/uploads/2012/10/spirtyi1.jpg">
            <a:extLst>
              <a:ext uri="{FF2B5EF4-FFF2-40B4-BE49-F238E27FC236}">
                <a16:creationId xmlns="" xmlns:a16="http://schemas.microsoft.com/office/drawing/2014/main" id="{5D264195-085C-60F7-2D87-69E189CD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44" y="3071812"/>
            <a:ext cx="4959420" cy="343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="" xmlns:a16="http://schemas.microsoft.com/office/drawing/2014/main" id="{53A361C1-DAB0-C2C6-A861-380D07D7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uk-UA" b="1" u="sng" dirty="0" err="1">
                <a:solidFill>
                  <a:srgbClr val="C00000"/>
                </a:solidFill>
              </a:rPr>
              <a:t>Біологічна</a:t>
            </a:r>
            <a:r>
              <a:rPr lang="ru-RU" altLang="uk-UA" b="1" u="sng" dirty="0">
                <a:solidFill>
                  <a:srgbClr val="C00000"/>
                </a:solidFill>
              </a:rPr>
              <a:t> </a:t>
            </a:r>
            <a:r>
              <a:rPr lang="ru-RU" altLang="uk-UA" b="1" u="sng" dirty="0" err="1">
                <a:solidFill>
                  <a:srgbClr val="C00000"/>
                </a:solidFill>
              </a:rPr>
              <a:t>дія</a:t>
            </a:r>
            <a:r>
              <a:rPr lang="ru-RU" altLang="uk-UA" b="1" u="sng" dirty="0">
                <a:solidFill>
                  <a:srgbClr val="C00000"/>
                </a:solidFill>
              </a:rPr>
              <a:t> </a:t>
            </a:r>
            <a:r>
              <a:rPr lang="ru-RU" altLang="uk-UA" b="1" u="sng" dirty="0" err="1">
                <a:solidFill>
                  <a:srgbClr val="C00000"/>
                </a:solidFill>
              </a:rPr>
              <a:t>спиртів</a:t>
            </a:r>
            <a:endParaRPr lang="ru-RU" altLang="uk-UA" b="1" u="sng" dirty="0">
              <a:solidFill>
                <a:srgbClr val="C00000"/>
              </a:solidFill>
            </a:endParaRPr>
          </a:p>
        </p:txBody>
      </p:sp>
      <p:sp>
        <p:nvSpPr>
          <p:cNvPr id="13315" name="Содержимое 2">
            <a:extLst>
              <a:ext uri="{FF2B5EF4-FFF2-40B4-BE49-F238E27FC236}">
                <a16:creationId xmlns="" xmlns:a16="http://schemas.microsoft.com/office/drawing/2014/main" id="{3B1EE859-7B05-12F8-CF4C-55914B15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uk-UA" b="1" dirty="0"/>
              <a:t>	Метанол</a:t>
            </a:r>
            <a:r>
              <a:rPr lang="ru-RU" altLang="uk-UA" dirty="0"/>
              <a:t> — </a:t>
            </a:r>
            <a:r>
              <a:rPr lang="ru-RU" altLang="uk-UA" dirty="0" err="1"/>
              <a:t>дуже</a:t>
            </a:r>
            <a:r>
              <a:rPr lang="ru-RU" altLang="uk-UA" dirty="0"/>
              <a:t> сильна </a:t>
            </a:r>
            <a:r>
              <a:rPr lang="ru-RU" altLang="uk-UA" dirty="0" err="1"/>
              <a:t>отрута</a:t>
            </a:r>
            <a:r>
              <a:rPr lang="ru-RU" altLang="uk-UA" dirty="0"/>
              <a:t>, </a:t>
            </a:r>
            <a:r>
              <a:rPr lang="ru-RU" altLang="uk-UA" dirty="0" err="1"/>
              <a:t>якщо</a:t>
            </a:r>
            <a:r>
              <a:rPr lang="ru-RU" altLang="uk-UA" dirty="0"/>
              <a:t> </a:t>
            </a:r>
            <a:r>
              <a:rPr lang="ru-RU" altLang="uk-UA" dirty="0" err="1"/>
              <a:t>потрапляє</a:t>
            </a:r>
            <a:r>
              <a:rPr lang="ru-RU" altLang="uk-UA" dirty="0"/>
              <a:t> в </a:t>
            </a:r>
            <a:r>
              <a:rPr lang="ru-RU" altLang="uk-UA" dirty="0" err="1"/>
              <a:t>організм</a:t>
            </a:r>
            <a:r>
              <a:rPr lang="ru-RU" altLang="uk-UA" dirty="0"/>
              <a:t> у </a:t>
            </a:r>
            <a:r>
              <a:rPr lang="ru-RU" altLang="uk-UA" dirty="0" err="1"/>
              <a:t>малих</a:t>
            </a:r>
            <a:r>
              <a:rPr lang="ru-RU" altLang="uk-UA" dirty="0"/>
              <a:t> дозах (5—10 мл), </a:t>
            </a:r>
            <a:r>
              <a:rPr lang="ru-RU" altLang="uk-UA" dirty="0" err="1"/>
              <a:t>викликає</a:t>
            </a:r>
            <a:r>
              <a:rPr lang="ru-RU" altLang="uk-UA" dirty="0"/>
              <a:t> </a:t>
            </a:r>
            <a:r>
              <a:rPr lang="ru-RU" altLang="uk-UA" dirty="0" err="1"/>
              <a:t>сліпоту</a:t>
            </a:r>
            <a:r>
              <a:rPr lang="ru-RU" altLang="uk-UA" dirty="0"/>
              <a:t>, у великих (30 мл) — смерть.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uk-UA" dirty="0"/>
              <a:t/>
            </a:r>
            <a:br>
              <a:rPr lang="ru-RU" altLang="uk-UA" dirty="0"/>
            </a:br>
            <a:r>
              <a:rPr lang="ru-RU" altLang="uk-UA" b="1" dirty="0" err="1"/>
              <a:t>Етанол</a:t>
            </a:r>
            <a:r>
              <a:rPr lang="ru-RU" altLang="uk-UA" dirty="0"/>
              <a:t> — </a:t>
            </a:r>
            <a:r>
              <a:rPr lang="ru-RU" altLang="uk-UA" dirty="0" err="1"/>
              <a:t>наркотична</a:t>
            </a:r>
            <a:r>
              <a:rPr lang="ru-RU" altLang="uk-UA" dirty="0"/>
              <a:t> </a:t>
            </a:r>
            <a:r>
              <a:rPr lang="ru-RU" altLang="uk-UA" dirty="0" err="1"/>
              <a:t>речовина</a:t>
            </a:r>
            <a:r>
              <a:rPr lang="ru-RU" altLang="uk-UA" dirty="0"/>
              <a:t>, у невеликих дозах </a:t>
            </a:r>
            <a:r>
              <a:rPr lang="ru-RU" altLang="uk-UA" dirty="0" err="1"/>
              <a:t>викликає</a:t>
            </a:r>
            <a:r>
              <a:rPr lang="ru-RU" altLang="uk-UA" dirty="0"/>
              <a:t> </a:t>
            </a:r>
            <a:r>
              <a:rPr lang="ru-RU" altLang="uk-UA" dirty="0" err="1"/>
              <a:t>сп’яніння</a:t>
            </a:r>
            <a:r>
              <a:rPr lang="ru-RU" altLang="uk-UA" dirty="0"/>
              <a:t>, у великих — смерть. При </a:t>
            </a:r>
            <a:r>
              <a:rPr lang="ru-RU" altLang="uk-UA" dirty="0" err="1"/>
              <a:t>постійному</a:t>
            </a:r>
            <a:r>
              <a:rPr lang="ru-RU" altLang="uk-UA" dirty="0"/>
              <a:t> </a:t>
            </a:r>
            <a:r>
              <a:rPr lang="ru-RU" altLang="uk-UA" dirty="0" err="1"/>
              <a:t>вживанні</a:t>
            </a:r>
            <a:r>
              <a:rPr lang="ru-RU" altLang="uk-UA" dirty="0"/>
              <a:t> </a:t>
            </a:r>
            <a:r>
              <a:rPr lang="ru-RU" altLang="uk-UA" dirty="0" err="1"/>
              <a:t>етанолу</a:t>
            </a:r>
            <a:r>
              <a:rPr lang="ru-RU" altLang="uk-UA" dirty="0"/>
              <a:t> </a:t>
            </a:r>
            <a:r>
              <a:rPr lang="ru-RU" altLang="uk-UA" dirty="0" err="1"/>
              <a:t>розвивається</a:t>
            </a:r>
            <a:r>
              <a:rPr lang="ru-RU" altLang="uk-UA" dirty="0"/>
              <a:t> </a:t>
            </a:r>
            <a:r>
              <a:rPr lang="ru-RU" altLang="uk-UA" dirty="0" err="1"/>
              <a:t>захворювання</a:t>
            </a:r>
            <a:r>
              <a:rPr lang="ru-RU" altLang="uk-UA" dirty="0"/>
              <a:t> — </a:t>
            </a:r>
            <a:r>
              <a:rPr lang="ru-RU" altLang="uk-UA" dirty="0" err="1"/>
              <a:t>алкоголізм</a:t>
            </a:r>
            <a:r>
              <a:rPr lang="ru-RU" altLang="uk-UA" dirty="0"/>
              <a:t>.</a:t>
            </a:r>
          </a:p>
        </p:txBody>
      </p:sp>
      <p:pic>
        <p:nvPicPr>
          <p:cNvPr id="2050" name="Picture 2" descr="Загальна небезпека для тварин та людей – СКАЗ!">
            <a:extLst>
              <a:ext uri="{FF2B5EF4-FFF2-40B4-BE49-F238E27FC236}">
                <a16:creationId xmlns="" xmlns:a16="http://schemas.microsoft.com/office/drawing/2014/main" id="{3686FCD2-1CA9-1553-B56B-60A5E5EA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7" y="4648210"/>
            <a:ext cx="3496503" cy="2209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4052" y="655909"/>
            <a:ext cx="3603010" cy="1433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50" b="1" dirty="0">
                <a:solidFill>
                  <a:srgbClr val="C00000"/>
                </a:solidFill>
              </a:rPr>
              <a:t>Застосування </a:t>
            </a:r>
          </a:p>
          <a:p>
            <a:pPr algn="ctr"/>
            <a:r>
              <a:rPr lang="uk-UA" sz="4050" b="1" dirty="0">
                <a:solidFill>
                  <a:srgbClr val="C00000"/>
                </a:solidFill>
              </a:rPr>
              <a:t>метанолу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66131" y="2675740"/>
            <a:ext cx="4104564" cy="31049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Розчинники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Барвники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Ліки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Фотореактиви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Формальдегід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Синтез органічних речовин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Автомобільне пальне</a:t>
            </a:r>
          </a:p>
          <a:p>
            <a:endParaRPr lang="uk-UA" sz="2400" b="1" dirty="0">
              <a:solidFill>
                <a:srgbClr val="002060"/>
              </a:solidFill>
            </a:endParaRPr>
          </a:p>
          <a:p>
            <a:endParaRPr lang="uk-UA" sz="1350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84" y="2963558"/>
            <a:ext cx="2880943" cy="2047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17762"/>
          <a:stretch/>
        </p:blipFill>
        <p:spPr>
          <a:xfrm>
            <a:off x="3978770" y="655909"/>
            <a:ext cx="2349974" cy="1607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0452" y="1090819"/>
            <a:ext cx="2444922" cy="1872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8872" r="13431"/>
          <a:stretch/>
        </p:blipFill>
        <p:spPr>
          <a:xfrm>
            <a:off x="6328744" y="3720016"/>
            <a:ext cx="2384946" cy="2047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23683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>
            <a:extLst>
              <a:ext uri="{FF2B5EF4-FFF2-40B4-BE49-F238E27FC236}">
                <a16:creationId xmlns="" xmlns:a16="http://schemas.microsoft.com/office/drawing/2014/main" id="{F0E7DE02-1D9E-5471-5685-3E83118AF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55" y="749300"/>
            <a:ext cx="7869890" cy="4889709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uk-UA" sz="3200" b="1" dirty="0"/>
              <a:t>Метанол </a:t>
            </a:r>
            <a:r>
              <a:rPr lang="ru-RU" altLang="uk-UA" sz="3200" dirty="0" err="1"/>
              <a:t>застосовують</a:t>
            </a:r>
            <a:r>
              <a:rPr lang="ru-RU" altLang="uk-UA" sz="3200" dirty="0"/>
              <a:t> як </a:t>
            </a:r>
            <a:r>
              <a:rPr lang="ru-RU" altLang="uk-UA" sz="3200" dirty="0" err="1"/>
              <a:t>розчинник</a:t>
            </a:r>
            <a:r>
              <a:rPr lang="ru-RU" altLang="uk-UA" sz="3200" dirty="0"/>
              <a:t> </a:t>
            </a:r>
            <a:r>
              <a:rPr lang="ru-RU" altLang="uk-UA" sz="3200" dirty="0" err="1"/>
              <a:t>або</a:t>
            </a:r>
            <a:r>
              <a:rPr lang="ru-RU" altLang="uk-UA" sz="3200" dirty="0"/>
              <a:t> </a:t>
            </a:r>
            <a:r>
              <a:rPr lang="ru-RU" altLang="uk-UA" sz="3200" dirty="0" err="1"/>
              <a:t>сировину</a:t>
            </a:r>
            <a:r>
              <a:rPr lang="ru-RU" altLang="uk-UA" sz="3200" dirty="0"/>
              <a:t> для </a:t>
            </a:r>
            <a:r>
              <a:rPr lang="ru-RU" altLang="uk-UA" sz="3200" dirty="0" err="1"/>
              <a:t>одержання</a:t>
            </a:r>
            <a:r>
              <a:rPr lang="ru-RU" altLang="uk-UA" sz="3200" dirty="0"/>
              <a:t> </a:t>
            </a:r>
            <a:r>
              <a:rPr lang="ru-RU" altLang="uk-UA" sz="3200" dirty="0" err="1"/>
              <a:t>формальдегіду</a:t>
            </a:r>
            <a:r>
              <a:rPr lang="ru-RU" altLang="uk-UA" sz="3200" dirty="0"/>
              <a:t>, </a:t>
            </a:r>
            <a:r>
              <a:rPr lang="ru-RU" altLang="uk-UA" sz="3200" dirty="0" err="1"/>
              <a:t>деяких</a:t>
            </a:r>
            <a:r>
              <a:rPr lang="ru-RU" altLang="uk-UA" sz="3200" dirty="0"/>
              <a:t> </a:t>
            </a:r>
            <a:r>
              <a:rPr lang="ru-RU" altLang="uk-UA" sz="3200" dirty="0" err="1"/>
              <a:t>барвників</a:t>
            </a:r>
            <a:r>
              <a:rPr lang="ru-RU" altLang="uk-UA" sz="3200" dirty="0"/>
              <a:t>, </a:t>
            </a:r>
            <a:r>
              <a:rPr lang="ru-RU" altLang="uk-UA" sz="3200" dirty="0" err="1"/>
              <a:t>фотореактивів</a:t>
            </a:r>
            <a:r>
              <a:rPr lang="ru-RU" altLang="uk-UA" sz="3200" dirty="0"/>
              <a:t>, </a:t>
            </a:r>
            <a:r>
              <a:rPr lang="ru-RU" altLang="uk-UA" sz="3200" dirty="0" err="1"/>
              <a:t>фармацевтичних</a:t>
            </a:r>
            <a:r>
              <a:rPr lang="ru-RU" altLang="uk-UA" sz="3200" dirty="0"/>
              <a:t> </a:t>
            </a:r>
            <a:r>
              <a:rPr lang="ru-RU" altLang="uk-UA" sz="3200" dirty="0" err="1"/>
              <a:t>препаратів</a:t>
            </a:r>
            <a:r>
              <a:rPr lang="ru-RU" altLang="uk-UA" sz="3200" dirty="0"/>
              <a:t>. </a:t>
            </a:r>
            <a:r>
              <a:rPr lang="ru-RU" altLang="uk-UA" dirty="0"/>
              <a:t/>
            </a:r>
            <a:br>
              <a:rPr lang="ru-RU" altLang="uk-UA" dirty="0"/>
            </a:br>
            <a:endParaRPr lang="ru-RU" altLang="uk-UA" dirty="0"/>
          </a:p>
        </p:txBody>
      </p:sp>
      <p:sp>
        <p:nvSpPr>
          <p:cNvPr id="24579" name="AutoShape 2" descr="data:image/jpeg;base64,/9j/4AAQSkZJRgABAQAAAQABAAD/2wCEAAkGBxQSEhQUEhQVFRQXFxgXGBcXFxQVGBQXFxQXFxgXGBUYHCggGBolHBQXITEhJSkrLi4vFx80ODMsNygtLisBCgoKDg0OGxAQGywkICQtLCwsLCwsLCwsLCwsLCwsLCwsLCwsLCwsLCwsLCwsLCwsLCwsLCwsLCwsLCwsLCwsLP/AABEIAMIBAwMBIgACEQEDEQH/xAAcAAAABwEBAAAAAAAAAAAAAAAAAQIDBAUGBwj/xAA/EAACAAQDBQcCBAUCBgMBAAABAgADBBEFEiEGMUFRYRMiMnGBkbFSoRRCcsEHIzNi0YLhFSRTovDxQ7LCNP/EABoBAAIDAQEAAAAAAAAAAAAAAAIDAAEEBQb/xAAsEQACAgEEAAcAAAYDAAAAAAAAAQIRAwQSITETIjJBUWFxBRSBocHRkbHx/9oADAMBAAIRAxEAPwDq0iWmVe6vhHAchDc5E+lfYQxJY5V8h8QZMeZyZm2zfGCQ2Za/SPYQBLX6R7CFwIRul8h0ghKX6R7CKHa6iORZiXGU5WtcXDHQ2HEG3vGgURHqnucg6E/I/wAw7FucqTLXDspMIw1rAvfy4+sXUumUcB7Q6gsISY3JURvcNuF+ke0Fp9I9hCphiOZmsU5MuMUwTrch7QJIHIewhLG8NJNsYDc7GqCqiWyjkPYRFmL0ETJZv0hifprDNzB2oKmIzroNbjd0iz7FfpHsIpFmZWU8Mw9NYv2EZc7drkCcUmRKkKqk2XkNBxiu7IZomYo9so6k+2g+Ybp5F9YbhvaRJVZOkSRYaL7CFzpSgXyr7CAi2hqadecaHJpA7VYmVKB4D2EO9ko/KPYQakAQBzgNzCaQh5K8h7CIs2mHAD2iXeCMS2yVRR1aWB0jCbQVjo3iYDzIjqjyLxl8d2YlzmQscqhgWsLhlBuR0vuv1hbi7sNSVEnY2lK0kszLl3vMObU2Y90a/wBuWLrsxyHsIUtrC1rW0tutwtBxzZ5JOTdi6Q32Y5D2EGZY5D2EKgoDdL5JSE9mOQ9hA7Mch7CFQIm6XySkQahRmOg4cBygQdQO8fT4go6kJ+VfhmfZbyV7q+Q+IVlh6RL7i/pHxC+zjLLHyxylwRssC0SOyguzgNhdkWfMyrf0HUwzIXid8Ns/aPp4V0HXmf8AzlDxNtI24YbUWAtDZaCY6aQUoQ6w0hUwwwWEHPfWIsyZASDUeBUx4ZJgTjbWGs97QAaLAPoIdZbiIlPz9v8AMTgbgQxIW3yQKkaEcItcMnZ5anjuPmDb9r+sQKiXprCMMqxLkT2J/plm/wCwEfcGFZo2SfMRU6dnmtbUDu+o3/e8TUNhGfwVzkBvqdT6xOm1dvSGw4iXKPsWDVA43iOanXTdFZOqTvG6Isuvu1usDKQcYGhl1Oa/tDyzDFXJZSNNDEpHPOImA0h/tYcSbrrviC7awC++0SybbLNJt4TPS4tEanmaRIUw1PgU1TIVMchyHd+X91iVDdVKBHWCpp2Ya+Ib/wDPkYwanFXmRBy0CDgoxEBBGDgohCHUeI+nxAgqnxH0+IKOlD0ozS7NRTL3F/SvwIcyQKUdxP0r8CHBDJR5BsaKRX4zOyJYeJ+6P3Pt8xakRm587tZ2b8q6L+59f2EUojMfLFSUyL1hsz7wVROveIU86XG/5g7NcY2PzJhvC1mRW/iA3GFCoESxtExmhpzaGRPEM1VULQNkocnTriJGA0f4hityFtqRvA6dSfiKNJwmMEBtm48QOJHXgPOOkYDhqyJdlFidTxO6wg9PHxMm32XZkzZ9nlXZXz8AKD+W2YcjYG3Q7or5bcN3zGrr6kS5bOfyi/meA94z9DhbuMztlB16m+sa82KKlURWLM2vMQ54JjKbSVnYSpss3vPMtRy0JZ9f0iNVWVUqU5R28ieI6Rns8mum9m4JlqbqVuuouB3h5mLy6WMcLyyfSFw1zeVY1HgGBzDkAHKJ1RIYi43/ADFcssU815d9AAyk7ypv8WMXWz2OyUm2mEZiLLfnfX13RgxSjNLk6WRtcxVlTPmEA7/LdaKlJ1nuY6HiVItY38sAWHj59DzjAYnTmVMZHFmXgfXXqILPheP8Lw5FLh9/BZ0tRcb4mLPNoo5baXESZdTw4wlMNpWWv4g6Xh0Tx6/eKoz+cKlTDvvaDsraXsltNRElH5GKqVP6xKlzL74OLFuJOvEOpBQ5115jmIkK0Jmm+kFJJqmKoclzAwBBuDAiFRtkcodzar58R67/AHifHKyw2SojEwDBwIUUQKkd4+nwIEKqfEfT4go6UPSjNLs1dN4E/SvwIcEN0vgX9I+BDsOl2AiBjdQZciYw32sPNtP3jK0c/SNLtMP+WmeQP/cIyNELiBZqwLglPPiPMmiEzgeERWQ21ijakqIs6flbTz+8ISoLnTd9jEXHQEUtffZT6mHsJrEsMpEDfJPayxCkDWIdQ2boo+8S3fNxvfh+5jP7XV/Yy7Ldpj2VFG8k6AAQyMdzpC5ypEzYynaqrnmDSRIXIdbZpjEEKDv0ABJ6iOtpSFFvLdh0cmYvrmOYehEZLYPAhSU6IxBbV5h5zG3+lzYdFixxzFpkuZKSUVKllVr/AJs5tv4WAYx1cWJRXBycs7dlft7i0xpUqRLU9tMfwgg3yjQhvpJ1ubbje0T6WbUCnHbCUkxVN7sXAsN9lGvleIOPbMs0wVyTXLyUa0mwyuoU3C8c51tqRFPi0+sErtPw84qVuFAUPa30Mwa/S14RJq3JjIvjaZDE6xZ80TZ895lv/jVQku3K2hI6Xjb7I7QIzLJ7lit1yDLkIFypG7dexjlGBYJU1rTexUIqMVPakqwO/KVANiARGgwTCZlDPBqWGqHLka+u4ixF/WBwSn4ix7v6DNTqdIoOo8/PvZvmp5E+oYkFm/prYkDQm+7eb8ekZTGaT8POeRPRxLzAy5pWx3AjK1rMRu05RoqPs5LyZkvSX2iltSfE2pNzzMdCqqWXPllJiq6MNQRcf++sKjoJRnNN1zx8Uw9N/EaSkuVVM5rs7tI9IQk6zym8M1ePIOOHn8cdHiNIlbJabMYIQCZbbithx5qeI/xGI2ow1sOndn46abcpm10FsyE8GFx5jreMLXY+c0yUk2cJI07MMLa3zanXdbS9rmDxuXOOSNGr8OMPHg+zRUWLKVI9R5H/ANRLSpvY31jDLVkBbkX3ow3OOK9DGhwurDAHn9ozZMWwHDqI5FaLz8UbxLSeYqnkm11OYfEFIrADZtDCTSnaNFT13pYxNSuEZp5gI3+RiIK0qSrHdqDzEWpUXRvVrBuB1iSky0YfDq4k3MaOjrDpeGKQDgWFatxccNQeIIibSTw6hvfoeI94gNN0gsDnd6YnKzD1uD8CEaiKasTJUi1tAg4EYACBU+I+nxAgVPiPp8QI6kIravwzS7NVTeBf0r8CHRDdN4E/SvwIdtDH2LRCxhbyJ1/+m3/1MYzDR3Y2GPtamnH+wj30/eMhhw7sC+zVg9LJLIIhzUvcRYNuhhwLRb6NUTD7cAiWJd7ZnFjzAuT8RVYNIfQSw7HysB67o1WMuDMS9rjNb7Q1OxEAWLWA8oXfFDuUPSyKdC8xgWtuG5enUxV7F0b19a1U4vKkHLLvuM1uPWwv9oocVq3qZiyJJuzEDoL6XMdj2ZkU9JIlyZLAhBq1tHmHxN1/9Rs00UuWYtQ2+IosaiYEAli19A3G7WufQAGOcbT/AMQUkdpKElJ3eDBhcWs1xdhvPUc41WNVzIhMpC+W41sC4bVyDfQnQC/KPPNTUlZjqFewJ0ZTmC9R5fEbt1rgwPG16jqSfxomAAtIlkAjRe1Gl/qNx9o0mzm10qum3zFJpIGRuRNhlO4jXzjhKVcs/my9Nf8AEWWzFafxlOZXhWbLudbAdot945cIxZ9KskadquRmPJtfB2PbbD2pTNrqViSAvbSSuUTcpydojfWBl0O8Lz3892i20SslKUlzO3lm9gpOn5gSOEdo28nM2H1ihGB7GZlbQi6qSD03RwHZGsCVUhdLZipG6/dbNm5w1aXGpxaVNV0Jy41JWzo/8PT+MkkMbIRbXffyjf4JWMpMmYf5kuwJ+ocGHnb3B5RzLAM1PVzOwy9ixzFb3KOdTlFtx3n/AHiw2s2nnGdIqKSRMmdiWSoKjehCnKBvYgjMCBpuvrF59Vc6bXAWHS7IWk+To20eASa+T2U8NluGBU5WUjirDdcEjyMcYxD+HAqJjthyvJI0MmaSTmUkEu7E5WPK5js+z2LJUSlmSzdWF/8AzlDWKVEulftSLCaQGPDOBZcx4XAtfnbnFZW5JSjKlfP2g4pK4yV/BiP4f4AlJJInSgKhj/NDBWKHgo3gC3EaG/GKjbDZcUhaokf0HN3T/pMTbMv9hJ3cCeW6/wD4h46RLlTaVC89XAZV1zSrHNm6A2seBPUxlv8Aik/E5DyEV5ecWLNYkG97BR1AvHNel1Lz74+aL9/hff8AgWskcTrr6GaeWSAyNry4GLBZMuYnfUX4xVYdSz6U9lUJlO7mrf3KeIiRVhk7yajiBvH+YKcNro62KW5WQ6uT2Z/lvdfpJ+DFVXVpbuN41IIPME2i6Xsp4swyvzXQg+UZnG8Panmq5fPLJAPMa6GJjipMdJ0aKl7oHOLqkmsbcIqcPRnA7u8e3U8o0NJSWA11gA+idIuBD2z39eZ+j/8AUHLl3EFgZtUsOcs/Zl/zEyLyszZOTRQDBwUc+hJBqvEfT4ECBVeI+nwIEdXH6F+GaXZqqXwJ+lfgQ7DVL4F/SvwIdEG+xRWbSLelnfpv7WMY3DXNun7xvcRl5pUwc0Yf9pjneHzzl13fcwuXZs0/MWi3Q6REqJwA6w9JN9/CKvF6YkGxseF4t9GuC5MvtJUBpoA4Kfuf9oq62qyy2YSyQo7zWsq203nf6RSzMTZquYrXBXu2P9p1+8XlZh8+qlPTyAXZrTAoI6X13Lw3xFj2yW7pjsmRSwtx9hOylM709XWWsssKqtxZnPfP+lBb/XGnw3Gc0tbPdbaFSCPtGp/hzh/4Gil089LMLs9yjAuxudQSCALL/pjQYpUSVlECVLYN3bFFym/MW1GkHlyYuafRzsGrceKuzn615chFLMx3KLkn0jJ41SPSVKvUSHCzFdLkb72sAwuL9I6fTUiS2WakmUhIILIMu+xsfaHcaky6uW0lzYNYhgBdXBurC/I/vALPhrluxuo1cKUWji20WBh0vIk5TnALNbQW3acdRG52I2QZqSWTIYTZbq2bQLNysGBUnfuigpcOqZdSkmcv8oVEtJjBu72ZcXfL1X5j0GiWAAtYbhyHSGwjKcdrfC/5EaqMINOF8r3MVt5tfJp6OoWf3ZjynRZf5mZ1KrYb7a7+hjzfs+jTJ6gTAjalWIJu2WwFhzvHfP437MtWU8lpErPPludwGbsyjFh1GYJpHN9i9jqilmyKqplgSnUslyCQRa1x+Vtd3nGyWVY8bk3ykYZ8K6IHb1VCwNQryyxJV7HK19TrwPQxLwnabvmYJjKSN29TY3Uleep1hf8AEnbP8SzU0lUMseJjYksDuS+i258Ywcm6mxBB4AgfvGeOnWaG6aps16bVzjSkeiNh8TmTLPKlOVZss2y5VDWvnu1geRK3veLbbiTVzZExZayUlqCzNMJZpgUXKKo0QG1sxN+nGOT7Jbd1dDJEplabLXwkOvdB1tZgbWibi38TKmoAHYTJUsa3OomHlfKARre2sJxxliTgla/V/wChTayZE20rF7NY+pLZpbyybXDCzAAbhcWI69YvJu0NPRET8pGYqr6XOp8QA32Gp6CMicf7TKbBSBbTS/UxudmqSjrKRfxkqW7BnCse64XSxDqQd99ekdDFq04vE4/gjUfw2OOSzRnfP9S6xefTVNN2oZGUqSrB1y6C5+2sc5o8QE3+kwOptrv1ilxSRIl1VRSo4KK9hc2DggHvcMwvYn+2IMjCZsp1NOcwOoUEE9bf72jHkSbp8M6GLG4x3Rdr/o1VaHHeaTm/uW37axnsexRSmVlZd28Nz6iL+kxKqQd+VMH+gn4vEfHKsPLIaW1yN5WwHvCI0pcjrdcGiwWX3F8ovpMu8ZvZyuHZoSd6g/aNHSYgpPi/eAXATsmrLsIjYWP+a/0P8rEibN0/xEOgf/m06q/xf9ovJ6WImjSwIO0AxzKFFdV+M+nwIEHV+M+nwIEdbH6F+GWXZqqXwJ+kfAh2G6XwJ+kfAh0Qb7FCJq3BHMEfaOX05sxU7wSCPLSOpmOb4/KKVszunKSpuP7lH7wEjVpXy0SUa26IVc2+J8w8OkUeKVHKLlxE2w5ZzbaigZpzulwwtqAdRYb7Rs/4e4glNSBnZQ8xmLnicpIUeQH3MM092Mw9bRnaye0pyASLkH2N7fvC5t5IKAM9PHJKm6XvR0PaLFw9NNyktmQhezJzEnRcpGua8WlJU1DykE5JctBYqlyXGlhc2tf1jB4LiK5lm2vlJLoCba/nUfMaeVtKtTMEpTpvbgAOX2jHPFkpwVuzmZtPPTT78r6f+yxnY0q9w8d0V1ViYSxLAC19fvDO2GFmW911U6qf2ivWXTTlRajVlzG5vZG0AtY9Lwvwutxo/l/HG8XqjNUkadq2l+IACqT7D3jSbK4pjMuUEnSJbooss6aXR8o3FlCnMeukWGwWCy3ft2swlgLJU6hd4L/quLAx0C0dvSYLx3fY7WZ4JxxpXtOX4lijF88xjMfcMt1RB/aoP3MZXb7bTLRLTrYTO0DJx7vezX9yPWOg7X4TJSas1+7LdSCi927g3zadL+0ZeulSFu6y5YAU2Yqpa2ptmMV6JVLlGhQx6jClBV/g4HMudTx+Yfk1ZAswDr9Laj0O8HyjdTpK5XLKtjckZRvY3ikqdjpwKhVJzLnAtot9wJ5kfEPhrMcvVwY8+hnja2uyNS1KNYS2MtvpY93yzcPWOgYd/ECyiRiVMjJbLnQAqw6o2hHkfSOcyMLaXNyzZbg8RbX0HG2/lpE9pzSDlJGXeARdGH6TuPSF5YY5/YDwucbmqNziWB4fVhRQv2T3BIS47v5rodBw1tFpiOxBNK3YVE9ZstCVu4KsVF8pFtL8x0jA0FZJLCYqNKyjWYisZaHqR4fMRvUxiq/CMVMtpbqy9ozWygqR2gIHfte9resYJvJjkuePv/YiWnluqErOSUpWdZVBM92AWwF2djYd7mWPGO94f/D6npKMNPJaqC5jMDMAHI0RV3FQTbUXO+MHT/wqrqB5VUryZvZujqJZdtcwykhlFxe2o3R0XEa6eZaPVBBawyy3zgPbe3G++OnmlGKaqx+LfJqnRWSXm6AAgc98RMbpDMQ9oi+ZteLdcXkgeK55DU+wisraxZrBV8zca29Y5r/TpJN+xWbLbMgp/NLZQTlQEqAt+NtT5Rp0wCn4SwOoLA/MFTbgAP8A3EwnKL7oZGN8sqTaIcySE0Um3Im9vXfEfCJwNYgO/JM+wH+YgYpigW+sPbC07TZr1JBCKpRD9TMRmt5Bbf6oXkpJisj4NtaBaDgGMFCStrPGfT4ECDrB3z6fAgR1Ma8q/DNLs1dL4E/SvwIchql8CfpX4EOgwb7EgjKY2Lz5h+lFXz4/uI1RMYrGZjdpNsL97X0AAHsAfWB3UP06uRAqZm+M7i9QEUsYk1dTzisxCgeYFLjKh7y3/MAd/lpCpSvg6a8ojAbm1/zEk+utos8X2YWemmjbweIiPhkkhwF941CS9IqJcjkLGZSzSjaMDv4MI1ezmKSVm3yj+Yp0GhVwL7+KkA+UX+NbMy6kWbQ8GFgQY5xX7LVkipSWDnV9JbqNW5jLwa0asElvUrqv7iNT5sTxtXfX0/k7Rsbgy1EgzZ12R7iUtyAqBj3tPqP2Aik242RNMhnyBmlDVlPilf3A/mX468NPsNUskmXJmqUZFVCp4FRZSOBDD7iNZMQMCCLgggg7iDvBjTPBjzJuqZz8U56ZpI4tsrtgaR5efWUzFG13X1BHlr7x1v8A43I7MzDNQIBcsSAAN+t45LjezEqmxCXInhmo5habLA/NkH/89/1FR1U+ca6pwWgq5YpZlKktWBEspZchANipAFjp1iaXDkhBr4K1efE5r5ZXbT58WVJlLNVJCZ8hZGPbNfKX0IsmhAPHU8r81rqeqlzeyqiqKhuMpJWYLEix5X4W3xttlcR/BlqCae9IJTXTMhOZHA6qQPMGG9stkp9e8l6dkVRcM0wkKV5gAEsfKOe8spZnF+9+3SK02plDIk+l7GHxSpRAoZhluCTf1NvQWiknbV1EyqMyVMK3sqqbFco3AqdI6lhGApRMUYifM0u7IFC6bkUk23773ir2+wgVcuyqizFdcrWC2W9mBPEW1tzENxLFH1K/b6OtqPEzrfH9oy1dtNMnBGZVUhSCF3G+89L23QzOmvOUuCoPhsQCr30sRw4awzXYNOR1QJfMQq21W/nwjp+zeSilLLIBNu8dNSd/3vGfNmx4IpwX4votObTjI51LxOZTyjJMoobEC2qnTeGGh9YZoNpJ39K91ZCmW11W4tYDcI2GLbD1NTOeZRywslrMCXCDMR3go5X9NYwuNUdRRTwlSjy5mhAOoYbrqwNmEaMWKOSG7b3yZd2yXZ0jDDKmKBKqqmWFVVVWmuqqw0/p3ta/vEqRWLcpVsTLUr/N0WXMc30ZQbi1/LyjHTqaaBKaZKyXBcXIF7aeHep1vrzESsNmMMvesFucp1BLHUn0jPFqEZb3f+DorGpek6fLCBBkyhbXGUAAjpaMfU1B/FML7luPeLDA5pDzAq5ZeUEgeFXuN3IkXJ9IocXnhasH6kI9iD+8UnuimBFU2jS083UQnHMVEuWfLhFbIrITT4Z+MqUln+mO8/6Bw8ybL6w6MlQvK0uRvZrZp609tOJSRfujUNNty+levHhzjpMmSqKqooVVFlUCwAHACHEQKAFACgWAG4AaACDIjDkm5P6MjbbEQZgwIFoUQrKzxn0+BAg6zxn0+BBR1Ielfhlk+WaamPcT9K/EOA74iUs7uL+kfAh0zd8Lc1ZNrBNmRSV+Gh7lWsTcm+up+IsJjwyzxneZp8D4Roo6XZ1A2aZZ+Q/L684mYnQrOTKdCPCfp9OUTGaGzCJZZXY232Y2lpGRmU71JBt0i6p4fq6K7513nxDnbQEf4iKFIMbcclKNocpWSckNTpdxbcRqDyPAw9Le4+0NzCL7oYy0zN45tl+GCPMHeRwkxeJUnxDqNGHOOlbPY0k9AQwJsCCDo6ncw6RzzaDZ2VUsHYd4Cx6iImHYRNp1CyWugN1UkqVJ35WG7y6w9alrl9gZsCyvjg6htDhyTpallBeW4mSzxDDTTlcEj1ijxJHkPLnOLqjXNjbebD5EZvC8UrDiFOs45ZAWZYZyc0wrpmNgN17CNttKEmSGV9AQRfk1iVb0Nj6Rolq34bcX7HKzaTzU+zIYrs/JqqibVns3mzJaykRiVVCNL5l1uSRraLrGJEyipWnLeaZaXYKu5QNSq8QBw5C8cywqlxGdJ7dDKUA3S5Y9pkbxWHhUldN8da2fxxahO9oxGqnhp3l9DceVo47yvfWSSb+mOhiyJbmjmuyuMPWK8+YdXmtYclUAAfaEba4iJEhSd7Oq39Cf2hminy6OfNpgAqpPmheAys5K+liB6RF28qpM2UstyGPiFjYrYWB677WjWtrk1XF/2OurjhTXdCcJxQEa6iL2WFcg3JFxfibcYol2DqaWklz1E2aTLzuioSUuuYKLam2g3QxS4p2dmGjC2hjHqNK4ytF4c8ckeezvmDTpXZL2bKVAtod3Q8jGF/idjVKKijV5X4h5cwvlSzFSVsinzaxt/aDGNlVNTUm8uY0tSe8V0zaW09t8XWzuChG7Ru8QTlJ1JY+JiTvMdCOpuCVGL+V25Luxw4M892nVLAO35F1WWvBAeNr6nmTD8vZ5R4Tb0i3hRmWBjK4Ju2bFOUVSZBlyOyQgRhtulKNKdd4bXqD/AOCNjWVe+HdmsD7eYtRNAMtL9mpF8zg+LyFvfyi01ETObijHyldFGdWVuRBB9jHQticNMuT2jizzbHXeEF8g6c/URpHQHeAfMAwLQmc7VIRLI5diCIIiFkQkwmgBMCDgWgSyrrPGfT4EFCq3xn0+BBR04elGWXZNlTO6vkPiFiZEeUe6vkPiFXjlSl5ma0uBwtCSYTAgLLATCSYOCimQKGp8kMOvz5w7Ai4TcHaIU63ViDpEgrpfhEmqpgw/u4Hn0irOdLgg+WsdPHkU1aGxlZKy3GkR0Iub6QiXXADUxFrKobwesW2h0YsmVVMswFWFwfS3UHgesS9hJRlidKmznfIxa7sSxRvAL8AALabyDFfTTwReJVNOtMDgWYcd1xvKnpAAZce5UWOL0/4f+dLQiR+dbWyX/OB9N94635xDn4VLnqWRjLZtzyjlPQ34xZzNrKdlZHK7irIbXNxqpEYN8TfDwCLtIJ3G5Mu/Xl/4ecZ9TpUmp43fyuheDe4tS4oa2o2ZD5UykzNAttS7HlzvGg/hx/C2XREVFTabUnVQdUkX+m/ifhm9up7G7XJV1DqFs6pdL2ude8F67o2j4mJaM81gqqLlm0A9THW0cmoXPszapybUUWTsBHFMW2YWdWz5it/LLkqBuG7MBbhmvD+023k2qqFpqcGXINy8w3DzANLL9Cn3PSLajfKoXdw5QOpy7qSG6bA4eZkaRhQlgBT/ALCLGUcosOGkPCRrrC58gRno12hCVIEV2J1wG6EVs0CHtncE/FHtZt+yU2A/6hG/X6R/tAtgTko8kLBcJmVbXN0kg6v9XROZ68I6HIkKiqiiyqAAOQELloAAFAAGgA3AcgIMwmTsySk5O2JIgiIURBWgChMFaFWhNoposK0FaFWgQNEKqt8Z9PgQIOt8Z9PgQcdKC8qM0uxUrwjyHxC4TKHdXyELAjjS7ZsXQUHBCFWiiBWg7QoCBF0QRaCtC4TaKogmCZARrCyIFouLcXaIUVfgrMbyyvqcsZ2vpXltlbffX/Y8Y38MVlEk0WYa8CN4/wAxpjm3PzDoZnEylBMtFzKFwYiT8IaXqNRw6wyK/LGlcDt27ojVWFo04TLDPuJ5jhfrE3EaUPLsw3i0QZteGMLmYlpFWFTKjZzCQLkmzkk3HdswNtLbt0Wtfhs17dtOeao1AZiQOtt1+sMUUmapcspXvEgEW0OoMS2qi9k4njyHGLUuOS65tFVhWGXnNMtu7o9N/wB/iLGsqBKmITuLW990XlJJCAWFtPtFXtTQCZLI4239ecXToFSTZM/4gGsYZqsTXLGCwbFp/wCISkZGZnYKp0IFzvPIAXPpHUaPYxAbznMwfSBlU+epJ+0RqS7EzywiZ7CcNesmcVkr4n5/2rzPxHQ6enWWqogAVRYAcBC5UoKAqgKo0AAsB6QqFt2ZZ5HN2JgjCrQRgQBJEFC4SYFosSYK0KgiIoITAMHaBaKIVNcO+fT4ECDrvGfT4EHHUh6V+GZ9j0lO6vkPiFlYKUe6vkPiF5o400tzNa6E5YMLAzQWeB4LDgoGaBEIJg4BEERFWQOCIgCDiUQTaFAQUGDEIGZYIsdYocT2fZ9UZf8AVcfcRfgwd4dHI4qkXGTj0Zmk2VyglnBfhoco/e/WHsN2aCzM8xg1tQoBtfgTff5RoBAywXitqi/El8jdVSLNFjfzG8f5ijxDCkkBWTMxJsSeGl9wHSNEDAnSBMUqeP2I3GLhN9NlRm4mQXELG5hiuxUFTE/Etn57N3EB6hlA9Qd0OYVsX3g1QwYD/wCNb2P6jxHQRpfHuOlmhVjewmCgu1W66kFZV+X5n9dw9Y29oCqBoNByGloOBbswyludhQUKMJgWQKCg4EUWJtBGFQDFEEWgoXaEkRTRYmBBwIEIqK7xn0+BBwK/+ofT4ECOpD0r8MsuyKk1rDU7hxPIQO2b6j7mBAhMkrDTB2rcz7mE9q3M+5gQIGkXYYmtzPuYMTW+o+5gQIukSwds31H3MF2rfUfcwIEU0iWF2rfUfcwO1b6j7mCgRKRLD7VuZ9zAE1vqPuYECJSJYrtm+o+5gu2b6j7mBAi6RLD7VvqPuYAnN9R9zAgRKRLFCc31H3MKWc31N7mBAgkkUOiob6m9zBmof6m9zAgQxJAg/EP9Te5gvxD/AFN7mBAgqRQYqH+pvcwBUP8AU3uYECKpFg7dvqb3MDt2+pvcwIEVSIF27fU3uYPt2+pvcwcCJSIEZ7fU3uYT27fU3uYECJSIF27fU3uYHbt9Te5goEC0iyNPmEsbk+/SCgQI1RXCFs//2Q==">
            <a:extLst>
              <a:ext uri="{FF2B5EF4-FFF2-40B4-BE49-F238E27FC236}">
                <a16:creationId xmlns="" xmlns:a16="http://schemas.microsoft.com/office/drawing/2014/main" id="{5465A1B3-AC16-0734-AF47-1A57C91685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nstantia" panose="02030602050306030303" pitchFamily="18" charset="0"/>
            </a:endParaRPr>
          </a:p>
        </p:txBody>
      </p:sp>
      <p:sp>
        <p:nvSpPr>
          <p:cNvPr id="24580" name="AutoShape 4" descr="data:image/jpeg;base64,/9j/4AAQSkZJRgABAQAAAQABAAD/2wCEAAkGBxQSEhQUEhQVFRQXFxgXGBcXFxQVGBQXFxQXFxgXGBUYHCggGBolHBQXITEhJSkrLi4vFx80ODMsNygtLisBCgoKDg0OGxAQGywkICQtLCwsLCwsLCwsLCwsLCwsLCwsLCwsLCwsLCwsLCwsLCwsLCwsLCwsLCwsLCwsLCwsLP/AABEIAMIBAwMBIgACEQEDEQH/xAAcAAAABwEBAAAAAAAAAAAAAAAAAQIDBAUGBwj/xAA/EAACAAQDBQcCBAUCBgMBAAABAgADBBEFEiEGMUFRYRMiMnGBkbFSoRRCcsEHIzNi0YLhFSRTovDxQ7LCNP/EABoBAAIDAQEAAAAAAAAAAAAAAAIDAAEEBQb/xAAsEQACAgEEAAcAAAYDAAAAAAAAAQIRAwQSITETIjJBUWFxBRSBocHRkbHx/9oADAMBAAIRAxEAPwDq0iWmVe6vhHAchDc5E+lfYQxJY5V8h8QZMeZyZm2zfGCQ2Za/SPYQBLX6R7CFwIRul8h0ghKX6R7CKHa6iORZiXGU5WtcXDHQ2HEG3vGgURHqnucg6E/I/wAw7FucqTLXDspMIw1rAvfy4+sXUumUcB7Q6gsISY3JURvcNuF+ke0Fp9I9hCphiOZmsU5MuMUwTrch7QJIHIewhLG8NJNsYDc7GqCqiWyjkPYRFmL0ETJZv0hifprDNzB2oKmIzroNbjd0iz7FfpHsIpFmZWU8Mw9NYv2EZc7drkCcUmRKkKqk2XkNBxiu7IZomYo9so6k+2g+Ybp5F9YbhvaRJVZOkSRYaL7CFzpSgXyr7CAi2hqadecaHJpA7VYmVKB4D2EO9ko/KPYQakAQBzgNzCaQh5K8h7CIs2mHAD2iXeCMS2yVRR1aWB0jCbQVjo3iYDzIjqjyLxl8d2YlzmQscqhgWsLhlBuR0vuv1hbi7sNSVEnY2lK0kszLl3vMObU2Y90a/wBuWLrsxyHsIUtrC1rW0tutwtBxzZ5JOTdi6Q32Y5D2EGZY5D2EKgoDdL5JSE9mOQ9hA7Mch7CFQIm6XySkQahRmOg4cBygQdQO8fT4go6kJ+VfhmfZbyV7q+Q+IVlh6RL7i/pHxC+zjLLHyxylwRssC0SOyguzgNhdkWfMyrf0HUwzIXid8Ns/aPp4V0HXmf8AzlDxNtI24YbUWAtDZaCY6aQUoQ6w0hUwwwWEHPfWIsyZASDUeBUx4ZJgTjbWGs97QAaLAPoIdZbiIlPz9v8AMTgbgQxIW3yQKkaEcItcMnZ5anjuPmDb9r+sQKiXprCMMqxLkT2J/plm/wCwEfcGFZo2SfMRU6dnmtbUDu+o3/e8TUNhGfwVzkBvqdT6xOm1dvSGw4iXKPsWDVA43iOanXTdFZOqTvG6Isuvu1usDKQcYGhl1Oa/tDyzDFXJZSNNDEpHPOImA0h/tYcSbrrviC7awC++0SybbLNJt4TPS4tEanmaRIUw1PgU1TIVMchyHd+X91iVDdVKBHWCpp2Ya+Ib/wDPkYwanFXmRBy0CDgoxEBBGDgohCHUeI+nxAgqnxH0+IKOlD0ozS7NRTL3F/SvwIcyQKUdxP0r8CHBDJR5BsaKRX4zOyJYeJ+6P3Pt8xakRm587tZ2b8q6L+59f2EUojMfLFSUyL1hsz7wVROveIU86XG/5g7NcY2PzJhvC1mRW/iA3GFCoESxtExmhpzaGRPEM1VULQNkocnTriJGA0f4hityFtqRvA6dSfiKNJwmMEBtm48QOJHXgPOOkYDhqyJdlFidTxO6wg9PHxMm32XZkzZ9nlXZXz8AKD+W2YcjYG3Q7or5bcN3zGrr6kS5bOfyi/meA94z9DhbuMztlB16m+sa82KKlURWLM2vMQ54JjKbSVnYSpss3vPMtRy0JZ9f0iNVWVUqU5R28ieI6Rns8mum9m4JlqbqVuuouB3h5mLy6WMcLyyfSFw1zeVY1HgGBzDkAHKJ1RIYi43/ADFcssU815d9AAyk7ypv8WMXWz2OyUm2mEZiLLfnfX13RgxSjNLk6WRtcxVlTPmEA7/LdaKlJ1nuY6HiVItY38sAWHj59DzjAYnTmVMZHFmXgfXXqILPheP8Lw5FLh9/BZ0tRcb4mLPNoo5baXESZdTw4wlMNpWWv4g6Xh0Tx6/eKoz+cKlTDvvaDsraXsltNRElH5GKqVP6xKlzL74OLFuJOvEOpBQ5115jmIkK0Jmm+kFJJqmKoclzAwBBuDAiFRtkcodzar58R67/AHifHKyw2SojEwDBwIUUQKkd4+nwIEKqfEfT4go6UPSjNLs1dN4E/SvwIcEN0vgX9I+BDsOl2AiBjdQZciYw32sPNtP3jK0c/SNLtMP+WmeQP/cIyNELiBZqwLglPPiPMmiEzgeERWQ21ijakqIs6flbTz+8ISoLnTd9jEXHQEUtffZT6mHsJrEsMpEDfJPayxCkDWIdQ2boo+8S3fNxvfh+5jP7XV/Yy7Ldpj2VFG8k6AAQyMdzpC5ypEzYynaqrnmDSRIXIdbZpjEEKDv0ABJ6iOtpSFFvLdh0cmYvrmOYehEZLYPAhSU6IxBbV5h5zG3+lzYdFixxzFpkuZKSUVKllVr/AJs5tv4WAYx1cWJRXBycs7dlft7i0xpUqRLU9tMfwgg3yjQhvpJ1ubbje0T6WbUCnHbCUkxVN7sXAsN9lGvleIOPbMs0wVyTXLyUa0mwyuoU3C8c51tqRFPi0+sErtPw84qVuFAUPa30Mwa/S14RJq3JjIvjaZDE6xZ80TZ895lv/jVQku3K2hI6Xjb7I7QIzLJ7lit1yDLkIFypG7dexjlGBYJU1rTexUIqMVPakqwO/KVANiARGgwTCZlDPBqWGqHLka+u4ixF/WBwSn4ix7v6DNTqdIoOo8/PvZvmp5E+oYkFm/prYkDQm+7eb8ekZTGaT8POeRPRxLzAy5pWx3AjK1rMRu05RoqPs5LyZkvSX2iltSfE2pNzzMdCqqWXPllJiq6MNQRcf++sKjoJRnNN1zx8Uw9N/EaSkuVVM5rs7tI9IQk6zym8M1ePIOOHn8cdHiNIlbJabMYIQCZbbithx5qeI/xGI2ow1sOndn46abcpm10FsyE8GFx5jreMLXY+c0yUk2cJI07MMLa3zanXdbS9rmDxuXOOSNGr8OMPHg+zRUWLKVI9R5H/ANRLSpvY31jDLVkBbkX3ow3OOK9DGhwurDAHn9ozZMWwHDqI5FaLz8UbxLSeYqnkm11OYfEFIrADZtDCTSnaNFT13pYxNSuEZp5gI3+RiIK0qSrHdqDzEWpUXRvVrBuB1iSky0YfDq4k3MaOjrDpeGKQDgWFatxccNQeIIibSTw6hvfoeI94gNN0gsDnd6YnKzD1uD8CEaiKasTJUi1tAg4EYACBU+I+nxAgVPiPp8QI6kIravwzS7NVTeBf0r8CHRDdN4E/SvwIdtDH2LRCxhbyJ1/+m3/1MYzDR3Y2GPtamnH+wj30/eMhhw7sC+zVg9LJLIIhzUvcRYNuhhwLRb6NUTD7cAiWJd7ZnFjzAuT8RVYNIfQSw7HysB67o1WMuDMS9rjNb7Q1OxEAWLWA8oXfFDuUPSyKdC8xgWtuG5enUxV7F0b19a1U4vKkHLLvuM1uPWwv9oocVq3qZiyJJuzEDoL6XMdj2ZkU9JIlyZLAhBq1tHmHxN1/9Rs00UuWYtQ2+IosaiYEAli19A3G7WufQAGOcbT/AMQUkdpKElJ3eDBhcWs1xdhvPUc41WNVzIhMpC+W41sC4bVyDfQnQC/KPPNTUlZjqFewJ0ZTmC9R5fEbt1rgwPG16jqSfxomAAtIlkAjRe1Gl/qNx9o0mzm10qum3zFJpIGRuRNhlO4jXzjhKVcs/my9Nf8AEWWzFafxlOZXhWbLudbAdot945cIxZ9KskadquRmPJtfB2PbbD2pTNrqViSAvbSSuUTcpydojfWBl0O8Lz3892i20SslKUlzO3lm9gpOn5gSOEdo28nM2H1ihGB7GZlbQi6qSD03RwHZGsCVUhdLZipG6/dbNm5w1aXGpxaVNV0Jy41JWzo/8PT+MkkMbIRbXffyjf4JWMpMmYf5kuwJ+ocGHnb3B5RzLAM1PVzOwy9ixzFb3KOdTlFtx3n/AHiw2s2nnGdIqKSRMmdiWSoKjehCnKBvYgjMCBpuvrF59Vc6bXAWHS7IWk+To20eASa+T2U8NluGBU5WUjirDdcEjyMcYxD+HAqJjthyvJI0MmaSTmUkEu7E5WPK5js+z2LJUSlmSzdWF/8AzlDWKVEulftSLCaQGPDOBZcx4XAtfnbnFZW5JSjKlfP2g4pK4yV/BiP4f4AlJJInSgKhj/NDBWKHgo3gC3EaG/GKjbDZcUhaokf0HN3T/pMTbMv9hJ3cCeW6/wD4h46RLlTaVC89XAZV1zSrHNm6A2seBPUxlv8Aik/E5DyEV5ecWLNYkG97BR1AvHNel1Lz74+aL9/hff8AgWskcTrr6GaeWSAyNry4GLBZMuYnfUX4xVYdSz6U9lUJlO7mrf3KeIiRVhk7yajiBvH+YKcNro62KW5WQ6uT2Z/lvdfpJ+DFVXVpbuN41IIPME2i6Xsp4swyvzXQg+UZnG8Panmq5fPLJAPMa6GJjipMdJ0aKl7oHOLqkmsbcIqcPRnA7u8e3U8o0NJSWA11gA+idIuBD2z39eZ+j/8AUHLl3EFgZtUsOcs/Zl/zEyLyszZOTRQDBwUc+hJBqvEfT4ECBVeI+nwIEdXH6F+GaXZqqXwJ+lfgQ7DVL4F/SvwIdEG+xRWbSLelnfpv7WMY3DXNun7xvcRl5pUwc0Yf9pjneHzzl13fcwuXZs0/MWi3Q6REqJwA6w9JN9/CKvF6YkGxseF4t9GuC5MvtJUBpoA4Kfuf9oq62qyy2YSyQo7zWsq203nf6RSzMTZquYrXBXu2P9p1+8XlZh8+qlPTyAXZrTAoI6X13Lw3xFj2yW7pjsmRSwtx9hOylM709XWWsssKqtxZnPfP+lBb/XGnw3Gc0tbPdbaFSCPtGp/hzh/4Gil089LMLs9yjAuxudQSCALL/pjQYpUSVlECVLYN3bFFym/MW1GkHlyYuafRzsGrceKuzn615chFLMx3KLkn0jJ41SPSVKvUSHCzFdLkb72sAwuL9I6fTUiS2WakmUhIILIMu+xsfaHcaky6uW0lzYNYhgBdXBurC/I/vALPhrluxuo1cKUWji20WBh0vIk5TnALNbQW3acdRG52I2QZqSWTIYTZbq2bQLNysGBUnfuigpcOqZdSkmcv8oVEtJjBu72ZcXfL1X5j0GiWAAtYbhyHSGwjKcdrfC/5EaqMINOF8r3MVt5tfJp6OoWf3ZjynRZf5mZ1KrYb7a7+hjzfs+jTJ6gTAjalWIJu2WwFhzvHfP437MtWU8lpErPPludwGbsyjFh1GYJpHN9i9jqilmyKqplgSnUslyCQRa1x+Vtd3nGyWVY8bk3ykYZ8K6IHb1VCwNQryyxJV7HK19TrwPQxLwnabvmYJjKSN29TY3Uleep1hf8AEnbP8SzU0lUMseJjYksDuS+i258Ywcm6mxBB4AgfvGeOnWaG6aps16bVzjSkeiNh8TmTLPKlOVZss2y5VDWvnu1geRK3veLbbiTVzZExZayUlqCzNMJZpgUXKKo0QG1sxN+nGOT7Jbd1dDJEplabLXwkOvdB1tZgbWibi38TKmoAHYTJUsa3OomHlfKARre2sJxxliTgla/V/wChTayZE20rF7NY+pLZpbyybXDCzAAbhcWI69YvJu0NPRET8pGYqr6XOp8QA32Gp6CMicf7TKbBSBbTS/UxudmqSjrKRfxkqW7BnCse64XSxDqQd99ekdDFq04vE4/gjUfw2OOSzRnfP9S6xefTVNN2oZGUqSrB1y6C5+2sc5o8QE3+kwOptrv1ilxSRIl1VRSo4KK9hc2DggHvcMwvYn+2IMjCZsp1NOcwOoUEE9bf72jHkSbp8M6GLG4x3Rdr/o1VaHHeaTm/uW37axnsexRSmVlZd28Nz6iL+kxKqQd+VMH+gn4vEfHKsPLIaW1yN5WwHvCI0pcjrdcGiwWX3F8ovpMu8ZvZyuHZoSd6g/aNHSYgpPi/eAXATsmrLsIjYWP+a/0P8rEibN0/xEOgf/m06q/xf9ovJ6WImjSwIO0AxzKFFdV+M+nwIEHV+M+nwIEdbH6F+GWXZqqXwJ+kfAh2G6XwJ+kfAh0Qb7FCJq3BHMEfaOX05sxU7wSCPLSOpmOb4/KKVszunKSpuP7lH7wEjVpXy0SUa26IVc2+J8w8OkUeKVHKLlxE2w5ZzbaigZpzulwwtqAdRYb7Rs/4e4glNSBnZQ8xmLnicpIUeQH3MM092Mw9bRnaye0pyASLkH2N7fvC5t5IKAM9PHJKm6XvR0PaLFw9NNyktmQhezJzEnRcpGua8WlJU1DykE5JctBYqlyXGlhc2tf1jB4LiK5lm2vlJLoCba/nUfMaeVtKtTMEpTpvbgAOX2jHPFkpwVuzmZtPPTT78r6f+yxnY0q9w8d0V1ViYSxLAC19fvDO2GFmW911U6qf2ivWXTTlRajVlzG5vZG0AtY9Lwvwutxo/l/HG8XqjNUkadq2l+IACqT7D3jSbK4pjMuUEnSJbooss6aXR8o3FlCnMeukWGwWCy3ft2swlgLJU6hd4L/quLAx0C0dvSYLx3fY7WZ4JxxpXtOX4lijF88xjMfcMt1RB/aoP3MZXb7bTLRLTrYTO0DJx7vezX9yPWOg7X4TJSas1+7LdSCi927g3zadL+0ZeulSFu6y5YAU2Yqpa2ptmMV6JVLlGhQx6jClBV/g4HMudTx+Yfk1ZAswDr9Laj0O8HyjdTpK5XLKtjckZRvY3ikqdjpwKhVJzLnAtot9wJ5kfEPhrMcvVwY8+hnja2uyNS1KNYS2MtvpY93yzcPWOgYd/ECyiRiVMjJbLnQAqw6o2hHkfSOcyMLaXNyzZbg8RbX0HG2/lpE9pzSDlJGXeARdGH6TuPSF5YY5/YDwucbmqNziWB4fVhRQv2T3BIS47v5rodBw1tFpiOxBNK3YVE9ZstCVu4KsVF8pFtL8x0jA0FZJLCYqNKyjWYisZaHqR4fMRvUxiq/CMVMtpbqy9ozWygqR2gIHfte9resYJvJjkuePv/YiWnluqErOSUpWdZVBM92AWwF2djYd7mWPGO94f/D6npKMNPJaqC5jMDMAHI0RV3FQTbUXO+MHT/wqrqB5VUryZvZujqJZdtcwykhlFxe2o3R0XEa6eZaPVBBawyy3zgPbe3G++OnmlGKaqx+LfJqnRWSXm6AAgc98RMbpDMQ9oi+ZteLdcXkgeK55DU+wisraxZrBV8zca29Y5r/TpJN+xWbLbMgp/NLZQTlQEqAt+NtT5Rp0wCn4SwOoLA/MFTbgAP8A3EwnKL7oZGN8sqTaIcySE0Um3Im9vXfEfCJwNYgO/JM+wH+YgYpigW+sPbC07TZr1JBCKpRD9TMRmt5Bbf6oXkpJisj4NtaBaDgGMFCStrPGfT4ECDrB3z6fAgR1Ma8q/DNLs1dL4E/SvwIchql8CfpX4EOgwb7EgjKY2Lz5h+lFXz4/uI1RMYrGZjdpNsL97X0AAHsAfWB3UP06uRAqZm+M7i9QEUsYk1dTzisxCgeYFLjKh7y3/MAd/lpCpSvg6a8ojAbm1/zEk+utos8X2YWemmjbweIiPhkkhwF941CS9IqJcjkLGZSzSjaMDv4MI1ezmKSVm3yj+Yp0GhVwL7+KkA+UX+NbMy6kWbQ8GFgQY5xX7LVkipSWDnV9JbqNW5jLwa0asElvUrqv7iNT5sTxtXfX0/k7Rsbgy1EgzZ12R7iUtyAqBj3tPqP2Aik242RNMhnyBmlDVlPilf3A/mX468NPsNUskmXJmqUZFVCp4FRZSOBDD7iNZMQMCCLgggg7iDvBjTPBjzJuqZz8U56ZpI4tsrtgaR5efWUzFG13X1BHlr7x1v8A43I7MzDNQIBcsSAAN+t45LjezEqmxCXInhmo5habLA/NkH/89/1FR1U+ca6pwWgq5YpZlKktWBEspZchANipAFjp1iaXDkhBr4K1efE5r5ZXbT58WVJlLNVJCZ8hZGPbNfKX0IsmhAPHU8r81rqeqlzeyqiqKhuMpJWYLEix5X4W3xttlcR/BlqCae9IJTXTMhOZHA6qQPMGG9stkp9e8l6dkVRcM0wkKV5gAEsfKOe8spZnF+9+3SK02plDIk+l7GHxSpRAoZhluCTf1NvQWiknbV1EyqMyVMK3sqqbFco3AqdI6lhGApRMUYifM0u7IFC6bkUk23773ir2+wgVcuyqizFdcrWC2W9mBPEW1tzENxLFH1K/b6OtqPEzrfH9oy1dtNMnBGZVUhSCF3G+89L23QzOmvOUuCoPhsQCr30sRw4awzXYNOR1QJfMQq21W/nwjp+zeSilLLIBNu8dNSd/3vGfNmx4IpwX4votObTjI51LxOZTyjJMoobEC2qnTeGGh9YZoNpJ39K91ZCmW11W4tYDcI2GLbD1NTOeZRywslrMCXCDMR3go5X9NYwuNUdRRTwlSjy5mhAOoYbrqwNmEaMWKOSG7b3yZd2yXZ0jDDKmKBKqqmWFVVVWmuqqw0/p3ta/vEqRWLcpVsTLUr/N0WXMc30ZQbi1/LyjHTqaaBKaZKyXBcXIF7aeHep1vrzESsNmMMvesFucp1BLHUn0jPFqEZb3f+DorGpek6fLCBBkyhbXGUAAjpaMfU1B/FML7luPeLDA5pDzAq5ZeUEgeFXuN3IkXJ9IocXnhasH6kI9iD+8UnuimBFU2jS083UQnHMVEuWfLhFbIrITT4Z+MqUln+mO8/6Bw8ybL6w6MlQvK0uRvZrZp609tOJSRfujUNNty+levHhzjpMmSqKqooVVFlUCwAHACHEQKAFACgWAG4AaACDIjDkm5P6MjbbEQZgwIFoUQrKzxn0+BAg6zxn0+BBR1Ielfhlk+WaamPcT9K/EOA74iUs7uL+kfAh0zd8Lc1ZNrBNmRSV+Gh7lWsTcm+up+IsJjwyzxneZp8D4Roo6XZ1A2aZZ+Q/L684mYnQrOTKdCPCfp9OUTGaGzCJZZXY232Y2lpGRmU71JBt0i6p4fq6K7513nxDnbQEf4iKFIMbcclKNocpWSckNTpdxbcRqDyPAw9Le4+0NzCL7oYy0zN45tl+GCPMHeRwkxeJUnxDqNGHOOlbPY0k9AQwJsCCDo6ncw6RzzaDZ2VUsHYd4Cx6iImHYRNp1CyWugN1UkqVJ35WG7y6w9alrl9gZsCyvjg6htDhyTpallBeW4mSzxDDTTlcEj1ijxJHkPLnOLqjXNjbebD5EZvC8UrDiFOs45ZAWZYZyc0wrpmNgN17CNttKEmSGV9AQRfk1iVb0Nj6Rolq34bcX7HKzaTzU+zIYrs/JqqibVns3mzJaykRiVVCNL5l1uSRraLrGJEyipWnLeaZaXYKu5QNSq8QBw5C8cywqlxGdJ7dDKUA3S5Y9pkbxWHhUldN8da2fxxahO9oxGqnhp3l9DceVo47yvfWSSb+mOhiyJbmjmuyuMPWK8+YdXmtYclUAAfaEba4iJEhSd7Oq39Cf2hminy6OfNpgAqpPmheAys5K+liB6RF28qpM2UstyGPiFjYrYWB677WjWtrk1XF/2OurjhTXdCcJxQEa6iL2WFcg3JFxfibcYol2DqaWklz1E2aTLzuioSUuuYKLam2g3QxS4p2dmGjC2hjHqNK4ytF4c8ckeezvmDTpXZL2bKVAtod3Q8jGF/idjVKKijV5X4h5cwvlSzFSVsinzaxt/aDGNlVNTUm8uY0tSe8V0zaW09t8XWzuChG7Ru8QTlJ1JY+JiTvMdCOpuCVGL+V25Luxw4M892nVLAO35F1WWvBAeNr6nmTD8vZ5R4Tb0i3hRmWBjK4Ju2bFOUVSZBlyOyQgRhtulKNKdd4bXqD/AOCNjWVe+HdmsD7eYtRNAMtL9mpF8zg+LyFvfyi01ETObijHyldFGdWVuRBB9jHQticNMuT2jizzbHXeEF8g6c/URpHQHeAfMAwLQmc7VIRLI5diCIIiFkQkwmgBMCDgWgSyrrPGfT4EFCq3xn0+BBR04elGWXZNlTO6vkPiFiZEeUe6vkPiFXjlSl5ma0uBwtCSYTAgLLATCSYOCimQKGp8kMOvz5w7Ai4TcHaIU63ViDpEgrpfhEmqpgw/u4Hn0irOdLgg+WsdPHkU1aGxlZKy3GkR0Iub6QiXXADUxFrKobwesW2h0YsmVVMswFWFwfS3UHgesS9hJRlidKmznfIxa7sSxRvAL8AALabyDFfTTwReJVNOtMDgWYcd1xvKnpAAZce5UWOL0/4f+dLQiR+dbWyX/OB9N94635xDn4VLnqWRjLZtzyjlPQ34xZzNrKdlZHK7irIbXNxqpEYN8TfDwCLtIJ3G5Mu/Xl/4ecZ9TpUmp43fyuheDe4tS4oa2o2ZD5UykzNAttS7HlzvGg/hx/C2XREVFTabUnVQdUkX+m/ifhm9up7G7XJV1DqFs6pdL2ude8F67o2j4mJaM81gqqLlm0A9THW0cmoXPszapybUUWTsBHFMW2YWdWz5it/LLkqBuG7MBbhmvD+023k2qqFpqcGXINy8w3DzANLL9Cn3PSLajfKoXdw5QOpy7qSG6bA4eZkaRhQlgBT/ALCLGUcosOGkPCRrrC58gRno12hCVIEV2J1wG6EVs0CHtncE/FHtZt+yU2A/6hG/X6R/tAtgTko8kLBcJmVbXN0kg6v9XROZ68I6HIkKiqiiyqAAOQELloAAFAAGgA3AcgIMwmTsySk5O2JIgiIURBWgChMFaFWhNoposK0FaFWgQNEKqt8Z9PgQIOt8Z9PgQcdKC8qM0uxUrwjyHxC4TKHdXyELAjjS7ZsXQUHBCFWiiBWg7QoCBF0QRaCtC4TaKogmCZARrCyIFouLcXaIUVfgrMbyyvqcsZ2vpXltlbffX/Y8Y38MVlEk0WYa8CN4/wAxpjm3PzDoZnEylBMtFzKFwYiT8IaXqNRw6wyK/LGlcDt27ojVWFo04TLDPuJ5jhfrE3EaUPLsw3i0QZteGMLmYlpFWFTKjZzCQLkmzkk3HdswNtLbt0Wtfhs17dtOeao1AZiQOtt1+sMUUmapcspXvEgEW0OoMS2qi9k4njyHGLUuOS65tFVhWGXnNMtu7o9N/wB/iLGsqBKmITuLW990XlJJCAWFtPtFXtTQCZLI4239ecXToFSTZM/4gGsYZqsTXLGCwbFp/wCISkZGZnYKp0IFzvPIAXPpHUaPYxAbznMwfSBlU+epJ+0RqS7EzywiZ7CcNesmcVkr4n5/2rzPxHQ6enWWqogAVRYAcBC5UoKAqgKo0AAsB6QqFt2ZZ5HN2JgjCrQRgQBJEFC4SYFosSYK0KgiIoITAMHaBaKIVNcO+fT4ECDrvGfT4EHHUh6V+GZ9j0lO6vkPiFlYKUe6vkPiF5o400tzNa6E5YMLAzQWeB4LDgoGaBEIJg4BEERFWQOCIgCDiUQTaFAQUGDEIGZYIsdYocT2fZ9UZf8AVcfcRfgwd4dHI4qkXGTj0Zmk2VyglnBfhoco/e/WHsN2aCzM8xg1tQoBtfgTff5RoBAywXitqi/El8jdVSLNFjfzG8f5ijxDCkkBWTMxJsSeGl9wHSNEDAnSBMUqeP2I3GLhN9NlRm4mQXELG5hiuxUFTE/Etn57N3EB6hlA9Qd0OYVsX3g1QwYD/wCNb2P6jxHQRpfHuOlmhVjewmCgu1W66kFZV+X5n9dw9Y29oCqBoNByGloOBbswyludhQUKMJgWQKCg4EUWJtBGFQDFEEWgoXaEkRTRYmBBwIEIqK7xn0+BBwK/+ofT4ECOpD0r8MsuyKk1rDU7hxPIQO2b6j7mBAhMkrDTB2rcz7mE9q3M+5gQIGkXYYmtzPuYMTW+o+5gQIukSwds31H3MF2rfUfcwIEU0iWF2rfUfcwO1b6j7mCgRKRLD7VuZ9zAE1vqPuYECJSJYrtm+o+5gu2b6j7mBAi6RLD7VvqPuYAnN9R9zAgRKRLFCc31H3MKWc31N7mBAgkkUOiob6m9zBmof6m9zAgQxJAg/EP9Te5gvxD/AFN7mBAgqRQYqH+pvcwBUP8AU3uYECKpFg7dvqb3MDt2+pvcwIEVSIF27fU3uYPt2+pvcwcCJSIEZ7fU3uYT27fU3uYECJSIF27fU3uYHbt9Te5goEC0iyNPmEsbk+/SCgQI1RXCFs//2Q==">
            <a:extLst>
              <a:ext uri="{FF2B5EF4-FFF2-40B4-BE49-F238E27FC236}">
                <a16:creationId xmlns="" xmlns:a16="http://schemas.microsoft.com/office/drawing/2014/main" id="{12ADBF1E-21E3-A653-1AB6-02E0F886E4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nstantia" panose="02030602050306030303" pitchFamily="18" charset="0"/>
            </a:endParaRPr>
          </a:p>
        </p:txBody>
      </p:sp>
      <p:sp>
        <p:nvSpPr>
          <p:cNvPr id="24581" name="AutoShape 6" descr="data:image/jpeg;base64,/9j/4AAQSkZJRgABAQAAAQABAAD/2wCEAAkGBxQSEhQUEhQVFRQXFxgXGBcXFxQVGBQXFxQXFxgXGBUYHCggGBolHBQXITEhJSkrLi4vFx80ODMsNygtLisBCgoKDg0OGxAQGywkICQtLCwsLCwsLCwsLCwsLCwsLCwsLCwsLCwsLCwsLCwsLCwsLCwsLCwsLCwsLCwsLCwsLP/AABEIAMIBAwMBIgACEQEDEQH/xAAcAAAABwEBAAAAAAAAAAAAAAAAAQIDBAUGBwj/xAA/EAACAAQDBQcCBAUCBgMBAAABAgADBBEFEiEGMUFRYRMiMnGBkbFSoRRCcsEHIzNi0YLhFSRTovDxQ7LCNP/EABoBAAIDAQEAAAAAAAAAAAAAAAIDAAEEBQb/xAAsEQACAgEEAAcAAAYDAAAAAAAAAQIRAwQSITETIjJBUWFxBRSBocHRkbHx/9oADAMBAAIRAxEAPwDq0iWmVe6vhHAchDc5E+lfYQxJY5V8h8QZMeZyZm2zfGCQ2Za/SPYQBLX6R7CFwIRul8h0ghKX6R7CKHa6iORZiXGU5WtcXDHQ2HEG3vGgURHqnucg6E/I/wAw7FucqTLXDspMIw1rAvfy4+sXUumUcB7Q6gsISY3JURvcNuF+ke0Fp9I9hCphiOZmsU5MuMUwTrch7QJIHIewhLG8NJNsYDc7GqCqiWyjkPYRFmL0ETJZv0hifprDNzB2oKmIzroNbjd0iz7FfpHsIpFmZWU8Mw9NYv2EZc7drkCcUmRKkKqk2XkNBxiu7IZomYo9so6k+2g+Ybp5F9YbhvaRJVZOkSRYaL7CFzpSgXyr7CAi2hqadecaHJpA7VYmVKB4D2EO9ko/KPYQakAQBzgNzCaQh5K8h7CIs2mHAD2iXeCMS2yVRR1aWB0jCbQVjo3iYDzIjqjyLxl8d2YlzmQscqhgWsLhlBuR0vuv1hbi7sNSVEnY2lK0kszLl3vMObU2Y90a/wBuWLrsxyHsIUtrC1rW0tutwtBxzZ5JOTdi6Q32Y5D2EGZY5D2EKgoDdL5JSE9mOQ9hA7Mch7CFQIm6XySkQahRmOg4cBygQdQO8fT4go6kJ+VfhmfZbyV7q+Q+IVlh6RL7i/pHxC+zjLLHyxylwRssC0SOyguzgNhdkWfMyrf0HUwzIXid8Ns/aPp4V0HXmf8AzlDxNtI24YbUWAtDZaCY6aQUoQ6w0hUwwwWEHPfWIsyZASDUeBUx4ZJgTjbWGs97QAaLAPoIdZbiIlPz9v8AMTgbgQxIW3yQKkaEcItcMnZ5anjuPmDb9r+sQKiXprCMMqxLkT2J/plm/wCwEfcGFZo2SfMRU6dnmtbUDu+o3/e8TUNhGfwVzkBvqdT6xOm1dvSGw4iXKPsWDVA43iOanXTdFZOqTvG6Isuvu1usDKQcYGhl1Oa/tDyzDFXJZSNNDEpHPOImA0h/tYcSbrrviC7awC++0SybbLNJt4TPS4tEanmaRIUw1PgU1TIVMchyHd+X91iVDdVKBHWCpp2Ya+Ib/wDPkYwanFXmRBy0CDgoxEBBGDgohCHUeI+nxAgqnxH0+IKOlD0ozS7NRTL3F/SvwIcyQKUdxP0r8CHBDJR5BsaKRX4zOyJYeJ+6P3Pt8xakRm587tZ2b8q6L+59f2EUojMfLFSUyL1hsz7wVROveIU86XG/5g7NcY2PzJhvC1mRW/iA3GFCoESxtExmhpzaGRPEM1VULQNkocnTriJGA0f4hityFtqRvA6dSfiKNJwmMEBtm48QOJHXgPOOkYDhqyJdlFidTxO6wg9PHxMm32XZkzZ9nlXZXz8AKD+W2YcjYG3Q7or5bcN3zGrr6kS5bOfyi/meA94z9DhbuMztlB16m+sa82KKlURWLM2vMQ54JjKbSVnYSpss3vPMtRy0JZ9f0iNVWVUqU5R28ieI6Rns8mum9m4JlqbqVuuouB3h5mLy6WMcLyyfSFw1zeVY1HgGBzDkAHKJ1RIYi43/ADFcssU815d9AAyk7ypv8WMXWz2OyUm2mEZiLLfnfX13RgxSjNLk6WRtcxVlTPmEA7/LdaKlJ1nuY6HiVItY38sAWHj59DzjAYnTmVMZHFmXgfXXqILPheP8Lw5FLh9/BZ0tRcb4mLPNoo5baXESZdTw4wlMNpWWv4g6Xh0Tx6/eKoz+cKlTDvvaDsraXsltNRElH5GKqVP6xKlzL74OLFuJOvEOpBQ5115jmIkK0Jmm+kFJJqmKoclzAwBBuDAiFRtkcodzar58R67/AHifHKyw2SojEwDBwIUUQKkd4+nwIEKqfEfT4go6UPSjNLs1dN4E/SvwIcEN0vgX9I+BDsOl2AiBjdQZciYw32sPNtP3jK0c/SNLtMP+WmeQP/cIyNELiBZqwLglPPiPMmiEzgeERWQ21ijakqIs6flbTz+8ISoLnTd9jEXHQEUtffZT6mHsJrEsMpEDfJPayxCkDWIdQ2boo+8S3fNxvfh+5jP7XV/Yy7Ldpj2VFG8k6AAQyMdzpC5ypEzYynaqrnmDSRIXIdbZpjEEKDv0ABJ6iOtpSFFvLdh0cmYvrmOYehEZLYPAhSU6IxBbV5h5zG3+lzYdFixxzFpkuZKSUVKllVr/AJs5tv4WAYx1cWJRXBycs7dlft7i0xpUqRLU9tMfwgg3yjQhvpJ1ubbje0T6WbUCnHbCUkxVN7sXAsN9lGvleIOPbMs0wVyTXLyUa0mwyuoU3C8c51tqRFPi0+sErtPw84qVuFAUPa30Mwa/S14RJq3JjIvjaZDE6xZ80TZ895lv/jVQku3K2hI6Xjb7I7QIzLJ7lit1yDLkIFypG7dexjlGBYJU1rTexUIqMVPakqwO/KVANiARGgwTCZlDPBqWGqHLka+u4ixF/WBwSn4ix7v6DNTqdIoOo8/PvZvmp5E+oYkFm/prYkDQm+7eb8ekZTGaT8POeRPRxLzAy5pWx3AjK1rMRu05RoqPs5LyZkvSX2iltSfE2pNzzMdCqqWXPllJiq6MNQRcf++sKjoJRnNN1zx8Uw9N/EaSkuVVM5rs7tI9IQk6zym8M1ePIOOHn8cdHiNIlbJabMYIQCZbbithx5qeI/xGI2ow1sOndn46abcpm10FsyE8GFx5jreMLXY+c0yUk2cJI07MMLa3zanXdbS9rmDxuXOOSNGr8OMPHg+zRUWLKVI9R5H/ANRLSpvY31jDLVkBbkX3ow3OOK9DGhwurDAHn9ozZMWwHDqI5FaLz8UbxLSeYqnkm11OYfEFIrADZtDCTSnaNFT13pYxNSuEZp5gI3+RiIK0qSrHdqDzEWpUXRvVrBuB1iSky0YfDq4k3MaOjrDpeGKQDgWFatxccNQeIIibSTw6hvfoeI94gNN0gsDnd6YnKzD1uD8CEaiKasTJUi1tAg4EYACBU+I+nxAgVPiPp8QI6kIravwzS7NVTeBf0r8CHRDdN4E/SvwIdtDH2LRCxhbyJ1/+m3/1MYzDR3Y2GPtamnH+wj30/eMhhw7sC+zVg9LJLIIhzUvcRYNuhhwLRb6NUTD7cAiWJd7ZnFjzAuT8RVYNIfQSw7HysB67o1WMuDMS9rjNb7Q1OxEAWLWA8oXfFDuUPSyKdC8xgWtuG5enUxV7F0b19a1U4vKkHLLvuM1uPWwv9oocVq3qZiyJJuzEDoL6XMdj2ZkU9JIlyZLAhBq1tHmHxN1/9Rs00UuWYtQ2+IosaiYEAli19A3G7WufQAGOcbT/AMQUkdpKElJ3eDBhcWs1xdhvPUc41WNVzIhMpC+W41sC4bVyDfQnQC/KPPNTUlZjqFewJ0ZTmC9R5fEbt1rgwPG16jqSfxomAAtIlkAjRe1Gl/qNx9o0mzm10qum3zFJpIGRuRNhlO4jXzjhKVcs/my9Nf8AEWWzFafxlOZXhWbLudbAdot945cIxZ9KskadquRmPJtfB2PbbD2pTNrqViSAvbSSuUTcpydojfWBl0O8Lz3892i20SslKUlzO3lm9gpOn5gSOEdo28nM2H1ihGB7GZlbQi6qSD03RwHZGsCVUhdLZipG6/dbNm5w1aXGpxaVNV0Jy41JWzo/8PT+MkkMbIRbXffyjf4JWMpMmYf5kuwJ+ocGHnb3B5RzLAM1PVzOwy9ixzFb3KOdTlFtx3n/AHiw2s2nnGdIqKSRMmdiWSoKjehCnKBvYgjMCBpuvrF59Vc6bXAWHS7IWk+To20eASa+T2U8NluGBU5WUjirDdcEjyMcYxD+HAqJjthyvJI0MmaSTmUkEu7E5WPK5js+z2LJUSlmSzdWF/8AzlDWKVEulftSLCaQGPDOBZcx4XAtfnbnFZW5JSjKlfP2g4pK4yV/BiP4f4AlJJInSgKhj/NDBWKHgo3gC3EaG/GKjbDZcUhaokf0HN3T/pMTbMv9hJ3cCeW6/wD4h46RLlTaVC89XAZV1zSrHNm6A2seBPUxlv8Aik/E5DyEV5ecWLNYkG97BR1AvHNel1Lz74+aL9/hff8AgWskcTrr6GaeWSAyNry4GLBZMuYnfUX4xVYdSz6U9lUJlO7mrf3KeIiRVhk7yajiBvH+YKcNro62KW5WQ6uT2Z/lvdfpJ+DFVXVpbuN41IIPME2i6Xsp4swyvzXQg+UZnG8Panmq5fPLJAPMa6GJjipMdJ0aKl7oHOLqkmsbcIqcPRnA7u8e3U8o0NJSWA11gA+idIuBD2z39eZ+j/8AUHLl3EFgZtUsOcs/Zl/zEyLyszZOTRQDBwUc+hJBqvEfT4ECBVeI+nwIEdXH6F+GaXZqqXwJ+lfgQ7DVL4F/SvwIdEG+xRWbSLelnfpv7WMY3DXNun7xvcRl5pUwc0Yf9pjneHzzl13fcwuXZs0/MWi3Q6REqJwA6w9JN9/CKvF6YkGxseF4t9GuC5MvtJUBpoA4Kfuf9oq62qyy2YSyQo7zWsq203nf6RSzMTZquYrXBXu2P9p1+8XlZh8+qlPTyAXZrTAoI6X13Lw3xFj2yW7pjsmRSwtx9hOylM709XWWsssKqtxZnPfP+lBb/XGnw3Gc0tbPdbaFSCPtGp/hzh/4Gil089LMLs9yjAuxudQSCALL/pjQYpUSVlECVLYN3bFFym/MW1GkHlyYuafRzsGrceKuzn615chFLMx3KLkn0jJ41SPSVKvUSHCzFdLkb72sAwuL9I6fTUiS2WakmUhIILIMu+xsfaHcaky6uW0lzYNYhgBdXBurC/I/vALPhrluxuo1cKUWji20WBh0vIk5TnALNbQW3acdRG52I2QZqSWTIYTZbq2bQLNysGBUnfuigpcOqZdSkmcv8oVEtJjBu72ZcXfL1X5j0GiWAAtYbhyHSGwjKcdrfC/5EaqMINOF8r3MVt5tfJp6OoWf3ZjynRZf5mZ1KrYb7a7+hjzfs+jTJ6gTAjalWIJu2WwFhzvHfP437MtWU8lpErPPludwGbsyjFh1GYJpHN9i9jqilmyKqplgSnUslyCQRa1x+Vtd3nGyWVY8bk3ykYZ8K6IHb1VCwNQryyxJV7HK19TrwPQxLwnabvmYJjKSN29TY3Uleep1hf8AEnbP8SzU0lUMseJjYksDuS+i258Ywcm6mxBB4AgfvGeOnWaG6aps16bVzjSkeiNh8TmTLPKlOVZss2y5VDWvnu1geRK3veLbbiTVzZExZayUlqCzNMJZpgUXKKo0QG1sxN+nGOT7Jbd1dDJEplabLXwkOvdB1tZgbWibi38TKmoAHYTJUsa3OomHlfKARre2sJxxliTgla/V/wChTayZE20rF7NY+pLZpbyybXDCzAAbhcWI69YvJu0NPRET8pGYqr6XOp8QA32Gp6CMicf7TKbBSBbTS/UxudmqSjrKRfxkqW7BnCse64XSxDqQd99ekdDFq04vE4/gjUfw2OOSzRnfP9S6xefTVNN2oZGUqSrB1y6C5+2sc5o8QE3+kwOptrv1ilxSRIl1VRSo4KK9hc2DggHvcMwvYn+2IMjCZsp1NOcwOoUEE9bf72jHkSbp8M6GLG4x3Rdr/o1VaHHeaTm/uW37axnsexRSmVlZd28Nz6iL+kxKqQd+VMH+gn4vEfHKsPLIaW1yN5WwHvCI0pcjrdcGiwWX3F8ovpMu8ZvZyuHZoSd6g/aNHSYgpPi/eAXATsmrLsIjYWP+a/0P8rEibN0/xEOgf/m06q/xf9ovJ6WImjSwIO0AxzKFFdV+M+nwIEHV+M+nwIEdbH6F+GWXZqqXwJ+kfAh2G6XwJ+kfAh0Qb7FCJq3BHMEfaOX05sxU7wSCPLSOpmOb4/KKVszunKSpuP7lH7wEjVpXy0SUa26IVc2+J8w8OkUeKVHKLlxE2w5ZzbaigZpzulwwtqAdRYb7Rs/4e4glNSBnZQ8xmLnicpIUeQH3MM092Mw9bRnaye0pyASLkH2N7fvC5t5IKAM9PHJKm6XvR0PaLFw9NNyktmQhezJzEnRcpGua8WlJU1DykE5JctBYqlyXGlhc2tf1jB4LiK5lm2vlJLoCba/nUfMaeVtKtTMEpTpvbgAOX2jHPFkpwVuzmZtPPTT78r6f+yxnY0q9w8d0V1ViYSxLAC19fvDO2GFmW911U6qf2ivWXTTlRajVlzG5vZG0AtY9Lwvwutxo/l/HG8XqjNUkadq2l+IACqT7D3jSbK4pjMuUEnSJbooss6aXR8o3FlCnMeukWGwWCy3ft2swlgLJU6hd4L/quLAx0C0dvSYLx3fY7WZ4JxxpXtOX4lijF88xjMfcMt1RB/aoP3MZXb7bTLRLTrYTO0DJx7vezX9yPWOg7X4TJSas1+7LdSCi927g3zadL+0ZeulSFu6y5YAU2Yqpa2ptmMV6JVLlGhQx6jClBV/g4HMudTx+Yfk1ZAswDr9Laj0O8HyjdTpK5XLKtjckZRvY3ikqdjpwKhVJzLnAtot9wJ5kfEPhrMcvVwY8+hnja2uyNS1KNYS2MtvpY93yzcPWOgYd/ECyiRiVMjJbLnQAqw6o2hHkfSOcyMLaXNyzZbg8RbX0HG2/lpE9pzSDlJGXeARdGH6TuPSF5YY5/YDwucbmqNziWB4fVhRQv2T3BIS47v5rodBw1tFpiOxBNK3YVE9ZstCVu4KsVF8pFtL8x0jA0FZJLCYqNKyjWYisZaHqR4fMRvUxiq/CMVMtpbqy9ozWygqR2gIHfte9resYJvJjkuePv/YiWnluqErOSUpWdZVBM92AWwF2djYd7mWPGO94f/D6npKMNPJaqC5jMDMAHI0RV3FQTbUXO+MHT/wqrqB5VUryZvZujqJZdtcwykhlFxe2o3R0XEa6eZaPVBBawyy3zgPbe3G++OnmlGKaqx+LfJqnRWSXm6AAgc98RMbpDMQ9oi+ZteLdcXkgeK55DU+wisraxZrBV8zca29Y5r/TpJN+xWbLbMgp/NLZQTlQEqAt+NtT5Rp0wCn4SwOoLA/MFTbgAP8A3EwnKL7oZGN8sqTaIcySE0Um3Im9vXfEfCJwNYgO/JM+wH+YgYpigW+sPbC07TZr1JBCKpRD9TMRmt5Bbf6oXkpJisj4NtaBaDgGMFCStrPGfT4ECDrB3z6fAgR1Ma8q/DNLs1dL4E/SvwIchql8CfpX4EOgwb7EgjKY2Lz5h+lFXz4/uI1RMYrGZjdpNsL97X0AAHsAfWB3UP06uRAqZm+M7i9QEUsYk1dTzisxCgeYFLjKh7y3/MAd/lpCpSvg6a8ojAbm1/zEk+utos8X2YWemmjbweIiPhkkhwF941CS9IqJcjkLGZSzSjaMDv4MI1ezmKSVm3yj+Yp0GhVwL7+KkA+UX+NbMy6kWbQ8GFgQY5xX7LVkipSWDnV9JbqNW5jLwa0asElvUrqv7iNT5sTxtXfX0/k7Rsbgy1EgzZ12R7iUtyAqBj3tPqP2Aik242RNMhnyBmlDVlPilf3A/mX468NPsNUskmXJmqUZFVCp4FRZSOBDD7iNZMQMCCLgggg7iDvBjTPBjzJuqZz8U56ZpI4tsrtgaR5efWUzFG13X1BHlr7x1v8A43I7MzDNQIBcsSAAN+t45LjezEqmxCXInhmo5habLA/NkH/89/1FR1U+ca6pwWgq5YpZlKktWBEspZchANipAFjp1iaXDkhBr4K1efE5r5ZXbT58WVJlLNVJCZ8hZGPbNfKX0IsmhAPHU8r81rqeqlzeyqiqKhuMpJWYLEix5X4W3xttlcR/BlqCae9IJTXTMhOZHA6qQPMGG9stkp9e8l6dkVRcM0wkKV5gAEsfKOe8spZnF+9+3SK02plDIk+l7GHxSpRAoZhluCTf1NvQWiknbV1EyqMyVMK3sqqbFco3AqdI6lhGApRMUYifM0u7IFC6bkUk23773ir2+wgVcuyqizFdcrWC2W9mBPEW1tzENxLFH1K/b6OtqPEzrfH9oy1dtNMnBGZVUhSCF3G+89L23QzOmvOUuCoPhsQCr30sRw4awzXYNOR1QJfMQq21W/nwjp+zeSilLLIBNu8dNSd/3vGfNmx4IpwX4votObTjI51LxOZTyjJMoobEC2qnTeGGh9YZoNpJ39K91ZCmW11W4tYDcI2GLbD1NTOeZRywslrMCXCDMR3go5X9NYwuNUdRRTwlSjy5mhAOoYbrqwNmEaMWKOSG7b3yZd2yXZ0jDDKmKBKqqmWFVVVWmuqqw0/p3ta/vEqRWLcpVsTLUr/N0WXMc30ZQbi1/LyjHTqaaBKaZKyXBcXIF7aeHep1vrzESsNmMMvesFucp1BLHUn0jPFqEZb3f+DorGpek6fLCBBkyhbXGUAAjpaMfU1B/FML7luPeLDA5pDzAq5ZeUEgeFXuN3IkXJ9IocXnhasH6kI9iD+8UnuimBFU2jS083UQnHMVEuWfLhFbIrITT4Z+MqUln+mO8/6Bw8ybL6w6MlQvK0uRvZrZp609tOJSRfujUNNty+levHhzjpMmSqKqooVVFlUCwAHACHEQKAFACgWAG4AaACDIjDkm5P6MjbbEQZgwIFoUQrKzxn0+BAg6zxn0+BBR1Ielfhlk+WaamPcT9K/EOA74iUs7uL+kfAh0zd8Lc1ZNrBNmRSV+Gh7lWsTcm+up+IsJjwyzxneZp8D4Roo6XZ1A2aZZ+Q/L684mYnQrOTKdCPCfp9OUTGaGzCJZZXY232Y2lpGRmU71JBt0i6p4fq6K7513nxDnbQEf4iKFIMbcclKNocpWSckNTpdxbcRqDyPAw9Le4+0NzCL7oYy0zN45tl+GCPMHeRwkxeJUnxDqNGHOOlbPY0k9AQwJsCCDo6ncw6RzzaDZ2VUsHYd4Cx6iImHYRNp1CyWugN1UkqVJ35WG7y6w9alrl9gZsCyvjg6htDhyTpallBeW4mSzxDDTTlcEj1ijxJHkPLnOLqjXNjbebD5EZvC8UrDiFOs45ZAWZYZyc0wrpmNgN17CNttKEmSGV9AQRfk1iVb0Nj6Rolq34bcX7HKzaTzU+zIYrs/JqqibVns3mzJaykRiVVCNL5l1uSRraLrGJEyipWnLeaZaXYKu5QNSq8QBw5C8cywqlxGdJ7dDKUA3S5Y9pkbxWHhUldN8da2fxxahO9oxGqnhp3l9DceVo47yvfWSSb+mOhiyJbmjmuyuMPWK8+YdXmtYclUAAfaEba4iJEhSd7Oq39Cf2hminy6OfNpgAqpPmheAys5K+liB6RF28qpM2UstyGPiFjYrYWB677WjWtrk1XF/2OurjhTXdCcJxQEa6iL2WFcg3JFxfibcYol2DqaWklz1E2aTLzuioSUuuYKLam2g3QxS4p2dmGjC2hjHqNK4ytF4c8ckeezvmDTpXZL2bKVAtod3Q8jGF/idjVKKijV5X4h5cwvlSzFSVsinzaxt/aDGNlVNTUm8uY0tSe8V0zaW09t8XWzuChG7Ru8QTlJ1JY+JiTvMdCOpuCVGL+V25Luxw4M892nVLAO35F1WWvBAeNr6nmTD8vZ5R4Tb0i3hRmWBjK4Ju2bFOUVSZBlyOyQgRhtulKNKdd4bXqD/AOCNjWVe+HdmsD7eYtRNAMtL9mpF8zg+LyFvfyi01ETObijHyldFGdWVuRBB9jHQticNMuT2jizzbHXeEF8g6c/URpHQHeAfMAwLQmc7VIRLI5diCIIiFkQkwmgBMCDgWgSyrrPGfT4EFCq3xn0+BBR04elGWXZNlTO6vkPiFiZEeUe6vkPiFXjlSl5ma0uBwtCSYTAgLLATCSYOCimQKGp8kMOvz5w7Ai4TcHaIU63ViDpEgrpfhEmqpgw/u4Hn0irOdLgg+WsdPHkU1aGxlZKy3GkR0Iub6QiXXADUxFrKobwesW2h0YsmVVMswFWFwfS3UHgesS9hJRlidKmznfIxa7sSxRvAL8AALabyDFfTTwReJVNOtMDgWYcd1xvKnpAAZce5UWOL0/4f+dLQiR+dbWyX/OB9N94635xDn4VLnqWRjLZtzyjlPQ34xZzNrKdlZHK7irIbXNxqpEYN8TfDwCLtIJ3G5Mu/Xl/4ecZ9TpUmp43fyuheDe4tS4oa2o2ZD5UykzNAttS7HlzvGg/hx/C2XREVFTabUnVQdUkX+m/ifhm9up7G7XJV1DqFs6pdL2ude8F67o2j4mJaM81gqqLlm0A9THW0cmoXPszapybUUWTsBHFMW2YWdWz5it/LLkqBuG7MBbhmvD+023k2qqFpqcGXINy8w3DzANLL9Cn3PSLajfKoXdw5QOpy7qSG6bA4eZkaRhQlgBT/ALCLGUcosOGkPCRrrC58gRno12hCVIEV2J1wG6EVs0CHtncE/FHtZt+yU2A/6hG/X6R/tAtgTko8kLBcJmVbXN0kg6v9XROZ68I6HIkKiqiiyqAAOQELloAAFAAGgA3AcgIMwmTsySk5O2JIgiIURBWgChMFaFWhNoposK0FaFWgQNEKqt8Z9PgQIOt8Z9PgQcdKC8qM0uxUrwjyHxC4TKHdXyELAjjS7ZsXQUHBCFWiiBWg7QoCBF0QRaCtC4TaKogmCZARrCyIFouLcXaIUVfgrMbyyvqcsZ2vpXltlbffX/Y8Y38MVlEk0WYa8CN4/wAxpjm3PzDoZnEylBMtFzKFwYiT8IaXqNRw6wyK/LGlcDt27ojVWFo04TLDPuJ5jhfrE3EaUPLsw3i0QZteGMLmYlpFWFTKjZzCQLkmzkk3HdswNtLbt0Wtfhs17dtOeao1AZiQOtt1+sMUUmapcspXvEgEW0OoMS2qi9k4njyHGLUuOS65tFVhWGXnNMtu7o9N/wB/iLGsqBKmITuLW990XlJJCAWFtPtFXtTQCZLI4239ecXToFSTZM/4gGsYZqsTXLGCwbFp/wCISkZGZnYKp0IFzvPIAXPpHUaPYxAbznMwfSBlU+epJ+0RqS7EzywiZ7CcNesmcVkr4n5/2rzPxHQ6enWWqogAVRYAcBC5UoKAqgKo0AAsB6QqFt2ZZ5HN2JgjCrQRgQBJEFC4SYFosSYK0KgiIoITAMHaBaKIVNcO+fT4ECDrvGfT4EHHUh6V+GZ9j0lO6vkPiFlYKUe6vkPiF5o400tzNa6E5YMLAzQWeB4LDgoGaBEIJg4BEERFWQOCIgCDiUQTaFAQUGDEIGZYIsdYocT2fZ9UZf8AVcfcRfgwd4dHI4qkXGTj0Zmk2VyglnBfhoco/e/WHsN2aCzM8xg1tQoBtfgTff5RoBAywXitqi/El8jdVSLNFjfzG8f5ijxDCkkBWTMxJsSeGl9wHSNEDAnSBMUqeP2I3GLhN9NlRm4mQXELG5hiuxUFTE/Etn57N3EB6hlA9Qd0OYVsX3g1QwYD/wCNb2P6jxHQRpfHuOlmhVjewmCgu1W66kFZV+X5n9dw9Y29oCqBoNByGloOBbswyludhQUKMJgWQKCg4EUWJtBGFQDFEEWgoXaEkRTRYmBBwIEIqK7xn0+BBwK/+ofT4ECOpD0r8MsuyKk1rDU7hxPIQO2b6j7mBAhMkrDTB2rcz7mE9q3M+5gQIGkXYYmtzPuYMTW+o+5gQIukSwds31H3MF2rfUfcwIEU0iWF2rfUfcwO1b6j7mCgRKRLD7VuZ9zAE1vqPuYECJSJYrtm+o+5gu2b6j7mBAi6RLD7VvqPuYAnN9R9zAgRKRLFCc31H3MKWc31N7mBAgkkUOiob6m9zBmof6m9zAgQxJAg/EP9Te5gvxD/AFN7mBAgqRQYqH+pvcwBUP8AU3uYECKpFg7dvqb3MDt2+pvcwIEVSIF27fU3uYPt2+pvcwcCJSIEZ7fU3uYT27fU3uYECJSIF27fU3uYHbt9Te5goEC0iyNPmEsbk+/SCgQI1RXCFs//2Q==">
            <a:extLst>
              <a:ext uri="{FF2B5EF4-FFF2-40B4-BE49-F238E27FC236}">
                <a16:creationId xmlns="" xmlns:a16="http://schemas.microsoft.com/office/drawing/2014/main" id="{984408EA-BD67-0FCF-490E-D53A273ACE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nstantia" panose="02030602050306030303" pitchFamily="18" charset="0"/>
            </a:endParaRPr>
          </a:p>
        </p:txBody>
      </p:sp>
      <p:pic>
        <p:nvPicPr>
          <p:cNvPr id="24582" name="Picture 8" descr="http://medinote.ru/content/uploads/2013/01/2.jpg">
            <a:extLst>
              <a:ext uri="{FF2B5EF4-FFF2-40B4-BE49-F238E27FC236}">
                <a16:creationId xmlns="" xmlns:a16="http://schemas.microsoft.com/office/drawing/2014/main" id="{7A5214E8-6E9A-7416-1294-F1DAD423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5" y="3230667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http://academic.ru/pictures/wiki/files/73/Indian_pigments.jpg">
            <a:extLst>
              <a:ext uri="{FF2B5EF4-FFF2-40B4-BE49-F238E27FC236}">
                <a16:creationId xmlns="" xmlns:a16="http://schemas.microsoft.com/office/drawing/2014/main" id="{915ECA76-9C06-BE00-C794-272A892B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3937"/>
            <a:ext cx="35718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32664" y="1154089"/>
            <a:ext cx="3367585" cy="12692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50" b="1" dirty="0">
                <a:solidFill>
                  <a:srgbClr val="C00000"/>
                </a:solidFill>
              </a:rPr>
              <a:t>Застосування </a:t>
            </a:r>
          </a:p>
          <a:p>
            <a:pPr algn="ctr"/>
            <a:r>
              <a:rPr lang="uk-UA" sz="4050" b="1" dirty="0">
                <a:solidFill>
                  <a:srgbClr val="C00000"/>
                </a:solidFill>
              </a:rPr>
              <a:t>етанолу</a:t>
            </a:r>
            <a:endParaRPr lang="uk-UA" sz="4050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32664" y="2894178"/>
            <a:ext cx="3121926" cy="27022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Пальне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Розчинник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Антисептик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Ліки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Сировина для отримання інших речовин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85" t="4805" r="21462" b="4041"/>
          <a:stretch/>
        </p:blipFill>
        <p:spPr>
          <a:xfrm>
            <a:off x="3951027" y="1154089"/>
            <a:ext cx="1944806" cy="1957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433" r="25075"/>
          <a:stretch/>
        </p:blipFill>
        <p:spPr>
          <a:xfrm>
            <a:off x="3700249" y="3301052"/>
            <a:ext cx="1772707" cy="2581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235" r="10056"/>
          <a:stretch/>
        </p:blipFill>
        <p:spPr>
          <a:xfrm>
            <a:off x="6223379" y="1015052"/>
            <a:ext cx="2507777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15" y="3686656"/>
            <a:ext cx="3229402" cy="2022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4859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План </a:t>
            </a:r>
            <a:r>
              <a:rPr lang="uk-UA" dirty="0" smtClean="0"/>
              <a:t>уроку</a:t>
            </a:r>
            <a:endParaRPr lang="en-US" dirty="0"/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2047875" y="4120530"/>
            <a:ext cx="5105400" cy="555625"/>
            <a:chOff x="1248" y="1440"/>
            <a:chExt cx="3216" cy="350"/>
          </a:xfrm>
        </p:grpSpPr>
        <p:sp>
          <p:nvSpPr>
            <p:cNvPr id="34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38" name="Group 7"/>
          <p:cNvGrpSpPr>
            <a:grpSpLocks/>
          </p:cNvGrpSpPr>
          <p:nvPr/>
        </p:nvGrpSpPr>
        <p:grpSpPr bwMode="auto">
          <a:xfrm>
            <a:off x="2047875" y="1605930"/>
            <a:ext cx="5105400" cy="555625"/>
            <a:chOff x="1248" y="2030"/>
            <a:chExt cx="3216" cy="350"/>
          </a:xfrm>
        </p:grpSpPr>
        <p:sp>
          <p:nvSpPr>
            <p:cNvPr id="3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43" name="Group 12"/>
          <p:cNvGrpSpPr>
            <a:grpSpLocks/>
          </p:cNvGrpSpPr>
          <p:nvPr/>
        </p:nvGrpSpPr>
        <p:grpSpPr bwMode="auto">
          <a:xfrm>
            <a:off x="2047875" y="2444130"/>
            <a:ext cx="5105400" cy="555625"/>
            <a:chOff x="1248" y="2640"/>
            <a:chExt cx="3216" cy="350"/>
          </a:xfrm>
        </p:grpSpPr>
        <p:sp>
          <p:nvSpPr>
            <p:cNvPr id="44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48" name="Group 17"/>
          <p:cNvGrpSpPr>
            <a:grpSpLocks/>
          </p:cNvGrpSpPr>
          <p:nvPr/>
        </p:nvGrpSpPr>
        <p:grpSpPr bwMode="auto">
          <a:xfrm>
            <a:off x="2047875" y="3282330"/>
            <a:ext cx="5105400" cy="555625"/>
            <a:chOff x="1248" y="3230"/>
            <a:chExt cx="3216" cy="350"/>
          </a:xfrm>
        </p:grpSpPr>
        <p:sp>
          <p:nvSpPr>
            <p:cNvPr id="49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2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53" name="Group 22"/>
          <p:cNvGrpSpPr>
            <a:grpSpLocks/>
          </p:cNvGrpSpPr>
          <p:nvPr/>
        </p:nvGrpSpPr>
        <p:grpSpPr bwMode="auto">
          <a:xfrm>
            <a:off x="2117863" y="4980908"/>
            <a:ext cx="5105400" cy="555625"/>
            <a:chOff x="1248" y="3230"/>
            <a:chExt cx="3216" cy="350"/>
          </a:xfrm>
        </p:grpSpPr>
        <p:sp>
          <p:nvSpPr>
            <p:cNvPr id="54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6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3ABE43-E0D3-E1DB-C45A-BDB7B2435791}"/>
              </a:ext>
            </a:extLst>
          </p:cNvPr>
          <p:cNvSpPr txBox="1"/>
          <p:nvPr/>
        </p:nvSpPr>
        <p:spPr>
          <a:xfrm>
            <a:off x="2821908" y="12786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О</a:t>
            </a:r>
            <a:r>
              <a:rPr lang="uk-UA" sz="1800" b="1" dirty="0" smtClean="0">
                <a:solidFill>
                  <a:srgbClr val="002060"/>
                </a:solidFill>
              </a:rPr>
              <a:t>собливості </a:t>
            </a:r>
            <a:r>
              <a:rPr lang="uk-UA" sz="1800" b="1" dirty="0">
                <a:solidFill>
                  <a:srgbClr val="002060"/>
                </a:solidFill>
              </a:rPr>
              <a:t>функціональної гідроксильної групи спиртів. Історія </a:t>
            </a:r>
            <a:r>
              <a:rPr lang="uk-UA" sz="1800" b="1" dirty="0" smtClean="0">
                <a:solidFill>
                  <a:srgbClr val="002060"/>
                </a:solidFill>
              </a:rPr>
              <a:t>виникнення.</a:t>
            </a:r>
            <a:endParaRPr lang="uk-UA" sz="18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EF249D-90D4-9CCE-575E-CA63EDCA1D9B}"/>
              </a:ext>
            </a:extLst>
          </p:cNvPr>
          <p:cNvSpPr txBox="1"/>
          <p:nvPr/>
        </p:nvSpPr>
        <p:spPr>
          <a:xfrm>
            <a:off x="2871454" y="232167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Х</a:t>
            </a:r>
            <a:r>
              <a:rPr lang="uk-UA" sz="1800" b="1" dirty="0" smtClean="0">
                <a:solidFill>
                  <a:srgbClr val="002060"/>
                </a:solidFill>
              </a:rPr>
              <a:t>імічні властивості спиртів </a:t>
            </a:r>
            <a:r>
              <a:rPr lang="uk-UA" sz="1800" b="1" dirty="0">
                <a:solidFill>
                  <a:srgbClr val="002060"/>
                </a:solidFill>
              </a:rPr>
              <a:t>на прикладі метанолу та </a:t>
            </a:r>
            <a:r>
              <a:rPr lang="uk-UA" sz="1800" b="1" dirty="0" smtClean="0">
                <a:solidFill>
                  <a:srgbClr val="002060"/>
                </a:solidFill>
              </a:rPr>
              <a:t>етанолу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  <a:endParaRPr lang="uk-UA" sz="18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6B6366-649F-DB36-733D-D0120C60EC2D}"/>
              </a:ext>
            </a:extLst>
          </p:cNvPr>
          <p:cNvSpPr txBox="1"/>
          <p:nvPr/>
        </p:nvSpPr>
        <p:spPr>
          <a:xfrm>
            <a:off x="2991760" y="40409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С</a:t>
            </a:r>
            <a:r>
              <a:rPr lang="uk-UA" sz="1800" b="1" dirty="0" smtClean="0">
                <a:solidFill>
                  <a:srgbClr val="002060"/>
                </a:solidFill>
              </a:rPr>
              <a:t>пособи </a:t>
            </a:r>
            <a:r>
              <a:rPr lang="uk-UA" sz="1800" b="1" dirty="0">
                <a:solidFill>
                  <a:srgbClr val="002060"/>
                </a:solidFill>
              </a:rPr>
              <a:t>одержання </a:t>
            </a:r>
            <a:r>
              <a:rPr lang="uk-UA" sz="1800" b="1" dirty="0" smtClean="0">
                <a:solidFill>
                  <a:srgbClr val="002060"/>
                </a:solidFill>
              </a:rPr>
              <a:t>етанолу.</a:t>
            </a:r>
            <a:endParaRPr lang="uk-UA" sz="18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944F76-9C3C-13F5-8D64-8BFFBD9B30D4}"/>
              </a:ext>
            </a:extLst>
          </p:cNvPr>
          <p:cNvSpPr txBox="1"/>
          <p:nvPr/>
        </p:nvSpPr>
        <p:spPr>
          <a:xfrm>
            <a:off x="2955789" y="47705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 smtClean="0">
                <a:solidFill>
                  <a:srgbClr val="002060"/>
                </a:solidFill>
              </a:rPr>
              <a:t>Галузі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використання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спиртів</a:t>
            </a:r>
            <a:r>
              <a:rPr lang="ru-RU" sz="1800" b="1" dirty="0" smtClean="0">
                <a:solidFill>
                  <a:srgbClr val="002060"/>
                </a:solidFill>
              </a:rPr>
              <a:t>.</a:t>
            </a:r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9681C3-2582-5AE6-32B7-329B943B7D6B}"/>
              </a:ext>
            </a:extLst>
          </p:cNvPr>
          <p:cNvSpPr txBox="1"/>
          <p:nvPr/>
        </p:nvSpPr>
        <p:spPr>
          <a:xfrm>
            <a:off x="2976495" y="324625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Е</a:t>
            </a:r>
            <a:r>
              <a:rPr lang="ru-RU" sz="1800" b="1" dirty="0" err="1" smtClean="0">
                <a:solidFill>
                  <a:srgbClr val="002060"/>
                </a:solidFill>
              </a:rPr>
              <a:t>ксперимент</a:t>
            </a:r>
            <a:r>
              <a:rPr lang="ru-RU" sz="1800" b="1" dirty="0" smtClean="0">
                <a:solidFill>
                  <a:srgbClr val="002060"/>
                </a:solidFill>
              </a:rPr>
              <a:t> «</a:t>
            </a:r>
            <a:r>
              <a:rPr lang="ru-RU" sz="1800" b="1" dirty="0" err="1" smtClean="0">
                <a:solidFill>
                  <a:srgbClr val="002060"/>
                </a:solidFill>
              </a:rPr>
              <a:t>Окиснення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етанолу</a:t>
            </a:r>
            <a:r>
              <a:rPr lang="ru-RU" sz="1800" b="1" dirty="0" smtClean="0">
                <a:solidFill>
                  <a:srgbClr val="002060"/>
                </a:solidFill>
              </a:rPr>
              <a:t> до </a:t>
            </a:r>
            <a:r>
              <a:rPr lang="ru-RU" sz="1800" b="1" dirty="0" err="1" smtClean="0">
                <a:solidFill>
                  <a:srgbClr val="002060"/>
                </a:solidFill>
              </a:rPr>
              <a:t>етаналю</a:t>
            </a:r>
            <a:r>
              <a:rPr lang="ru-RU" sz="1800" b="1" dirty="0" smtClean="0">
                <a:solidFill>
                  <a:srgbClr val="002060"/>
                </a:solidFill>
              </a:rPr>
              <a:t>».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41724106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="" xmlns:a16="http://schemas.microsoft.com/office/drawing/2014/main" id="{150E224F-9BA9-C909-6AE9-0C811C1C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uk-UA" b="1" i="1" u="sng" dirty="0" err="1">
                <a:solidFill>
                  <a:srgbClr val="C00000"/>
                </a:solidFill>
              </a:rPr>
              <a:t>Застосування</a:t>
            </a:r>
            <a:r>
              <a:rPr lang="ru-RU" altLang="uk-UA" b="1" i="1" u="sng" dirty="0">
                <a:solidFill>
                  <a:srgbClr val="C00000"/>
                </a:solidFill>
              </a:rPr>
              <a:t> </a:t>
            </a:r>
            <a:r>
              <a:rPr lang="ru-RU" altLang="uk-UA" b="1" i="1" u="sng" dirty="0" err="1">
                <a:solidFill>
                  <a:srgbClr val="C00000"/>
                </a:solidFill>
              </a:rPr>
              <a:t>етанолу</a:t>
            </a:r>
            <a:endParaRPr lang="ru-RU" altLang="uk-UA" i="1" u="sng" dirty="0">
              <a:solidFill>
                <a:srgbClr val="C00000"/>
              </a:solidFill>
            </a:endParaRPr>
          </a:p>
        </p:txBody>
      </p:sp>
      <p:sp>
        <p:nvSpPr>
          <p:cNvPr id="23555" name="Содержимое 2">
            <a:extLst>
              <a:ext uri="{FF2B5EF4-FFF2-40B4-BE49-F238E27FC236}">
                <a16:creationId xmlns="" xmlns:a16="http://schemas.microsoft.com/office/drawing/2014/main" id="{0ACC89D4-1C1C-07B7-0A02-4B5BD1D8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uk-UA" b="1" dirty="0"/>
              <a:t>		</a:t>
            </a:r>
            <a:r>
              <a:rPr lang="ru-RU" altLang="uk-UA" b="1" dirty="0" err="1"/>
              <a:t>Етанол</a:t>
            </a:r>
            <a:r>
              <a:rPr lang="ru-RU" altLang="uk-UA" b="1" dirty="0"/>
              <a:t> </a:t>
            </a:r>
            <a:r>
              <a:rPr lang="ru-RU" altLang="uk-UA" dirty="0" err="1"/>
              <a:t>застосовують</a:t>
            </a:r>
            <a:r>
              <a:rPr lang="ru-RU" altLang="uk-UA" dirty="0"/>
              <a:t> для </a:t>
            </a:r>
            <a:r>
              <a:rPr lang="ru-RU" altLang="uk-UA" dirty="0" err="1"/>
              <a:t>добування</a:t>
            </a:r>
            <a:r>
              <a:rPr lang="ru-RU" altLang="uk-UA" dirty="0"/>
              <a:t> синтетичного каучуку, </a:t>
            </a:r>
            <a:r>
              <a:rPr lang="ru-RU" altLang="uk-UA" dirty="0" err="1"/>
              <a:t>пластмас</a:t>
            </a:r>
            <a:r>
              <a:rPr lang="ru-RU" altLang="uk-UA" dirty="0"/>
              <a:t>, </a:t>
            </a:r>
            <a:r>
              <a:rPr lang="ru-RU" altLang="uk-UA" dirty="0" err="1"/>
              <a:t>різних</a:t>
            </a:r>
            <a:r>
              <a:rPr lang="ru-RU" altLang="uk-UA" dirty="0"/>
              <a:t> </a:t>
            </a:r>
            <a:r>
              <a:rPr lang="ru-RU" altLang="uk-UA" dirty="0" err="1"/>
              <a:t>органічних</a:t>
            </a:r>
            <a:r>
              <a:rPr lang="ru-RU" altLang="uk-UA" dirty="0"/>
              <a:t> </a:t>
            </a:r>
            <a:r>
              <a:rPr lang="ru-RU" altLang="uk-UA" dirty="0" err="1"/>
              <a:t>речовин</a:t>
            </a:r>
            <a:r>
              <a:rPr lang="ru-RU" altLang="uk-UA" dirty="0"/>
              <a:t>: </a:t>
            </a:r>
            <a:r>
              <a:rPr lang="ru-RU" altLang="uk-UA" dirty="0" err="1"/>
              <a:t>діетилового</a:t>
            </a:r>
            <a:r>
              <a:rPr lang="ru-RU" altLang="uk-UA" dirty="0"/>
              <a:t> </a:t>
            </a:r>
            <a:r>
              <a:rPr lang="ru-RU" altLang="uk-UA" dirty="0" err="1"/>
              <a:t>естеру</a:t>
            </a:r>
            <a:r>
              <a:rPr lang="ru-RU" altLang="uk-UA" dirty="0"/>
              <a:t>, </a:t>
            </a:r>
            <a:r>
              <a:rPr lang="ru-RU" altLang="uk-UA" dirty="0" err="1"/>
              <a:t>барвників</a:t>
            </a:r>
            <a:r>
              <a:rPr lang="ru-RU" altLang="uk-UA" dirty="0"/>
              <a:t>, </a:t>
            </a:r>
            <a:r>
              <a:rPr lang="ru-RU" altLang="uk-UA" dirty="0" err="1"/>
              <a:t>оцтової</a:t>
            </a:r>
            <a:r>
              <a:rPr lang="ru-RU" altLang="uk-UA" dirty="0"/>
              <a:t> </a:t>
            </a:r>
            <a:r>
              <a:rPr lang="ru-RU" altLang="uk-UA" dirty="0" err="1"/>
              <a:t>кислоти</a:t>
            </a:r>
            <a:r>
              <a:rPr lang="ru-RU" altLang="uk-UA" dirty="0"/>
              <a:t>. 				</a:t>
            </a:r>
            <a:r>
              <a:rPr lang="ru-RU" altLang="uk-UA" dirty="0" err="1"/>
              <a:t>Його</a:t>
            </a:r>
            <a:r>
              <a:rPr lang="ru-RU" altLang="uk-UA" dirty="0"/>
              <a:t> </a:t>
            </a:r>
            <a:r>
              <a:rPr lang="ru-RU" altLang="uk-UA" dirty="0" err="1"/>
              <a:t>використовують</a:t>
            </a:r>
            <a:r>
              <a:rPr lang="ru-RU" altLang="uk-UA" dirty="0"/>
              <a:t> як </a:t>
            </a:r>
            <a:r>
              <a:rPr lang="ru-RU" altLang="uk-UA" dirty="0" err="1"/>
              <a:t>розчинник</a:t>
            </a:r>
            <a:r>
              <a:rPr lang="ru-RU" altLang="uk-UA" dirty="0"/>
              <a:t> для </a:t>
            </a:r>
            <a:r>
              <a:rPr lang="ru-RU" altLang="uk-UA" dirty="0" err="1"/>
              <a:t>виготовлення</a:t>
            </a:r>
            <a:r>
              <a:rPr lang="ru-RU" altLang="uk-UA" dirty="0"/>
              <a:t> </a:t>
            </a:r>
            <a:r>
              <a:rPr lang="ru-RU" altLang="uk-UA" dirty="0" err="1"/>
              <a:t>парфумів</a:t>
            </a:r>
            <a:r>
              <a:rPr lang="ru-RU" altLang="uk-UA" dirty="0"/>
              <a:t>, </a:t>
            </a:r>
            <a:r>
              <a:rPr lang="ru-RU" altLang="uk-UA" dirty="0" err="1"/>
              <a:t>одеколонів</a:t>
            </a:r>
            <a:r>
              <a:rPr lang="ru-RU" altLang="uk-UA" dirty="0"/>
              <a:t>, </a:t>
            </a:r>
            <a:r>
              <a:rPr lang="ru-RU" altLang="uk-UA" dirty="0" err="1"/>
              <a:t>ліків</a:t>
            </a:r>
            <a:r>
              <a:rPr lang="ru-RU" altLang="uk-UA" dirty="0"/>
              <a:t>, </a:t>
            </a:r>
            <a:r>
              <a:rPr lang="ru-RU" altLang="uk-UA" dirty="0" err="1"/>
              <a:t>лаків</a:t>
            </a:r>
            <a:r>
              <a:rPr lang="ru-RU" altLang="uk-UA" dirty="0"/>
              <a:t> і т. д. </a:t>
            </a:r>
            <a:r>
              <a:rPr lang="ru-RU" altLang="uk-UA" dirty="0" err="1"/>
              <a:t>Етанол</a:t>
            </a:r>
            <a:r>
              <a:rPr lang="ru-RU" altLang="uk-UA" dirty="0"/>
              <a:t> у </a:t>
            </a:r>
            <a:r>
              <a:rPr lang="ru-RU" altLang="uk-UA" dirty="0" err="1"/>
              <a:t>суміші</a:t>
            </a:r>
            <a:r>
              <a:rPr lang="ru-RU" altLang="uk-UA" dirty="0"/>
              <a:t> з бензином </a:t>
            </a:r>
            <a:r>
              <a:rPr lang="ru-RU" altLang="uk-UA" dirty="0" err="1"/>
              <a:t>можна</a:t>
            </a:r>
            <a:r>
              <a:rPr lang="ru-RU" altLang="uk-UA" dirty="0"/>
              <a:t> </a:t>
            </a:r>
            <a:r>
              <a:rPr lang="ru-RU" altLang="uk-UA" dirty="0" err="1"/>
              <a:t>використовувати</a:t>
            </a:r>
            <a:r>
              <a:rPr lang="ru-RU" altLang="uk-UA" dirty="0"/>
              <a:t> як </a:t>
            </a:r>
            <a:r>
              <a:rPr lang="ru-RU" altLang="uk-UA" dirty="0" err="1"/>
              <a:t>пальне</a:t>
            </a:r>
            <a:r>
              <a:rPr lang="ru-RU" altLang="uk-UA" dirty="0"/>
              <a:t> для </a:t>
            </a:r>
            <a:r>
              <a:rPr lang="ru-RU" altLang="uk-UA" dirty="0" err="1"/>
              <a:t>двигунів</a:t>
            </a:r>
            <a:r>
              <a:rPr lang="ru-RU" altLang="uk-UA" dirty="0"/>
              <a:t> </a:t>
            </a:r>
            <a:r>
              <a:rPr lang="ru-RU" altLang="uk-UA" dirty="0" err="1"/>
              <a:t>внутрішнього</a:t>
            </a:r>
            <a:r>
              <a:rPr lang="ru-RU" altLang="uk-UA" dirty="0"/>
              <a:t> </a:t>
            </a:r>
            <a:r>
              <a:rPr lang="ru-RU" altLang="uk-UA" dirty="0" err="1"/>
              <a:t>згоряння</a:t>
            </a:r>
            <a:r>
              <a:rPr lang="ru-RU" altLang="uk-UA" dirty="0"/>
              <a:t>.</a:t>
            </a:r>
          </a:p>
        </p:txBody>
      </p:sp>
      <p:pic>
        <p:nvPicPr>
          <p:cNvPr id="23556" name="Picture 2" descr="https://encrypted-tbn3.gstatic.com/images?q=tbn:ANd9GcTt0GzPZ2_XVETudNLq8Xge5W1DSaNG0dHfqVu9HaVS6foedDSydA">
            <a:extLst>
              <a:ext uri="{FF2B5EF4-FFF2-40B4-BE49-F238E27FC236}">
                <a16:creationId xmlns="" xmlns:a16="http://schemas.microsoft.com/office/drawing/2014/main" id="{043744E8-A5D0-746D-081D-1DC56B0E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43" y="4815401"/>
            <a:ext cx="2475878" cy="204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mystuff.su/images/face-and-body/pryanie-duhi.jpg">
            <a:extLst>
              <a:ext uri="{FF2B5EF4-FFF2-40B4-BE49-F238E27FC236}">
                <a16:creationId xmlns="" xmlns:a16="http://schemas.microsoft.com/office/drawing/2014/main" id="{0F98F9E9-9251-0E63-86F9-3E33605F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35" y="4830103"/>
            <a:ext cx="3928076" cy="204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470434-536D-1394-EA5B-A4A1D535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0" y="344757"/>
            <a:ext cx="6569611" cy="998742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C00000"/>
                </a:solidFill>
              </a:rPr>
              <a:t>Розв</a:t>
            </a:r>
            <a:r>
              <a:rPr lang="en-US" b="1" i="1" dirty="0">
                <a:solidFill>
                  <a:srgbClr val="C00000"/>
                </a:solidFill>
              </a:rPr>
              <a:t>’</a:t>
            </a:r>
            <a:r>
              <a:rPr lang="uk-UA" b="1" i="1" dirty="0" err="1">
                <a:solidFill>
                  <a:srgbClr val="C00000"/>
                </a:solidFill>
              </a:rPr>
              <a:t>язати</a:t>
            </a:r>
            <a:r>
              <a:rPr lang="uk-UA" b="1" i="1" dirty="0">
                <a:solidFill>
                  <a:srgbClr val="C00000"/>
                </a:solidFill>
              </a:rPr>
              <a:t> кросворд</a:t>
            </a: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="" xmlns:a16="http://schemas.microsoft.com/office/drawing/2014/main" id="{69DCE784-8A77-C23B-9B59-5CA31C24A0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50642726"/>
              </p:ext>
            </p:extLst>
          </p:nvPr>
        </p:nvGraphicFramePr>
        <p:xfrm>
          <a:off x="576774" y="1783078"/>
          <a:ext cx="421495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95">
                  <a:extLst>
                    <a:ext uri="{9D8B030D-6E8A-4147-A177-3AD203B41FA5}">
                      <a16:colId xmlns="" xmlns:a16="http://schemas.microsoft.com/office/drawing/2014/main" val="1866030875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3644148195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4091507667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1632201720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863365616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4200571956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2678704671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2267151149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1781939674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3323010370"/>
                    </a:ext>
                  </a:extLst>
                </a:gridCol>
              </a:tblGrid>
              <a:tr h="365760">
                <a:tc rowSpan="5" gridSpan="3">
                  <a:txBody>
                    <a:bodyPr/>
                    <a:lstStyle/>
                    <a:p>
                      <a:endParaRPr lang="uk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6358292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1499640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73296764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6058196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52654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uk-UA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0192681"/>
                  </a:ext>
                </a:extLst>
              </a:tr>
            </a:tbl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="" xmlns:a16="http://schemas.microsoft.com/office/drawing/2014/main" id="{9185FFB2-DB04-EC14-8F53-1C616B31D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6737701"/>
              </p:ext>
            </p:extLst>
          </p:nvPr>
        </p:nvGraphicFramePr>
        <p:xfrm>
          <a:off x="4791726" y="1783078"/>
          <a:ext cx="359954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43">
                  <a:extLst>
                    <a:ext uri="{9D8B030D-6E8A-4147-A177-3AD203B41FA5}">
                      <a16:colId xmlns="" xmlns:a16="http://schemas.microsoft.com/office/drawing/2014/main" val="390476773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1735913860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5109532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2903467566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3119661212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75609161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3458898568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599755119"/>
                    </a:ext>
                  </a:extLst>
                </a:gridCol>
              </a:tblGrid>
              <a:tr h="312066">
                <a:tc gridSpan="8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0505549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6443890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7774063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0149604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6009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2314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B78928-C584-999D-136C-523DA8D1D128}"/>
              </a:ext>
            </a:extLst>
          </p:cNvPr>
          <p:cNvSpPr txBox="1"/>
          <p:nvPr/>
        </p:nvSpPr>
        <p:spPr>
          <a:xfrm>
            <a:off x="1821658" y="3977639"/>
            <a:ext cx="6569611" cy="2634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b="1" dirty="0"/>
              <a:t>До складу </a:t>
            </a:r>
            <a:r>
              <a:rPr lang="uk-UA" b="1" dirty="0" err="1"/>
              <a:t>оксигеновмісних</a:t>
            </a:r>
            <a:r>
              <a:rPr lang="uk-UA" b="1" dirty="0"/>
              <a:t> </a:t>
            </a:r>
            <a:r>
              <a:rPr lang="uk-UA" b="1" dirty="0" err="1"/>
              <a:t>сполук</a:t>
            </a:r>
            <a:r>
              <a:rPr lang="uk-UA" b="1" dirty="0"/>
              <a:t> </a:t>
            </a:r>
            <a:r>
              <a:rPr lang="uk-UA" b="1" dirty="0" err="1"/>
              <a:t>обов</a:t>
            </a:r>
            <a:r>
              <a:rPr lang="en-US" b="1" dirty="0"/>
              <a:t>’</a:t>
            </a:r>
            <a:r>
              <a:rPr lang="uk-UA" b="1" dirty="0" err="1"/>
              <a:t>язково</a:t>
            </a:r>
            <a:r>
              <a:rPr lang="uk-UA" b="1" dirty="0"/>
              <a:t> входить хімічний елемент?</a:t>
            </a:r>
          </a:p>
          <a:p>
            <a:pPr marL="342900" indent="-342900">
              <a:buAutoNum type="arabicPeriod"/>
            </a:pPr>
            <a:r>
              <a:rPr lang="uk-UA" b="1" dirty="0"/>
              <a:t>Сильна отрута, яка в невеликих кількостях викликає смерть?</a:t>
            </a:r>
          </a:p>
          <a:p>
            <a:pPr marL="342900" indent="-342900">
              <a:buAutoNum type="arabicPeriod"/>
            </a:pPr>
            <a:r>
              <a:rPr lang="uk-UA" b="1" dirty="0"/>
              <a:t>Насичені одноатомні спирти називають ?</a:t>
            </a:r>
          </a:p>
          <a:p>
            <a:pPr marL="342900" indent="-342900">
              <a:buAutoNum type="arabicPeriod"/>
            </a:pPr>
            <a:r>
              <a:rPr lang="uk-UA" b="1" dirty="0"/>
              <a:t>Реакція при якій утворюється Карбон (</a:t>
            </a:r>
            <a:r>
              <a:rPr lang="en-US" b="1" dirty="0"/>
              <a:t>IV</a:t>
            </a:r>
            <a:r>
              <a:rPr lang="uk-UA" b="1" dirty="0"/>
              <a:t>) оксид і вода називають?</a:t>
            </a:r>
          </a:p>
          <a:p>
            <a:pPr marL="342900" indent="-342900">
              <a:buAutoNum type="arabicPeriod"/>
            </a:pPr>
            <a:r>
              <a:rPr lang="uk-UA" b="1" dirty="0"/>
              <a:t>Зв</a:t>
            </a:r>
            <a:r>
              <a:rPr lang="en-US" b="1" dirty="0"/>
              <a:t>’</a:t>
            </a:r>
            <a:r>
              <a:rPr lang="uk-UA" b="1" dirty="0" err="1"/>
              <a:t>язок</a:t>
            </a:r>
            <a:r>
              <a:rPr lang="uk-UA" b="1" dirty="0"/>
              <a:t> між молекулами спирту називають?</a:t>
            </a:r>
          </a:p>
          <a:p>
            <a:pPr marL="342900" indent="-342900">
              <a:buAutoNum type="arabicPeriod"/>
            </a:pPr>
            <a:r>
              <a:rPr lang="uk-UA" b="1" dirty="0"/>
              <a:t>Функціональна група спиртів?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9706EC-9F48-7CCD-F625-370270D4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349" y="-34850"/>
            <a:ext cx="3417641" cy="1757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91612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470434-536D-1394-EA5B-A4A1D535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194" y="529584"/>
            <a:ext cx="3203059" cy="998742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Відповіді</a:t>
            </a: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="" xmlns:a16="http://schemas.microsoft.com/office/drawing/2014/main" id="{69DCE784-8A77-C23B-9B59-5CA31C24A0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77418343"/>
              </p:ext>
            </p:extLst>
          </p:nvPr>
        </p:nvGraphicFramePr>
        <p:xfrm>
          <a:off x="576774" y="1783078"/>
          <a:ext cx="421495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95">
                  <a:extLst>
                    <a:ext uri="{9D8B030D-6E8A-4147-A177-3AD203B41FA5}">
                      <a16:colId xmlns="" xmlns:a16="http://schemas.microsoft.com/office/drawing/2014/main" val="1866030875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3644148195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4091507667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1632201720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863365616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4200571956"/>
                    </a:ext>
                  </a:extLst>
                </a:gridCol>
                <a:gridCol w="429936">
                  <a:extLst>
                    <a:ext uri="{9D8B030D-6E8A-4147-A177-3AD203B41FA5}">
                      <a16:colId xmlns="" xmlns:a16="http://schemas.microsoft.com/office/drawing/2014/main" val="2678704671"/>
                    </a:ext>
                  </a:extLst>
                </a:gridCol>
                <a:gridCol w="413054">
                  <a:extLst>
                    <a:ext uri="{9D8B030D-6E8A-4147-A177-3AD203B41FA5}">
                      <a16:colId xmlns="" xmlns:a16="http://schemas.microsoft.com/office/drawing/2014/main" val="2267151149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1781939674"/>
                    </a:ext>
                  </a:extLst>
                </a:gridCol>
                <a:gridCol w="421495">
                  <a:extLst>
                    <a:ext uri="{9D8B030D-6E8A-4147-A177-3AD203B41FA5}">
                      <a16:colId xmlns="" xmlns:a16="http://schemas.microsoft.com/office/drawing/2014/main" val="3323010370"/>
                    </a:ext>
                  </a:extLst>
                </a:gridCol>
              </a:tblGrid>
              <a:tr h="365760">
                <a:tc rowSpan="5" gridSpan="3">
                  <a:txBody>
                    <a:bodyPr/>
                    <a:lstStyle/>
                    <a:p>
                      <a:endParaRPr lang="uk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tx1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6358292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1499640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73296764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6058196"/>
                  </a:ext>
                </a:extLst>
              </a:tr>
              <a:tr h="365760"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52654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FF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0192681"/>
                  </a:ext>
                </a:extLst>
              </a:tr>
            </a:tbl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="" xmlns:a16="http://schemas.microsoft.com/office/drawing/2014/main" id="{9185FFB2-DB04-EC14-8F53-1C616B31D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85343808"/>
              </p:ext>
            </p:extLst>
          </p:nvPr>
        </p:nvGraphicFramePr>
        <p:xfrm>
          <a:off x="4791726" y="1783078"/>
          <a:ext cx="359954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43">
                  <a:extLst>
                    <a:ext uri="{9D8B030D-6E8A-4147-A177-3AD203B41FA5}">
                      <a16:colId xmlns="" xmlns:a16="http://schemas.microsoft.com/office/drawing/2014/main" val="390476773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1735913860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5109532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2903467566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3119661212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756091614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3458898568"/>
                    </a:ext>
                  </a:extLst>
                </a:gridCol>
                <a:gridCol w="449943">
                  <a:extLst>
                    <a:ext uri="{9D8B030D-6E8A-4147-A177-3AD203B41FA5}">
                      <a16:colId xmlns="" xmlns:a16="http://schemas.microsoft.com/office/drawing/2014/main" val="599755119"/>
                    </a:ext>
                  </a:extLst>
                </a:gridCol>
              </a:tblGrid>
              <a:tr h="312066">
                <a:tc gridSpan="8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70505549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6443890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7774063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0149604"/>
                  </a:ext>
                </a:extLst>
              </a:tr>
              <a:tr h="312066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6009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231495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19AE3DA-EE1D-4747-7D9C-DF40FF60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550" y="4232390"/>
            <a:ext cx="3599544" cy="2395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9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"/>
          <p:cNvSpPr/>
          <p:nvPr/>
        </p:nvSpPr>
        <p:spPr>
          <a:xfrm>
            <a:off x="6652277" y="1783160"/>
            <a:ext cx="2270885" cy="2156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62384" y="1425659"/>
            <a:ext cx="6252721" cy="2987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1. </a:t>
            </a:r>
            <a:r>
              <a:rPr lang="ru-RU" b="1" dirty="0" err="1">
                <a:solidFill>
                  <a:srgbClr val="002060"/>
                </a:solidFill>
              </a:rPr>
              <a:t>Серед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наведених</a:t>
            </a:r>
            <a:r>
              <a:rPr lang="ru-RU" b="1" dirty="0">
                <a:solidFill>
                  <a:srgbClr val="002060"/>
                </a:solidFill>
              </a:rPr>
              <a:t> формул </a:t>
            </a:r>
            <a:r>
              <a:rPr lang="ru-RU" b="1" dirty="0" err="1">
                <a:solidFill>
                  <a:srgbClr val="002060"/>
                </a:solidFill>
              </a:rPr>
              <a:t>речовин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вкажіть</a:t>
            </a:r>
            <a:r>
              <a:rPr lang="ru-RU" b="1" dirty="0">
                <a:solidFill>
                  <a:srgbClr val="002060"/>
                </a:solidFill>
              </a:rPr>
              <a:t> формулу </a:t>
            </a:r>
            <a:r>
              <a:rPr lang="ru-RU" b="1" dirty="0" err="1">
                <a:solidFill>
                  <a:srgbClr val="002060"/>
                </a:solidFill>
              </a:rPr>
              <a:t>медичного</a:t>
            </a:r>
            <a:r>
              <a:rPr lang="ru-RU" b="1" dirty="0">
                <a:solidFill>
                  <a:srgbClr val="002060"/>
                </a:solidFill>
              </a:rPr>
              <a:t> спирту: </a:t>
            </a:r>
          </a:p>
          <a:p>
            <a:r>
              <a:rPr lang="ru-RU" b="1" dirty="0">
                <a:solidFill>
                  <a:srgbClr val="002060"/>
                </a:solidFill>
              </a:rPr>
              <a:t>а) C</a:t>
            </a:r>
            <a:r>
              <a:rPr lang="ru-RU" sz="1500" b="1" dirty="0">
                <a:solidFill>
                  <a:srgbClr val="002060"/>
                </a:solidFill>
              </a:rPr>
              <a:t>2</a:t>
            </a:r>
            <a:r>
              <a:rPr lang="ru-RU" b="1" dirty="0">
                <a:solidFill>
                  <a:srgbClr val="002060"/>
                </a:solidFill>
              </a:rPr>
              <a:t>H</a:t>
            </a:r>
            <a:r>
              <a:rPr lang="ru-RU" sz="1500" b="1" dirty="0">
                <a:solidFill>
                  <a:srgbClr val="002060"/>
                </a:solidFill>
              </a:rPr>
              <a:t>5</a:t>
            </a:r>
            <a:r>
              <a:rPr lang="ru-RU" b="1" dirty="0">
                <a:solidFill>
                  <a:srgbClr val="002060"/>
                </a:solidFill>
              </a:rPr>
              <a:t>OH;    б) C</a:t>
            </a:r>
            <a:r>
              <a:rPr lang="ru-RU" sz="1500" b="1" dirty="0">
                <a:solidFill>
                  <a:srgbClr val="002060"/>
                </a:solidFill>
              </a:rPr>
              <a:t>3</a:t>
            </a:r>
            <a:r>
              <a:rPr lang="ru-RU" b="1" dirty="0">
                <a:solidFill>
                  <a:srgbClr val="002060"/>
                </a:solidFill>
              </a:rPr>
              <a:t>H</a:t>
            </a:r>
            <a:r>
              <a:rPr lang="ru-RU" sz="1500" b="1" dirty="0">
                <a:solidFill>
                  <a:srgbClr val="002060"/>
                </a:solidFill>
              </a:rPr>
              <a:t>6</a:t>
            </a:r>
            <a:r>
              <a:rPr lang="ru-RU" b="1" dirty="0">
                <a:solidFill>
                  <a:srgbClr val="002060"/>
                </a:solidFill>
              </a:rPr>
              <a:t>O;     в) C</a:t>
            </a:r>
            <a:r>
              <a:rPr lang="ru-RU" sz="1500" b="1" dirty="0">
                <a:solidFill>
                  <a:srgbClr val="002060"/>
                </a:solidFill>
              </a:rPr>
              <a:t>2</a:t>
            </a:r>
            <a:r>
              <a:rPr lang="ru-RU" b="1" dirty="0">
                <a:solidFill>
                  <a:srgbClr val="002060"/>
                </a:solidFill>
              </a:rPr>
              <a:t>H</a:t>
            </a:r>
            <a:r>
              <a:rPr lang="ru-RU" sz="1500" b="1" dirty="0">
                <a:solidFill>
                  <a:srgbClr val="002060"/>
                </a:solidFill>
              </a:rPr>
              <a:t>4</a:t>
            </a:r>
            <a:r>
              <a:rPr lang="ru-RU" b="1" dirty="0">
                <a:solidFill>
                  <a:srgbClr val="002060"/>
                </a:solidFill>
              </a:rPr>
              <a:t>O;    г) CH</a:t>
            </a:r>
            <a:r>
              <a:rPr lang="ru-RU" sz="1500" b="1" dirty="0">
                <a:solidFill>
                  <a:srgbClr val="002060"/>
                </a:solidFill>
              </a:rPr>
              <a:t>3</a:t>
            </a:r>
            <a:r>
              <a:rPr lang="ru-RU" b="1" dirty="0">
                <a:solidFill>
                  <a:srgbClr val="002060"/>
                </a:solidFill>
              </a:rPr>
              <a:t>OH.</a:t>
            </a:r>
          </a:p>
          <a:p>
            <a:r>
              <a:rPr lang="ru-RU" b="1" dirty="0">
                <a:solidFill>
                  <a:srgbClr val="002060"/>
                </a:solidFill>
              </a:rPr>
              <a:t>2. Метанол </a:t>
            </a:r>
            <a:r>
              <a:rPr lang="ru-RU" b="1" dirty="0" err="1">
                <a:solidFill>
                  <a:srgbClr val="002060"/>
                </a:solidFill>
              </a:rPr>
              <a:t>належить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класу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</a:p>
          <a:p>
            <a:r>
              <a:rPr lang="ru-RU" b="1" dirty="0">
                <a:solidFill>
                  <a:srgbClr val="002060"/>
                </a:solidFill>
              </a:rPr>
              <a:t>а) кислот;        б) </a:t>
            </a:r>
            <a:r>
              <a:rPr lang="ru-RU" b="1" dirty="0" err="1">
                <a:solidFill>
                  <a:srgbClr val="002060"/>
                </a:solidFill>
              </a:rPr>
              <a:t>спиртів</a:t>
            </a:r>
            <a:r>
              <a:rPr lang="ru-RU" b="1" dirty="0">
                <a:solidFill>
                  <a:srgbClr val="002060"/>
                </a:solidFill>
              </a:rPr>
              <a:t>;         в) </a:t>
            </a:r>
            <a:r>
              <a:rPr lang="ru-RU" b="1" dirty="0" err="1">
                <a:solidFill>
                  <a:srgbClr val="002060"/>
                </a:solidFill>
              </a:rPr>
              <a:t>алканів</a:t>
            </a:r>
            <a:r>
              <a:rPr lang="ru-RU" b="1" dirty="0">
                <a:solidFill>
                  <a:srgbClr val="002060"/>
                </a:solidFill>
              </a:rPr>
              <a:t>;      г) </a:t>
            </a:r>
            <a:r>
              <a:rPr lang="ru-RU" b="1" dirty="0" err="1">
                <a:solidFill>
                  <a:srgbClr val="002060"/>
                </a:solidFill>
              </a:rPr>
              <a:t>алкенів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</a:rPr>
              <a:t>3. </a:t>
            </a:r>
            <a:r>
              <a:rPr lang="ru-RU" b="1" dirty="0" err="1">
                <a:solidFill>
                  <a:srgbClr val="002060"/>
                </a:solidFill>
              </a:rPr>
              <a:t>Який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із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спиртів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найбільш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небезпечний</a:t>
            </a:r>
            <a:r>
              <a:rPr lang="ru-RU" b="1" dirty="0">
                <a:solidFill>
                  <a:srgbClr val="002060"/>
                </a:solidFill>
              </a:rPr>
              <a:t> й </a:t>
            </a:r>
            <a:r>
              <a:rPr lang="ru-RU" b="1" dirty="0" err="1">
                <a:solidFill>
                  <a:srgbClr val="002060"/>
                </a:solidFill>
              </a:rPr>
              <a:t>отруйний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</a:p>
          <a:p>
            <a:r>
              <a:rPr lang="ru-RU" b="1" dirty="0">
                <a:solidFill>
                  <a:srgbClr val="002060"/>
                </a:solidFill>
              </a:rPr>
              <a:t>а) </a:t>
            </a:r>
            <a:r>
              <a:rPr lang="ru-RU" b="1" dirty="0" err="1">
                <a:solidFill>
                  <a:srgbClr val="002060"/>
                </a:solidFill>
              </a:rPr>
              <a:t>медичний</a:t>
            </a:r>
            <a:r>
              <a:rPr lang="ru-RU" b="1" dirty="0">
                <a:solidFill>
                  <a:srgbClr val="002060"/>
                </a:solidFill>
              </a:rPr>
              <a:t>;       б) бутанол;       в) </a:t>
            </a:r>
            <a:r>
              <a:rPr lang="ru-RU" b="1" dirty="0" err="1">
                <a:solidFill>
                  <a:srgbClr val="002060"/>
                </a:solidFill>
              </a:rPr>
              <a:t>деревний</a:t>
            </a:r>
            <a:r>
              <a:rPr lang="ru-RU" b="1" dirty="0">
                <a:solidFill>
                  <a:srgbClr val="002060"/>
                </a:solidFill>
              </a:rPr>
              <a:t>;       г) </a:t>
            </a:r>
            <a:r>
              <a:rPr lang="ru-RU" b="1" dirty="0" err="1">
                <a:solidFill>
                  <a:srgbClr val="002060"/>
                </a:solidFill>
              </a:rPr>
              <a:t>пропанол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</a:rPr>
              <a:t>4. </a:t>
            </a:r>
            <a:r>
              <a:rPr lang="ru-RU" b="1" dirty="0" err="1">
                <a:solidFill>
                  <a:srgbClr val="002060"/>
                </a:solidFill>
              </a:rPr>
              <a:t>Назвіть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речовину</a:t>
            </a:r>
            <a:r>
              <a:rPr lang="ru-RU" b="1" dirty="0">
                <a:solidFill>
                  <a:srgbClr val="002060"/>
                </a:solidFill>
              </a:rPr>
              <a:t>, формула </a:t>
            </a:r>
            <a:r>
              <a:rPr lang="ru-RU" b="1" dirty="0" err="1">
                <a:solidFill>
                  <a:srgbClr val="002060"/>
                </a:solidFill>
              </a:rPr>
              <a:t>якої</a:t>
            </a:r>
            <a:r>
              <a:rPr lang="ru-RU" b="1" dirty="0">
                <a:solidFill>
                  <a:srgbClr val="002060"/>
                </a:solidFill>
              </a:rPr>
              <a:t> CH</a:t>
            </a:r>
            <a:r>
              <a:rPr lang="ru-RU" sz="1500" b="1" dirty="0">
                <a:solidFill>
                  <a:srgbClr val="002060"/>
                </a:solidFill>
              </a:rPr>
              <a:t>4</a:t>
            </a:r>
            <a:r>
              <a:rPr lang="ru-RU" b="1" dirty="0">
                <a:solidFill>
                  <a:srgbClr val="002060"/>
                </a:solidFill>
              </a:rPr>
              <a:t>O: </a:t>
            </a:r>
          </a:p>
          <a:p>
            <a:r>
              <a:rPr lang="ru-RU" b="1" dirty="0">
                <a:solidFill>
                  <a:srgbClr val="002060"/>
                </a:solidFill>
              </a:rPr>
              <a:t>а) </a:t>
            </a:r>
            <a:r>
              <a:rPr lang="ru-RU" b="1" dirty="0" err="1">
                <a:solidFill>
                  <a:srgbClr val="002060"/>
                </a:solidFill>
              </a:rPr>
              <a:t>етанол</a:t>
            </a:r>
            <a:r>
              <a:rPr lang="ru-RU" b="1" dirty="0">
                <a:solidFill>
                  <a:srgbClr val="002060"/>
                </a:solidFill>
              </a:rPr>
              <a:t>;       б) метанол;        в) метан;        г) </a:t>
            </a:r>
            <a:r>
              <a:rPr lang="ru-RU" b="1" dirty="0" err="1">
                <a:solidFill>
                  <a:srgbClr val="002060"/>
                </a:solidFill>
              </a:rPr>
              <a:t>етан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</a:p>
          <a:p>
            <a:endParaRPr lang="uk-UA" b="1" dirty="0">
              <a:solidFill>
                <a:srgbClr val="002060"/>
              </a:solidFill>
            </a:endParaRPr>
          </a:p>
          <a:p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159720" y="313877"/>
            <a:ext cx="4824559" cy="674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>
                <a:solidFill>
                  <a:srgbClr val="C00000"/>
                </a:solidFill>
              </a:rPr>
              <a:t>Домашнє завдання</a:t>
            </a:r>
          </a:p>
        </p:txBody>
      </p:sp>
      <p:sp>
        <p:nvSpPr>
          <p:cNvPr id="7" name="Прямокутник 1"/>
          <p:cNvSpPr/>
          <p:nvPr/>
        </p:nvSpPr>
        <p:spPr>
          <a:xfrm>
            <a:off x="4951361" y="4870267"/>
            <a:ext cx="3969078" cy="11241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00" b="1" dirty="0">
                <a:solidFill>
                  <a:srgbClr val="C00000"/>
                </a:solidFill>
              </a:rPr>
              <a:t>3. </a:t>
            </a:r>
            <a:r>
              <a:rPr lang="ru-RU" sz="2100" b="1" dirty="0" err="1">
                <a:solidFill>
                  <a:srgbClr val="002060"/>
                </a:solidFill>
              </a:rPr>
              <a:t>Виведіть</a:t>
            </a:r>
            <a:r>
              <a:rPr lang="ru-RU" sz="2100" b="1" dirty="0">
                <a:solidFill>
                  <a:srgbClr val="002060"/>
                </a:solidFill>
              </a:rPr>
              <a:t> формулу спирту, </a:t>
            </a:r>
            <a:r>
              <a:rPr lang="ru-RU" sz="2100" b="1" dirty="0" err="1">
                <a:solidFill>
                  <a:srgbClr val="002060"/>
                </a:solidFill>
              </a:rPr>
              <a:t>який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містить</a:t>
            </a:r>
            <a:r>
              <a:rPr lang="ru-RU" sz="2100" b="1" dirty="0">
                <a:solidFill>
                  <a:srgbClr val="002060"/>
                </a:solidFill>
              </a:rPr>
              <a:t>: </a:t>
            </a:r>
          </a:p>
          <a:p>
            <a:r>
              <a:rPr lang="ru-RU" sz="2100" b="1" dirty="0">
                <a:solidFill>
                  <a:srgbClr val="002060"/>
                </a:solidFill>
              </a:rPr>
              <a:t>С – 37,5%, Н – 12,5%, О – 50%.</a:t>
            </a:r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10" name="Прямокутник 1"/>
          <p:cNvSpPr/>
          <p:nvPr/>
        </p:nvSpPr>
        <p:spPr>
          <a:xfrm>
            <a:off x="404958" y="4870267"/>
            <a:ext cx="4167041" cy="11241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100" b="1" dirty="0">
                <a:solidFill>
                  <a:srgbClr val="C00000"/>
                </a:solidFill>
              </a:rPr>
              <a:t>2. </a:t>
            </a:r>
            <a:r>
              <a:rPr lang="uk-UA" sz="2100" b="1" dirty="0">
                <a:solidFill>
                  <a:srgbClr val="002060"/>
                </a:solidFill>
              </a:rPr>
              <a:t>Яка маса етанолу згоріла, якщо при цьому виділився вуглекислий газ об’ємом 5,6 л?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04798300"/>
              </p:ext>
            </p:extLst>
          </p:nvPr>
        </p:nvGraphicFramePr>
        <p:xfrm>
          <a:off x="6819037" y="1972559"/>
          <a:ext cx="1958421" cy="1788735"/>
        </p:xfrm>
        <a:graphic>
          <a:graphicData uri="http://schemas.openxmlformats.org/drawingml/2006/table">
            <a:tbl>
              <a:tblPr firstRow="1" firstCol="1" bandRow="1"/>
              <a:tblGrid>
                <a:gridCol w="3885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2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2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92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3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57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7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24224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87816" y="304010"/>
            <a:ext cx="4123801" cy="1394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00" b="1" dirty="0">
              <a:solidFill>
                <a:srgbClr val="C00000"/>
              </a:solidFill>
            </a:endParaRPr>
          </a:p>
          <a:p>
            <a:pPr algn="ctr"/>
            <a:r>
              <a:rPr lang="uk-UA" sz="2100" b="1" dirty="0">
                <a:solidFill>
                  <a:srgbClr val="C00000"/>
                </a:solidFill>
              </a:rPr>
              <a:t>Записати рівняння відповідних реакцій</a:t>
            </a:r>
            <a:endParaRPr lang="ru-RU" sz="2100" b="1" dirty="0">
              <a:solidFill>
                <a:srgbClr val="C00000"/>
              </a:solidFill>
            </a:endParaRPr>
          </a:p>
          <a:p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1"/>
          <p:cNvSpPr/>
          <p:nvPr/>
        </p:nvSpPr>
        <p:spPr>
          <a:xfrm>
            <a:off x="1873379" y="3961023"/>
            <a:ext cx="5397239" cy="18446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100" b="1" dirty="0">
              <a:solidFill>
                <a:srgbClr val="C00000"/>
              </a:solidFill>
            </a:endParaRPr>
          </a:p>
          <a:p>
            <a:r>
              <a:rPr lang="uk-UA" sz="2100" b="1" dirty="0">
                <a:solidFill>
                  <a:srgbClr val="C00000"/>
                </a:solidFill>
              </a:rPr>
              <a:t>1. </a:t>
            </a:r>
            <a:r>
              <a:rPr lang="uk-UA" sz="2100" b="1" dirty="0">
                <a:solidFill>
                  <a:srgbClr val="002060"/>
                </a:solidFill>
              </a:rPr>
              <a:t>Етанол </a:t>
            </a:r>
            <a:r>
              <a:rPr lang="uk-UA" sz="2100" b="1" dirty="0" smtClean="0">
                <a:solidFill>
                  <a:srgbClr val="002060"/>
                </a:solidFill>
              </a:rPr>
              <a:t>+ </a:t>
            </a:r>
            <a:r>
              <a:rPr lang="uk-UA" sz="2100" b="1" dirty="0" err="1">
                <a:solidFill>
                  <a:srgbClr val="002060"/>
                </a:solidFill>
              </a:rPr>
              <a:t>гідрогенбромід</a:t>
            </a:r>
            <a:r>
              <a:rPr lang="uk-UA" sz="2100" b="1" dirty="0">
                <a:solidFill>
                  <a:srgbClr val="002060"/>
                </a:solidFill>
              </a:rPr>
              <a:t>.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2. </a:t>
            </a:r>
            <a:r>
              <a:rPr lang="uk-UA" sz="2100" b="1" dirty="0">
                <a:solidFill>
                  <a:srgbClr val="002060"/>
                </a:solidFill>
              </a:rPr>
              <a:t>Гідратація </a:t>
            </a:r>
            <a:r>
              <a:rPr lang="uk-UA" sz="2100" b="1" dirty="0" err="1">
                <a:solidFill>
                  <a:srgbClr val="002060"/>
                </a:solidFill>
              </a:rPr>
              <a:t>етену</a:t>
            </a:r>
            <a:r>
              <a:rPr lang="uk-UA" sz="2100" b="1" dirty="0">
                <a:solidFill>
                  <a:srgbClr val="002060"/>
                </a:solidFill>
              </a:rPr>
              <a:t>.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3. </a:t>
            </a:r>
            <a:r>
              <a:rPr lang="uk-UA" sz="2100" b="1" dirty="0">
                <a:solidFill>
                  <a:srgbClr val="002060"/>
                </a:solidFill>
              </a:rPr>
              <a:t>Гідроліз </a:t>
            </a:r>
            <a:r>
              <a:rPr lang="uk-UA" sz="2100" b="1" dirty="0" err="1">
                <a:solidFill>
                  <a:srgbClr val="002060"/>
                </a:solidFill>
              </a:rPr>
              <a:t>бромоетану</a:t>
            </a:r>
            <a:r>
              <a:rPr lang="uk-UA" sz="21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2100" b="1" dirty="0">
                <a:solidFill>
                  <a:srgbClr val="C00000"/>
                </a:solidFill>
              </a:rPr>
              <a:t>4. </a:t>
            </a:r>
            <a:r>
              <a:rPr lang="ru-RU" sz="2100" b="1" dirty="0" err="1">
                <a:solidFill>
                  <a:srgbClr val="002060"/>
                </a:solidFill>
              </a:rPr>
              <a:t>Нагрівання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етанолу</a:t>
            </a:r>
            <a:r>
              <a:rPr lang="ru-RU" sz="2100" b="1" dirty="0">
                <a:solidFill>
                  <a:srgbClr val="002060"/>
                </a:solidFill>
              </a:rPr>
              <a:t> та </a:t>
            </a:r>
            <a:r>
              <a:rPr lang="ru-RU" sz="2100" b="1" dirty="0" err="1">
                <a:solidFill>
                  <a:srgbClr val="002060"/>
                </a:solidFill>
              </a:rPr>
              <a:t>пропанолу</a:t>
            </a:r>
            <a:r>
              <a:rPr lang="ru-RU" sz="2100" b="1" dirty="0">
                <a:solidFill>
                  <a:srgbClr val="002060"/>
                </a:solidFill>
              </a:rPr>
              <a:t> до </a:t>
            </a:r>
          </a:p>
          <a:p>
            <a:r>
              <a:rPr lang="ru-RU" sz="2100" b="1" dirty="0">
                <a:solidFill>
                  <a:srgbClr val="002060"/>
                </a:solidFill>
              </a:rPr>
              <a:t>140 °С (</a:t>
            </a:r>
            <a:r>
              <a:rPr lang="ru-RU" sz="2100" b="1" dirty="0" err="1">
                <a:solidFill>
                  <a:srgbClr val="002060"/>
                </a:solidFill>
              </a:rPr>
              <a:t>врахувати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утворення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різних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етерів</a:t>
            </a:r>
            <a:r>
              <a:rPr lang="ru-RU" sz="2100" b="1" dirty="0">
                <a:solidFill>
                  <a:srgbClr val="002060"/>
                </a:solidFill>
              </a:rPr>
              <a:t>).</a:t>
            </a:r>
          </a:p>
          <a:p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10" name="Прямокутник 1"/>
          <p:cNvSpPr/>
          <p:nvPr/>
        </p:nvSpPr>
        <p:spPr>
          <a:xfrm>
            <a:off x="1873380" y="1931904"/>
            <a:ext cx="5397239" cy="1795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00" b="1" dirty="0">
                <a:solidFill>
                  <a:srgbClr val="C00000"/>
                </a:solidFill>
              </a:rPr>
              <a:t>1. </a:t>
            </a:r>
            <a:r>
              <a:rPr lang="ru-RU" sz="2100" b="1" dirty="0">
                <a:solidFill>
                  <a:srgbClr val="002060"/>
                </a:solidFill>
              </a:rPr>
              <a:t>Метанол + </a:t>
            </a:r>
            <a:r>
              <a:rPr lang="ru-RU" sz="2100" b="1" dirty="0" err="1">
                <a:solidFill>
                  <a:srgbClr val="002060"/>
                </a:solidFill>
              </a:rPr>
              <a:t>калій</a:t>
            </a:r>
            <a:r>
              <a:rPr lang="ru-RU" sz="21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2100" b="1" dirty="0">
                <a:solidFill>
                  <a:srgbClr val="C00000"/>
                </a:solidFill>
              </a:rPr>
              <a:t>2</a:t>
            </a:r>
            <a:r>
              <a:rPr lang="ru-RU" sz="2100" b="1" dirty="0">
                <a:solidFill>
                  <a:srgbClr val="002060"/>
                </a:solidFill>
              </a:rPr>
              <a:t>. </a:t>
            </a:r>
            <a:r>
              <a:rPr lang="ru-RU" sz="2100" b="1" dirty="0" err="1">
                <a:solidFill>
                  <a:srgbClr val="002060"/>
                </a:solidFill>
              </a:rPr>
              <a:t>Етанол</a:t>
            </a:r>
            <a:r>
              <a:rPr lang="ru-RU" sz="2100" b="1" dirty="0">
                <a:solidFill>
                  <a:srgbClr val="002060"/>
                </a:solidFill>
              </a:rPr>
              <a:t> + </a:t>
            </a:r>
            <a:r>
              <a:rPr lang="ru-RU" sz="2100" b="1" dirty="0" err="1">
                <a:solidFill>
                  <a:srgbClr val="002060"/>
                </a:solidFill>
              </a:rPr>
              <a:t>кальцій</a:t>
            </a:r>
            <a:r>
              <a:rPr lang="ru-RU" sz="21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2100" b="1" dirty="0">
                <a:solidFill>
                  <a:srgbClr val="C00000"/>
                </a:solidFill>
              </a:rPr>
              <a:t>3. </a:t>
            </a:r>
            <a:r>
              <a:rPr lang="ru-RU" sz="2100" b="1" dirty="0" err="1">
                <a:solidFill>
                  <a:srgbClr val="002060"/>
                </a:solidFill>
              </a:rPr>
              <a:t>Пропанол</a:t>
            </a:r>
            <a:r>
              <a:rPr lang="ru-RU" sz="2100" b="1" dirty="0">
                <a:solidFill>
                  <a:srgbClr val="002060"/>
                </a:solidFill>
              </a:rPr>
              <a:t>, </a:t>
            </a:r>
            <a:r>
              <a:rPr lang="ru-RU" sz="2100" b="1" dirty="0" err="1">
                <a:solidFill>
                  <a:srgbClr val="002060"/>
                </a:solidFill>
              </a:rPr>
              <a:t>нагрівання</a:t>
            </a:r>
            <a:r>
              <a:rPr lang="ru-RU" sz="2100" b="1" dirty="0">
                <a:solidFill>
                  <a:srgbClr val="002060"/>
                </a:solidFill>
              </a:rPr>
              <a:t> до 140 °С.</a:t>
            </a:r>
          </a:p>
          <a:p>
            <a:r>
              <a:rPr lang="ru-RU" sz="2100" b="1" dirty="0">
                <a:solidFill>
                  <a:srgbClr val="C00000"/>
                </a:solidFill>
              </a:rPr>
              <a:t>4. </a:t>
            </a:r>
            <a:r>
              <a:rPr lang="ru-RU" sz="2100" b="1" dirty="0" err="1">
                <a:solidFill>
                  <a:srgbClr val="002060"/>
                </a:solidFill>
              </a:rPr>
              <a:t>Нагрівання</a:t>
            </a:r>
            <a:r>
              <a:rPr lang="ru-RU" sz="2100" b="1" dirty="0">
                <a:solidFill>
                  <a:srgbClr val="002060"/>
                </a:solidFill>
              </a:rPr>
              <a:t> метанолу та </a:t>
            </a:r>
            <a:r>
              <a:rPr lang="ru-RU" sz="2100" b="1" dirty="0" err="1">
                <a:solidFill>
                  <a:srgbClr val="002060"/>
                </a:solidFill>
              </a:rPr>
              <a:t>етанолу</a:t>
            </a:r>
            <a:r>
              <a:rPr lang="ru-RU" sz="2100" b="1" dirty="0">
                <a:solidFill>
                  <a:srgbClr val="002060"/>
                </a:solidFill>
              </a:rPr>
              <a:t> до </a:t>
            </a:r>
          </a:p>
          <a:p>
            <a:r>
              <a:rPr lang="ru-RU" sz="2100" b="1" dirty="0">
                <a:solidFill>
                  <a:srgbClr val="002060"/>
                </a:solidFill>
              </a:rPr>
              <a:t>140 °С (</a:t>
            </a:r>
            <a:r>
              <a:rPr lang="ru-RU" sz="2100" b="1" dirty="0" err="1">
                <a:solidFill>
                  <a:srgbClr val="002060"/>
                </a:solidFill>
              </a:rPr>
              <a:t>врахувати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утворення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різних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етерів</a:t>
            </a:r>
            <a:r>
              <a:rPr lang="ru-RU" sz="2100" b="1" dirty="0">
                <a:solidFill>
                  <a:srgbClr val="002060"/>
                </a:solidFill>
              </a:rPr>
              <a:t>).</a:t>
            </a:r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9" name="Прямокутник 1"/>
          <p:cNvSpPr/>
          <p:nvPr/>
        </p:nvSpPr>
        <p:spPr>
          <a:xfrm>
            <a:off x="6549832" y="2166644"/>
            <a:ext cx="524419" cy="567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C00000"/>
                </a:solidFill>
              </a:rPr>
              <a:t>1. </a:t>
            </a:r>
          </a:p>
        </p:txBody>
      </p:sp>
      <p:sp>
        <p:nvSpPr>
          <p:cNvPr id="11" name="Прямокутник 1"/>
          <p:cNvSpPr/>
          <p:nvPr/>
        </p:nvSpPr>
        <p:spPr>
          <a:xfrm>
            <a:off x="6549832" y="4130535"/>
            <a:ext cx="522010" cy="567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C00000"/>
                </a:solidFill>
              </a:rPr>
              <a:t>2. </a:t>
            </a:r>
          </a:p>
        </p:txBody>
      </p:sp>
    </p:spTree>
    <p:extLst>
      <p:ext uri="{BB962C8B-B14F-4D97-AF65-F5344CB8AC3E}">
        <p14:creationId xmlns="" xmlns:p14="http://schemas.microsoft.com/office/powerpoint/2010/main" val="39361354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69B871-DB2B-B3FD-FAFB-E85303EBE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Дякую за увагу!</a:t>
            </a:r>
          </a:p>
        </p:txBody>
      </p:sp>
    </p:spTree>
    <p:extLst>
      <p:ext uri="{BB962C8B-B14F-4D97-AF65-F5344CB8AC3E}">
        <p14:creationId xmlns="" xmlns:p14="http://schemas.microsoft.com/office/powerpoint/2010/main" val="13141526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2262" y="1040197"/>
            <a:ext cx="8096535" cy="1273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rgbClr val="002060"/>
              </a:solidFill>
            </a:endParaRPr>
          </a:p>
          <a:p>
            <a:pPr algn="ctr"/>
            <a:r>
              <a:rPr lang="uk-UA" sz="2400" b="1" dirty="0">
                <a:solidFill>
                  <a:srgbClr val="C00000"/>
                </a:solidFill>
              </a:rPr>
              <a:t>Спирти</a:t>
            </a:r>
            <a:r>
              <a:rPr lang="uk-UA" sz="2400" b="1" dirty="0">
                <a:solidFill>
                  <a:srgbClr val="002060"/>
                </a:solidFill>
              </a:rPr>
              <a:t> — </a:t>
            </a:r>
            <a:r>
              <a:rPr lang="uk-UA" sz="2400" b="1" dirty="0">
                <a:solidFill>
                  <a:srgbClr val="C00000"/>
                </a:solidFill>
              </a:rPr>
              <a:t>нейтральні</a:t>
            </a:r>
            <a:r>
              <a:rPr lang="uk-UA" sz="2400" b="1" dirty="0">
                <a:solidFill>
                  <a:srgbClr val="002060"/>
                </a:solidFill>
              </a:rPr>
              <a:t> речовини, незважаючи на наявність гідроксильної групи: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здатні проявляти </a:t>
            </a:r>
            <a:r>
              <a:rPr lang="uk-UA" sz="2400" b="1" dirty="0" err="1" smtClean="0">
                <a:solidFill>
                  <a:srgbClr val="C00000"/>
                </a:solidFill>
              </a:rPr>
              <a:t>кислотно</a:t>
            </a:r>
            <a:r>
              <a:rPr lang="uk-UA" sz="2400" b="1" dirty="0" smtClean="0">
                <a:solidFill>
                  <a:srgbClr val="C00000"/>
                </a:solidFill>
              </a:rPr>
              <a:t> </a:t>
            </a:r>
            <a:r>
              <a:rPr lang="uk-UA" sz="2400" b="1" dirty="0">
                <a:solidFill>
                  <a:srgbClr val="C00000"/>
                </a:solidFill>
              </a:rPr>
              <a:t>– основні властивості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002949" y="3201099"/>
            <a:ext cx="2374711" cy="972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 b="1" dirty="0">
                <a:solidFill>
                  <a:srgbClr val="C00000"/>
                </a:solidFill>
              </a:rPr>
              <a:t>Кислотні властивості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47421" y="2515298"/>
            <a:ext cx="2262116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C00000"/>
                </a:solidFill>
              </a:rPr>
              <a:t>R</a:t>
            </a:r>
            <a:r>
              <a:rPr lang="uk-UA" sz="4500" b="1" dirty="0">
                <a:solidFill>
                  <a:srgbClr val="C00000"/>
                </a:solidFill>
              </a:rPr>
              <a:t> - О</a:t>
            </a:r>
            <a:r>
              <a:rPr lang="uk-UA" sz="4500" b="1" dirty="0">
                <a:solidFill>
                  <a:srgbClr val="002060"/>
                </a:solidFill>
              </a:rPr>
              <a:t>Н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521747" y="2515298"/>
            <a:ext cx="2262116" cy="685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C00000"/>
                </a:solidFill>
              </a:rPr>
              <a:t>R</a:t>
            </a:r>
            <a:r>
              <a:rPr lang="uk-UA" sz="4500" b="1" dirty="0">
                <a:solidFill>
                  <a:srgbClr val="C00000"/>
                </a:solidFill>
              </a:rPr>
              <a:t> - </a:t>
            </a:r>
            <a:r>
              <a:rPr lang="uk-UA" sz="4500" b="1" dirty="0">
                <a:solidFill>
                  <a:srgbClr val="002060"/>
                </a:solidFill>
              </a:rPr>
              <a:t>ОН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34391" y="3201098"/>
            <a:ext cx="2374711" cy="9724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 b="1" dirty="0">
                <a:solidFill>
                  <a:srgbClr val="C00000"/>
                </a:solidFill>
              </a:rPr>
              <a:t>Основні властивості</a:t>
            </a:r>
          </a:p>
        </p:txBody>
      </p:sp>
      <p:sp>
        <p:nvSpPr>
          <p:cNvPr id="8" name="Прямокутник 1"/>
          <p:cNvSpPr/>
          <p:nvPr/>
        </p:nvSpPr>
        <p:spPr>
          <a:xfrm>
            <a:off x="533530" y="4455355"/>
            <a:ext cx="8095268" cy="13626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100" b="1" dirty="0">
              <a:solidFill>
                <a:srgbClr val="002060"/>
              </a:solidFill>
            </a:endParaRPr>
          </a:p>
          <a:p>
            <a:r>
              <a:rPr lang="uk-UA" sz="2100" b="1" dirty="0">
                <a:solidFill>
                  <a:srgbClr val="002060"/>
                </a:solidFill>
              </a:rPr>
              <a:t>Реакції за участі гідроксильної групи можна розділити на два види: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100" b="1" dirty="0">
                <a:solidFill>
                  <a:srgbClr val="002060"/>
                </a:solidFill>
              </a:rPr>
              <a:t>з розривом зв'язку О – Н</a:t>
            </a:r>
          </a:p>
          <a:p>
            <a:pPr marL="385763" indent="-385763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rgbClr val="002060"/>
                </a:solidFill>
              </a:rPr>
              <a:t>з </a:t>
            </a:r>
            <a:r>
              <a:rPr lang="ru-RU" sz="2100" b="1" dirty="0" err="1">
                <a:solidFill>
                  <a:srgbClr val="002060"/>
                </a:solidFill>
              </a:rPr>
              <a:t>розривом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зв'язку</a:t>
            </a:r>
            <a:r>
              <a:rPr lang="ru-RU" sz="2100" b="1" dirty="0">
                <a:solidFill>
                  <a:srgbClr val="002060"/>
                </a:solidFill>
              </a:rPr>
              <a:t> С - О</a:t>
            </a:r>
          </a:p>
          <a:p>
            <a:endParaRPr lang="uk-UA" sz="2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0626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85794"/>
            <a:ext cx="8215370" cy="534036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4400" b="1" dirty="0"/>
              <a:t>Насичені одноатомні </a:t>
            </a:r>
          </a:p>
          <a:p>
            <a:pPr>
              <a:buNone/>
            </a:pPr>
            <a:r>
              <a:rPr lang="uk-UA" sz="4400" b="1" dirty="0"/>
              <a:t>спирти виражають </a:t>
            </a:r>
          </a:p>
          <a:p>
            <a:pPr>
              <a:buNone/>
            </a:pPr>
            <a:r>
              <a:rPr lang="uk-UA" sz="4400" b="1" dirty="0"/>
              <a:t>загальною формулою:</a:t>
            </a:r>
          </a:p>
          <a:p>
            <a:pPr>
              <a:buNone/>
            </a:pPr>
            <a:endParaRPr lang="uk-UA" sz="1800" b="1" dirty="0"/>
          </a:p>
          <a:p>
            <a:pPr algn="ctr">
              <a:buNone/>
            </a:pPr>
            <a:r>
              <a:rPr lang="uk-UA" sz="6000" b="1" u="sng" dirty="0">
                <a:solidFill>
                  <a:srgbClr val="C00000"/>
                </a:solidFill>
              </a:rPr>
              <a:t>С</a:t>
            </a:r>
            <a:r>
              <a:rPr lang="en-US" sz="4400" b="1" u="sng" dirty="0">
                <a:solidFill>
                  <a:srgbClr val="C00000"/>
                </a:solidFill>
              </a:rPr>
              <a:t>n</a:t>
            </a:r>
            <a:r>
              <a:rPr lang="en-US" sz="6000" b="1" u="sng" dirty="0">
                <a:solidFill>
                  <a:srgbClr val="C00000"/>
                </a:solidFill>
              </a:rPr>
              <a:t>H</a:t>
            </a:r>
            <a:r>
              <a:rPr lang="en-US" sz="4400" b="1" u="sng" dirty="0">
                <a:solidFill>
                  <a:srgbClr val="C00000"/>
                </a:solidFill>
              </a:rPr>
              <a:t>2n+1</a:t>
            </a:r>
            <a:r>
              <a:rPr lang="en-US" sz="6000" b="1" u="sng" dirty="0">
                <a:solidFill>
                  <a:srgbClr val="C00000"/>
                </a:solidFill>
              </a:rPr>
              <a:t>OH</a:t>
            </a:r>
          </a:p>
          <a:p>
            <a:pPr marL="0" indent="0">
              <a:buNone/>
            </a:pPr>
            <a:r>
              <a:rPr lang="uk-UA" sz="4400" b="1" dirty="0">
                <a:solidFill>
                  <a:srgbClr val="0070C0"/>
                </a:solidFill>
              </a:rPr>
              <a:t>       Складіть формули перших             чотирьох представників насичених одноатомних спиртів.</a:t>
            </a:r>
          </a:p>
          <a:p>
            <a:pPr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54A03C34-294F-A4ED-6FF8-F7C0AAE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2" y="172279"/>
            <a:ext cx="3047998" cy="23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14282" y="357166"/>
            <a:ext cx="2914640" cy="10525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Метанол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299084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назви</a:t>
            </a:r>
            <a:r>
              <a:rPr lang="ru-RU" sz="2000" dirty="0"/>
              <a:t>: </a:t>
            </a:r>
            <a:r>
              <a:rPr lang="ru-RU" sz="2000" dirty="0" err="1"/>
              <a:t>метиловий</a:t>
            </a:r>
            <a:r>
              <a:rPr lang="ru-RU" sz="2000" dirty="0"/>
              <a:t> спирт, </a:t>
            </a:r>
            <a:r>
              <a:rPr lang="ru-RU" sz="2000" dirty="0" err="1"/>
              <a:t>карбінол</a:t>
            </a:r>
            <a:r>
              <a:rPr lang="ru-RU" sz="2000" dirty="0"/>
              <a:t>, </a:t>
            </a:r>
            <a:r>
              <a:rPr lang="ru-RU" sz="2000" dirty="0" err="1"/>
              <a:t>деревний</a:t>
            </a:r>
            <a:r>
              <a:rPr lang="ru-RU" sz="2000" dirty="0"/>
              <a:t> спирт; формула: </a:t>
            </a:r>
          </a:p>
          <a:p>
            <a:pPr>
              <a:spcBef>
                <a:spcPct val="50000"/>
              </a:spcBef>
            </a:pPr>
            <a:r>
              <a:rPr lang="ru-RU" sz="2000" b="1" dirty="0"/>
              <a:t>CH</a:t>
            </a:r>
            <a:r>
              <a:rPr lang="ru-RU" b="1" dirty="0"/>
              <a:t>3</a:t>
            </a:r>
            <a:r>
              <a:rPr lang="ru-RU" sz="2000" b="1" dirty="0"/>
              <a:t>OH</a:t>
            </a:r>
            <a:r>
              <a:rPr lang="ru-RU" sz="2000" dirty="0"/>
              <a:t> — </a:t>
            </a:r>
            <a:r>
              <a:rPr lang="ru-RU" sz="2000" dirty="0" err="1"/>
              <a:t>найпростіший</a:t>
            </a:r>
            <a:r>
              <a:rPr lang="ru-RU" sz="2000" dirty="0"/>
              <a:t> </a:t>
            </a:r>
            <a:r>
              <a:rPr lang="ru-RU" sz="2000" dirty="0" err="1"/>
              <a:t>одноатомний</a:t>
            </a:r>
            <a:r>
              <a:rPr lang="ru-RU" sz="2000" dirty="0"/>
              <a:t> спирт, </a:t>
            </a:r>
            <a:r>
              <a:rPr lang="ru-RU" sz="2000" dirty="0" err="1"/>
              <a:t>безбарвна</a:t>
            </a:r>
            <a:r>
              <a:rPr lang="ru-RU" sz="2000" dirty="0"/>
              <a:t> </a:t>
            </a:r>
            <a:r>
              <a:rPr lang="ru-RU" sz="2000" dirty="0" err="1"/>
              <a:t>рідина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слабим </a:t>
            </a:r>
            <a:r>
              <a:rPr lang="ru-RU" sz="2000" dirty="0" err="1"/>
              <a:t>спиртовим</a:t>
            </a:r>
            <a:r>
              <a:rPr lang="ru-RU" sz="2000" dirty="0"/>
              <a:t> запахом.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81" y="4464010"/>
            <a:ext cx="23717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162800" y="3048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Історія отримання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276600" y="381000"/>
            <a:ext cx="40100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 err="1"/>
              <a:t>Вперше</a:t>
            </a:r>
            <a:r>
              <a:rPr lang="ru-RU" sz="2000" dirty="0"/>
              <a:t> метанол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виявлений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в </a:t>
            </a:r>
            <a:r>
              <a:rPr lang="ru-RU" sz="2000" dirty="0" err="1"/>
              <a:t>середині</a:t>
            </a:r>
            <a:r>
              <a:rPr lang="ru-RU" sz="2000" dirty="0"/>
              <a:t> XVII </a:t>
            </a:r>
            <a:r>
              <a:rPr lang="ru-RU" sz="2000" dirty="0" err="1"/>
              <a:t>століття</a:t>
            </a:r>
            <a:r>
              <a:rPr lang="ru-RU" sz="2000" dirty="0"/>
              <a:t> Робертом Бойлем при </a:t>
            </a:r>
            <a:r>
              <a:rPr lang="ru-RU" sz="2000" dirty="0" err="1"/>
              <a:t>вивченні</a:t>
            </a:r>
            <a:r>
              <a:rPr lang="ru-RU" sz="2000" dirty="0"/>
              <a:t> </a:t>
            </a:r>
            <a:r>
              <a:rPr lang="ru-RU" sz="2000" dirty="0" err="1"/>
              <a:t>продуктів</a:t>
            </a:r>
            <a:r>
              <a:rPr lang="ru-RU" sz="2000" dirty="0"/>
              <a:t> перегонки дерева, </a:t>
            </a:r>
            <a:r>
              <a:rPr lang="ru-RU" sz="2000" dirty="0" err="1"/>
              <a:t>проте</a:t>
            </a:r>
            <a:r>
              <a:rPr lang="ru-RU" sz="2000" dirty="0"/>
              <a:t> в чистому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метиловий</a:t>
            </a:r>
            <a:r>
              <a:rPr lang="ru-RU" sz="2000" dirty="0"/>
              <a:t> спирт,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деревний</a:t>
            </a:r>
            <a:r>
              <a:rPr lang="ru-RU" sz="2000" dirty="0"/>
              <a:t> </a:t>
            </a:r>
            <a:r>
              <a:rPr lang="ru-RU" sz="2000" dirty="0" err="1"/>
              <a:t>отриманий</a:t>
            </a:r>
            <a:r>
              <a:rPr lang="ru-RU" sz="2000" dirty="0"/>
              <a:t> </a:t>
            </a:r>
            <a:r>
              <a:rPr lang="ru-RU" sz="2000" dirty="0" err="1"/>
              <a:t>цим</a:t>
            </a:r>
            <a:r>
              <a:rPr lang="ru-RU" sz="2000" dirty="0"/>
              <a:t> способом,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виділений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через 200 </a:t>
            </a:r>
            <a:r>
              <a:rPr lang="ru-RU" sz="2000" dirty="0" err="1"/>
              <a:t>років</a:t>
            </a:r>
            <a:r>
              <a:rPr lang="ru-RU" sz="2000" dirty="0"/>
              <a:t>: </a:t>
            </a:r>
            <a:r>
              <a:rPr lang="ru-RU" sz="2000" dirty="0" err="1"/>
              <a:t>тоді</a:t>
            </a:r>
            <a:r>
              <a:rPr lang="ru-RU" sz="2000" dirty="0"/>
              <a:t> </a:t>
            </a:r>
            <a:r>
              <a:rPr lang="ru-RU" sz="2000" dirty="0" err="1"/>
              <a:t>вперше</a:t>
            </a:r>
            <a:r>
              <a:rPr lang="ru-RU" sz="2000" dirty="0"/>
              <a:t> </a:t>
            </a:r>
            <a:r>
              <a:rPr lang="ru-RU" sz="2000" dirty="0" err="1"/>
              <a:t>вдалося</a:t>
            </a:r>
            <a:r>
              <a:rPr lang="ru-RU" sz="2000" dirty="0"/>
              <a:t> </a:t>
            </a:r>
            <a:r>
              <a:rPr lang="ru-RU" sz="2000" dirty="0" err="1"/>
              <a:t>очистити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домішок</a:t>
            </a:r>
            <a:r>
              <a:rPr lang="ru-RU" sz="2000" dirty="0"/>
              <a:t> </a:t>
            </a:r>
            <a:r>
              <a:rPr lang="ru-RU" sz="2000" dirty="0" err="1"/>
              <a:t>супутніх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перш за все </a:t>
            </a:r>
            <a:r>
              <a:rPr lang="ru-RU" sz="2000" dirty="0" err="1"/>
              <a:t>оцтової</a:t>
            </a:r>
            <a:r>
              <a:rPr lang="ru-RU" sz="2000" dirty="0"/>
              <a:t> </a:t>
            </a:r>
            <a:r>
              <a:rPr lang="ru-RU" sz="2000" dirty="0" err="1"/>
              <a:t>кислоти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ацетону. У 1857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Марселен</a:t>
            </a:r>
            <a:r>
              <a:rPr lang="ru-RU" sz="2000" dirty="0"/>
              <a:t> </a:t>
            </a:r>
            <a:r>
              <a:rPr lang="ru-RU" sz="2000" dirty="0" err="1"/>
              <a:t>Бертло</a:t>
            </a:r>
            <a:r>
              <a:rPr lang="ru-RU" sz="2000" dirty="0"/>
              <a:t> </a:t>
            </a:r>
            <a:r>
              <a:rPr lang="ru-RU" sz="2000" dirty="0" err="1"/>
              <a:t>отримав</a:t>
            </a:r>
            <a:r>
              <a:rPr lang="ru-RU" sz="2000" dirty="0"/>
              <a:t> метанол </a:t>
            </a:r>
            <a:r>
              <a:rPr lang="ru-RU" sz="2000" dirty="0" err="1"/>
              <a:t>омиленням</a:t>
            </a:r>
            <a:r>
              <a:rPr lang="ru-RU" sz="2000" dirty="0"/>
              <a:t> хлористого метил</a:t>
            </a:r>
            <a:r>
              <a:rPr lang="ru-RU" dirty="0"/>
              <a:t>у.</a:t>
            </a: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523999"/>
            <a:ext cx="1726434" cy="22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286380" y="5286388"/>
            <a:ext cx="365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dirty="0" err="1"/>
              <a:t>Сучасний</a:t>
            </a:r>
            <a:r>
              <a:rPr lang="ru-RU" sz="2000" dirty="0"/>
              <a:t> метод </a:t>
            </a:r>
            <a:r>
              <a:rPr lang="ru-RU" sz="2000" dirty="0" err="1"/>
              <a:t>отримання</a:t>
            </a:r>
            <a:r>
              <a:rPr lang="ru-RU" sz="2000" dirty="0"/>
              <a:t> — </a:t>
            </a:r>
          </a:p>
          <a:p>
            <a:pPr algn="ctr"/>
            <a:r>
              <a:rPr lang="ru-RU" sz="2400" b="1" dirty="0"/>
              <a:t>СО + 2Н2 → CH3OH</a:t>
            </a:r>
          </a:p>
        </p:txBody>
      </p:sp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5029200"/>
            <a:ext cx="190023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285720" y="285728"/>
            <a:ext cx="3271830" cy="112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Етанол</a:t>
            </a:r>
            <a:endParaRPr lang="ru-RU" sz="3600" b="1" kern="10" spc="72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0" y="1371600"/>
            <a:ext cx="342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/>
              <a:t>— </a:t>
            </a:r>
            <a:r>
              <a:rPr lang="ru-RU" sz="2000" dirty="0" err="1"/>
              <a:t>це</a:t>
            </a:r>
            <a:r>
              <a:rPr lang="ru-RU" sz="2000" dirty="0"/>
              <a:t> сильна </a:t>
            </a:r>
            <a:r>
              <a:rPr lang="ru-RU" sz="2000" dirty="0" err="1"/>
              <a:t>психоактивна</a:t>
            </a:r>
            <a:r>
              <a:rPr lang="ru-RU" sz="2000" dirty="0"/>
              <a:t> </a:t>
            </a:r>
            <a:r>
              <a:rPr lang="ru-RU" sz="2000" dirty="0" err="1"/>
              <a:t>речовина</a:t>
            </a:r>
            <a:r>
              <a:rPr lang="ru-RU" sz="2000" dirty="0"/>
              <a:t>; </a:t>
            </a:r>
            <a:r>
              <a:rPr lang="ru-RU" sz="2000" dirty="0" err="1"/>
              <a:t>головна</a:t>
            </a:r>
            <a:r>
              <a:rPr lang="ru-RU" sz="2000" dirty="0"/>
              <a:t> </a:t>
            </a:r>
            <a:r>
              <a:rPr lang="ru-RU" sz="2000" dirty="0" err="1"/>
              <a:t>діюча</a:t>
            </a:r>
            <a:r>
              <a:rPr lang="ru-RU" sz="2000" dirty="0"/>
              <a:t> </a:t>
            </a:r>
            <a:r>
              <a:rPr lang="ru-RU" sz="2000" dirty="0" err="1"/>
              <a:t>складова</a:t>
            </a:r>
            <a:r>
              <a:rPr lang="ru-RU" sz="2000" dirty="0"/>
              <a:t> </a:t>
            </a:r>
            <a:r>
              <a:rPr lang="ru-RU" sz="2000" dirty="0" err="1"/>
              <a:t>алкогольних</a:t>
            </a:r>
            <a:r>
              <a:rPr lang="ru-RU" sz="2000" dirty="0"/>
              <a:t> </a:t>
            </a:r>
            <a:r>
              <a:rPr lang="ru-RU" sz="2000" dirty="0" err="1"/>
              <a:t>напоїв</a:t>
            </a:r>
            <a:r>
              <a:rPr lang="ru-RU" sz="2000" dirty="0"/>
              <a:t>. </a:t>
            </a:r>
            <a:r>
              <a:rPr lang="ru-RU" sz="2000" dirty="0" err="1"/>
              <a:t>Можливе</a:t>
            </a:r>
            <a:r>
              <a:rPr lang="ru-RU" sz="2000" dirty="0"/>
              <a:t>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вільного</a:t>
            </a:r>
            <a:r>
              <a:rPr lang="ru-RU" sz="2000" dirty="0"/>
              <a:t> </a:t>
            </a:r>
            <a:r>
              <a:rPr lang="ru-RU" sz="2000" dirty="0" err="1"/>
              <a:t>етанолу</a:t>
            </a:r>
            <a:r>
              <a:rPr lang="ru-RU" sz="2000" dirty="0"/>
              <a:t> </a:t>
            </a:r>
            <a:r>
              <a:rPr lang="ru-RU" sz="2000" dirty="0" err="1"/>
              <a:t>дистиляцією</a:t>
            </a:r>
            <a:r>
              <a:rPr lang="ru-RU" sz="2000" dirty="0"/>
              <a:t> </a:t>
            </a:r>
            <a:r>
              <a:rPr lang="ru-RU" sz="2000" dirty="0" err="1"/>
              <a:t>вперше</a:t>
            </a:r>
            <a:r>
              <a:rPr lang="ru-RU" sz="2000" dirty="0"/>
              <a:t>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задокументовано</a:t>
            </a:r>
            <a:r>
              <a:rPr lang="ru-RU" sz="2000" dirty="0"/>
              <a:t> </a:t>
            </a:r>
            <a:r>
              <a:rPr lang="ru-RU" sz="2000" dirty="0" err="1"/>
              <a:t>арабськими</a:t>
            </a:r>
            <a:r>
              <a:rPr lang="ru-RU" sz="2000" dirty="0"/>
              <a:t> </a:t>
            </a:r>
            <a:r>
              <a:rPr lang="ru-RU" sz="2000" dirty="0" err="1"/>
              <a:t>алхіміками</a:t>
            </a:r>
            <a:r>
              <a:rPr lang="ru-RU" sz="2000" dirty="0"/>
              <a:t> </a:t>
            </a:r>
            <a:r>
              <a:rPr lang="ru-RU" sz="2000" dirty="0" err="1"/>
              <a:t>приблизно</a:t>
            </a:r>
            <a:r>
              <a:rPr lang="ru-RU" sz="2000" dirty="0"/>
              <a:t> у 10-му </a:t>
            </a:r>
            <a:r>
              <a:rPr lang="ru-RU" sz="2000" dirty="0" err="1"/>
              <a:t>сторіччі</a:t>
            </a:r>
            <a:r>
              <a:rPr lang="ru-RU" sz="2000" dirty="0"/>
              <a:t>.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662488"/>
            <a:ext cx="3048000" cy="174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500430" y="142852"/>
            <a:ext cx="549117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вмісту</a:t>
            </a:r>
            <a:r>
              <a:rPr lang="ru-RU" sz="2000" dirty="0"/>
              <a:t> води, способу </a:t>
            </a:r>
            <a:r>
              <a:rPr lang="ru-RU" sz="2000" dirty="0" err="1"/>
              <a:t>отримання</a:t>
            </a:r>
            <a:r>
              <a:rPr lang="ru-RU" sz="2000" dirty="0"/>
              <a:t> та мети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існує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етаноловмісних</a:t>
            </a:r>
            <a:r>
              <a:rPr lang="ru-RU" sz="2000" dirty="0"/>
              <a:t> </a:t>
            </a:r>
            <a:r>
              <a:rPr lang="ru-RU" sz="2000" dirty="0" err="1"/>
              <a:t>продуктів</a:t>
            </a:r>
            <a:r>
              <a:rPr lang="ru-RU" sz="2000" dirty="0"/>
              <a:t>. </a:t>
            </a:r>
            <a:r>
              <a:rPr lang="ru-RU" sz="2000" dirty="0" err="1"/>
              <a:t>Найбільшого</a:t>
            </a:r>
            <a:r>
              <a:rPr lang="ru-RU" sz="2000" dirty="0"/>
              <a:t> широкого </a:t>
            </a:r>
            <a:r>
              <a:rPr lang="ru-RU" sz="2000" dirty="0" err="1"/>
              <a:t>вжитку</a:t>
            </a:r>
            <a:r>
              <a:rPr lang="ru-RU" sz="2000" dirty="0"/>
              <a:t> </a:t>
            </a:r>
            <a:r>
              <a:rPr lang="ru-RU" sz="2000" dirty="0" err="1"/>
              <a:t>набула</a:t>
            </a:r>
            <a:r>
              <a:rPr lang="ru-RU" sz="2000" dirty="0"/>
              <a:t> </a:t>
            </a:r>
            <a:r>
              <a:rPr lang="ru-RU" sz="2000" dirty="0" err="1"/>
              <a:t>суміш</a:t>
            </a:r>
            <a:r>
              <a:rPr lang="ru-RU" sz="2000" dirty="0"/>
              <a:t> 95,6 % </a:t>
            </a:r>
            <a:r>
              <a:rPr lang="ru-RU" sz="2000" dirty="0" err="1"/>
              <a:t>етанолу</a:t>
            </a:r>
            <a:r>
              <a:rPr lang="ru-RU" sz="2000" dirty="0"/>
              <a:t> та 4,4 % води, </a:t>
            </a:r>
            <a:r>
              <a:rPr lang="ru-RU" sz="2000" dirty="0" err="1"/>
              <a:t>такий</a:t>
            </a:r>
            <a:r>
              <a:rPr lang="ru-RU" sz="2000" dirty="0"/>
              <a:t> </a:t>
            </a:r>
            <a:r>
              <a:rPr lang="ru-RU" sz="2000" dirty="0" err="1"/>
              <a:t>вміст</a:t>
            </a:r>
            <a:r>
              <a:rPr lang="ru-RU" sz="2000" dirty="0"/>
              <a:t> </a:t>
            </a:r>
            <a:r>
              <a:rPr lang="ru-RU" sz="2000" dirty="0" err="1"/>
              <a:t>етилового</a:t>
            </a:r>
            <a:r>
              <a:rPr lang="ru-RU" sz="2000" dirty="0"/>
              <a:t> спирту максимально </a:t>
            </a:r>
            <a:r>
              <a:rPr lang="ru-RU" sz="2000" dirty="0" err="1"/>
              <a:t>можливий</a:t>
            </a:r>
            <a:r>
              <a:rPr lang="ru-RU" sz="2000" dirty="0"/>
              <a:t> за </a:t>
            </a:r>
            <a:r>
              <a:rPr lang="ru-RU" sz="2000" dirty="0" err="1"/>
              <a:t>звичайної</a:t>
            </a:r>
            <a:r>
              <a:rPr lang="ru-RU" sz="2000" dirty="0"/>
              <a:t> </a:t>
            </a:r>
            <a:r>
              <a:rPr lang="ru-RU" sz="2000" dirty="0" err="1"/>
              <a:t>фракційної</a:t>
            </a:r>
            <a:r>
              <a:rPr lang="ru-RU" sz="2000" dirty="0"/>
              <a:t> перегонки, </a:t>
            </a:r>
            <a:r>
              <a:rPr lang="ru-RU" sz="2000" dirty="0" err="1"/>
              <a:t>бо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співвідношення</a:t>
            </a:r>
            <a:r>
              <a:rPr lang="ru-RU" sz="2000" dirty="0"/>
              <a:t> </a:t>
            </a:r>
            <a:r>
              <a:rPr lang="ru-RU" sz="2000" dirty="0" err="1"/>
              <a:t>утворює</a:t>
            </a:r>
            <a:r>
              <a:rPr lang="ru-RU" sz="2000" dirty="0"/>
              <a:t> </a:t>
            </a:r>
            <a:r>
              <a:rPr lang="ru-RU" sz="2000" dirty="0" err="1"/>
              <a:t>азеотропну</a:t>
            </a:r>
            <a:r>
              <a:rPr lang="ru-RU" sz="2000" dirty="0"/>
              <a:t> </a:t>
            </a:r>
            <a:r>
              <a:rPr lang="ru-RU" sz="2000" dirty="0" err="1"/>
              <a:t>суміш</a:t>
            </a:r>
            <a:r>
              <a:rPr lang="ru-RU" sz="2000" dirty="0"/>
              <a:t> </a:t>
            </a:r>
            <a:r>
              <a:rPr lang="ru-RU" sz="2000" dirty="0" err="1"/>
              <a:t>з</a:t>
            </a:r>
            <a:r>
              <a:rPr lang="ru-RU" sz="2000" dirty="0"/>
              <a:t> температурою </a:t>
            </a:r>
            <a:r>
              <a:rPr lang="ru-RU" sz="2000" dirty="0" err="1"/>
              <a:t>кипіння</a:t>
            </a:r>
            <a:r>
              <a:rPr lang="ru-RU" sz="2000" dirty="0"/>
              <a:t> 78,15 °C.</a:t>
            </a: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0784" y="3005174"/>
            <a:ext cx="3960031" cy="374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400800" y="2895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503" y="267128"/>
            <a:ext cx="7869890" cy="998742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 називати насичені </a:t>
            </a:r>
            <a:b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одноатомні спирти?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Потрібно до назви відповідного вуглеводню (алкану) додати закінчення  -</a:t>
            </a:r>
            <a:r>
              <a:rPr lang="uk-UA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endParaRPr lang="uk-UA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Наприклад:</a:t>
            </a:r>
          </a:p>
          <a:p>
            <a:pPr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         Метан         метан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</a:p>
          <a:p>
            <a:pPr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         Етан            етан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flipV="1">
            <a:off x="3094985" y="4121426"/>
            <a:ext cx="785818" cy="166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088353-D36A-282A-69F7-6D80D0B2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623" y="4121426"/>
            <a:ext cx="2774658" cy="2469446"/>
          </a:xfrm>
          <a:prstGeom prst="rect">
            <a:avLst/>
          </a:prstGeom>
        </p:spPr>
      </p:pic>
      <p:sp>
        <p:nvSpPr>
          <p:cNvPr id="7" name="Стрелка вправо 3">
            <a:extLst>
              <a:ext uri="{FF2B5EF4-FFF2-40B4-BE49-F238E27FC236}">
                <a16:creationId xmlns="" xmlns:a16="http://schemas.microsoft.com/office/drawing/2014/main" id="{38E75DD3-93C6-350A-E6CB-E5D38382C21F}"/>
              </a:ext>
            </a:extLst>
          </p:cNvPr>
          <p:cNvSpPr/>
          <p:nvPr/>
        </p:nvSpPr>
        <p:spPr>
          <a:xfrm>
            <a:off x="3094985" y="3429000"/>
            <a:ext cx="785818" cy="166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77079" y="1968687"/>
            <a:ext cx="5074989" cy="24992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b="1" dirty="0">
              <a:solidFill>
                <a:srgbClr val="C00000"/>
              </a:solidFill>
            </a:endParaRPr>
          </a:p>
          <a:p>
            <a:r>
              <a:rPr lang="ru-RU" sz="2100" b="1" dirty="0">
                <a:solidFill>
                  <a:srgbClr val="C00000"/>
                </a:solidFill>
              </a:rPr>
              <a:t>1. </a:t>
            </a:r>
            <a:r>
              <a:rPr lang="ru-RU" sz="2100" b="1" dirty="0" err="1">
                <a:solidFill>
                  <a:srgbClr val="002060"/>
                </a:solidFill>
              </a:rPr>
              <a:t>Повне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окиснення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або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горіння</a:t>
            </a:r>
            <a:r>
              <a:rPr lang="ru-RU" sz="2100" b="1" dirty="0">
                <a:solidFill>
                  <a:srgbClr val="002060"/>
                </a:solidFill>
              </a:rPr>
              <a:t>;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2. </a:t>
            </a:r>
            <a:r>
              <a:rPr lang="uk-UA" sz="2100" b="1" dirty="0">
                <a:solidFill>
                  <a:srgbClr val="002060"/>
                </a:solidFill>
              </a:rPr>
              <a:t>Часткове окиснення;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3. </a:t>
            </a:r>
            <a:r>
              <a:rPr lang="uk-UA" sz="2100" b="1" dirty="0">
                <a:solidFill>
                  <a:srgbClr val="002060"/>
                </a:solidFill>
              </a:rPr>
              <a:t>Взаємодія з активними металами;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4. </a:t>
            </a:r>
            <a:r>
              <a:rPr lang="uk-UA" sz="2100" b="1" dirty="0">
                <a:solidFill>
                  <a:srgbClr val="002060"/>
                </a:solidFill>
              </a:rPr>
              <a:t>Взаємодія з </a:t>
            </a:r>
            <a:r>
              <a:rPr lang="uk-UA" sz="2100" b="1" dirty="0" err="1">
                <a:solidFill>
                  <a:srgbClr val="002060"/>
                </a:solidFill>
              </a:rPr>
              <a:t>гідрогенгалогенідами</a:t>
            </a:r>
            <a:r>
              <a:rPr lang="uk-UA" sz="2100" b="1" dirty="0">
                <a:solidFill>
                  <a:srgbClr val="002060"/>
                </a:solidFill>
              </a:rPr>
              <a:t> 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5. </a:t>
            </a:r>
            <a:r>
              <a:rPr lang="uk-UA" sz="2100" b="1" dirty="0">
                <a:solidFill>
                  <a:srgbClr val="002060"/>
                </a:solidFill>
              </a:rPr>
              <a:t>Дегідратація </a:t>
            </a:r>
            <a:r>
              <a:rPr lang="uk-UA" sz="2100" b="1" dirty="0" err="1">
                <a:solidFill>
                  <a:srgbClr val="002060"/>
                </a:solidFill>
              </a:rPr>
              <a:t>внутрішньомолекулярна</a:t>
            </a:r>
            <a:r>
              <a:rPr lang="uk-UA" sz="2100" b="1" dirty="0">
                <a:solidFill>
                  <a:srgbClr val="002060"/>
                </a:solidFill>
              </a:rPr>
              <a:t>;</a:t>
            </a:r>
          </a:p>
          <a:p>
            <a:r>
              <a:rPr lang="uk-UA" sz="2100" b="1" dirty="0">
                <a:solidFill>
                  <a:srgbClr val="C00000"/>
                </a:solidFill>
              </a:rPr>
              <a:t>6. </a:t>
            </a:r>
            <a:r>
              <a:rPr lang="uk-UA" sz="2100" b="1" dirty="0">
                <a:solidFill>
                  <a:srgbClr val="002060"/>
                </a:solidFill>
              </a:rPr>
              <a:t>Дегідратація міжмолекулярна.</a:t>
            </a:r>
          </a:p>
          <a:p>
            <a:endParaRPr lang="uk-UA" sz="21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511552" y="268224"/>
            <a:ext cx="4401312" cy="1438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>
                <a:solidFill>
                  <a:srgbClr val="C00000"/>
                </a:solidFill>
              </a:rPr>
              <a:t>Хімічні </a:t>
            </a:r>
            <a:r>
              <a:rPr lang="uk-UA" sz="3300" b="1" dirty="0" smtClean="0">
                <a:solidFill>
                  <a:srgbClr val="C00000"/>
                </a:solidFill>
              </a:rPr>
              <a:t>властивості насичених одноатомних </a:t>
            </a:r>
            <a:r>
              <a:rPr lang="uk-UA" sz="3300" b="1" dirty="0" smtClean="0">
                <a:solidFill>
                  <a:srgbClr val="C00000"/>
                </a:solidFill>
              </a:rPr>
              <a:t>спиртів</a:t>
            </a:r>
            <a:endParaRPr lang="uk-UA" sz="3300" b="1" dirty="0">
              <a:solidFill>
                <a:srgbClr val="C00000"/>
              </a:solidFill>
            </a:endParaRPr>
          </a:p>
        </p:txBody>
      </p:sp>
      <p:sp>
        <p:nvSpPr>
          <p:cNvPr id="7" name="Прямокутник 1"/>
          <p:cNvSpPr/>
          <p:nvPr/>
        </p:nvSpPr>
        <p:spPr>
          <a:xfrm>
            <a:off x="5529202" y="1968687"/>
            <a:ext cx="3477728" cy="24992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Спирти</a:t>
            </a:r>
            <a:r>
              <a:rPr lang="uk-UA" sz="2100" b="1" dirty="0">
                <a:solidFill>
                  <a:srgbClr val="C00000"/>
                </a:solidFill>
              </a:rPr>
              <a:t> не дисоціюють 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uk-UA" sz="2100" b="1" dirty="0" err="1">
                <a:solidFill>
                  <a:schemeClr val="accent5">
                    <a:lumMod val="50000"/>
                  </a:schemeClr>
                </a:solidFill>
              </a:rPr>
              <a:t>йони</a:t>
            </a:r>
            <a:r>
              <a:rPr lang="uk-UA" sz="21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100" b="1" dirty="0">
                <a:solidFill>
                  <a:srgbClr val="002060"/>
                </a:solidFill>
              </a:rPr>
              <a:t>тому:</a:t>
            </a:r>
          </a:p>
          <a:p>
            <a:endParaRPr lang="uk-UA" sz="21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100" b="1" dirty="0">
                <a:solidFill>
                  <a:srgbClr val="002060"/>
                </a:solidFill>
              </a:rPr>
              <a:t>не змінюють забарвлення індикаторів,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100" b="1" dirty="0">
                <a:solidFill>
                  <a:srgbClr val="002060"/>
                </a:solidFill>
              </a:rPr>
              <a:t>не проводять електричний струм. </a:t>
            </a:r>
          </a:p>
        </p:txBody>
      </p:sp>
      <p:sp>
        <p:nvSpPr>
          <p:cNvPr id="10" name="Прямокутник 1"/>
          <p:cNvSpPr/>
          <p:nvPr/>
        </p:nvSpPr>
        <p:spPr>
          <a:xfrm>
            <a:off x="1661475" y="4875930"/>
            <a:ext cx="5606591" cy="910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100" b="1" dirty="0">
                <a:solidFill>
                  <a:srgbClr val="002060"/>
                </a:solidFill>
              </a:rPr>
              <a:t>Часткове окиснення спиртів – якісна реакція на одноатомні спирти.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3D04BD-A335-44BF-22BE-821F4987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79" y="43760"/>
            <a:ext cx="2189674" cy="18201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868FBF-5BAA-96E9-AF67-F155E895D9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9358" y="43760"/>
            <a:ext cx="1780329" cy="1893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80913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89814" y="1508659"/>
            <a:ext cx="7331697" cy="16086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При достатньому об'ємі кисню спирту згорають, утворюючи вуглекислий газ і воду.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Реакція екзотермічна, виділяється велика кількість теплоти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989814" y="517225"/>
            <a:ext cx="7010430" cy="7055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b="1" dirty="0">
                <a:solidFill>
                  <a:srgbClr val="C00000"/>
                </a:solidFill>
              </a:rPr>
              <a:t>Горіння, або повне окиснення (+ О</a:t>
            </a:r>
            <a:r>
              <a:rPr lang="uk-UA" sz="3000" b="1" dirty="0">
                <a:solidFill>
                  <a:srgbClr val="C00000"/>
                </a:solidFill>
              </a:rPr>
              <a:t>2</a:t>
            </a:r>
            <a:r>
              <a:rPr lang="uk-UA" sz="33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2" name="Прямокутник 3"/>
          <p:cNvSpPr/>
          <p:nvPr/>
        </p:nvSpPr>
        <p:spPr>
          <a:xfrm>
            <a:off x="445380" y="4263111"/>
            <a:ext cx="5374036" cy="6351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</a:rPr>
              <a:t>C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H</a:t>
            </a:r>
            <a:r>
              <a:rPr lang="en-US" sz="2700" b="1" baseline="-25000" dirty="0">
                <a:solidFill>
                  <a:srgbClr val="002060"/>
                </a:solidFill>
              </a:rPr>
              <a:t>5</a:t>
            </a:r>
            <a:r>
              <a:rPr lang="en-US" sz="2700" b="1" dirty="0">
                <a:solidFill>
                  <a:srgbClr val="002060"/>
                </a:solidFill>
              </a:rPr>
              <a:t>OH + 3O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 → 2CO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 + 3H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O</a:t>
            </a:r>
            <a:endParaRPr lang="uk-UA" sz="2700" b="1" dirty="0">
              <a:solidFill>
                <a:srgbClr val="002060"/>
              </a:solidFill>
            </a:endParaRPr>
          </a:p>
        </p:txBody>
      </p:sp>
      <p:sp>
        <p:nvSpPr>
          <p:cNvPr id="14" name="Прямокутник 3"/>
          <p:cNvSpPr/>
          <p:nvPr/>
        </p:nvSpPr>
        <p:spPr>
          <a:xfrm>
            <a:off x="445381" y="3320859"/>
            <a:ext cx="5329138" cy="6351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 b="1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CH</a:t>
            </a:r>
            <a:r>
              <a:rPr lang="uk-UA" sz="2700" b="1" baseline="-25000" dirty="0">
                <a:solidFill>
                  <a:srgbClr val="002060"/>
                </a:solidFill>
              </a:rPr>
              <a:t>3</a:t>
            </a:r>
            <a:r>
              <a:rPr lang="en-US" sz="2700" b="1" dirty="0">
                <a:solidFill>
                  <a:srgbClr val="002060"/>
                </a:solidFill>
              </a:rPr>
              <a:t>OH + 3O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 → 2CO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 + </a:t>
            </a:r>
            <a:r>
              <a:rPr lang="uk-UA" sz="2700" b="1" dirty="0">
                <a:solidFill>
                  <a:srgbClr val="002060"/>
                </a:solidFill>
              </a:rPr>
              <a:t>4</a:t>
            </a:r>
            <a:r>
              <a:rPr lang="en-US" sz="2700" b="1" dirty="0">
                <a:solidFill>
                  <a:srgbClr val="002060"/>
                </a:solidFill>
              </a:rPr>
              <a:t>H</a:t>
            </a:r>
            <a:r>
              <a:rPr lang="en-US" sz="2700" b="1" baseline="-25000" dirty="0">
                <a:solidFill>
                  <a:srgbClr val="002060"/>
                </a:solidFill>
              </a:rPr>
              <a:t>2</a:t>
            </a:r>
            <a:r>
              <a:rPr lang="en-US" sz="2700" b="1" dirty="0">
                <a:solidFill>
                  <a:srgbClr val="002060"/>
                </a:solidFill>
              </a:rPr>
              <a:t>O</a:t>
            </a:r>
            <a:endParaRPr lang="uk-UA" sz="27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Картинки по запросу горіння спирту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48" r="11094" b="14557"/>
          <a:stretch/>
        </p:blipFill>
        <p:spPr bwMode="auto">
          <a:xfrm>
            <a:off x="6019727" y="3267569"/>
            <a:ext cx="2951994" cy="2656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3108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</TotalTime>
  <Words>1151</Words>
  <Application>Microsoft Office PowerPoint</Application>
  <PresentationFormat>Экран (4:3)</PresentationFormat>
  <Paragraphs>256</Paragraphs>
  <Slides>25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План уроку</vt:lpstr>
      <vt:lpstr>Слайд 3</vt:lpstr>
      <vt:lpstr>Слайд 4</vt:lpstr>
      <vt:lpstr>Слайд 5</vt:lpstr>
      <vt:lpstr>Слайд 6</vt:lpstr>
      <vt:lpstr>Як називати насичені  одноатомні спирти?</vt:lpstr>
      <vt:lpstr>Слайд 8</vt:lpstr>
      <vt:lpstr>Слайд 9</vt:lpstr>
      <vt:lpstr>Слайд 10</vt:lpstr>
      <vt:lpstr>Експеримент “Окиснення етанолу до етаналю”</vt:lpstr>
      <vt:lpstr>Слайд 12</vt:lpstr>
      <vt:lpstr>Слайд 13</vt:lpstr>
      <vt:lpstr>Слайд 14</vt:lpstr>
      <vt:lpstr>Слайд 15</vt:lpstr>
      <vt:lpstr>Біологічна дія спиртів</vt:lpstr>
      <vt:lpstr>Слайд 17</vt:lpstr>
      <vt:lpstr>Слайд 18</vt:lpstr>
      <vt:lpstr>Слайд 19</vt:lpstr>
      <vt:lpstr>Застосування етанолу</vt:lpstr>
      <vt:lpstr>Розв’язати кросворд</vt:lpstr>
      <vt:lpstr>Відповіді</vt:lpstr>
      <vt:lpstr>Слайд 23</vt:lpstr>
      <vt:lpstr>Слайд 24</vt:lpstr>
      <vt:lpstr>Дякую за увагу!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Наталі</cp:lastModifiedBy>
  <cp:revision>202</cp:revision>
  <dcterms:created xsi:type="dcterms:W3CDTF">2016-11-18T14:12:19Z</dcterms:created>
  <dcterms:modified xsi:type="dcterms:W3CDTF">2022-11-24T16:09:25Z</dcterms:modified>
</cp:coreProperties>
</file>