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56" r:id="rId5"/>
    <p:sldId id="285" r:id="rId6"/>
    <p:sldId id="279" r:id="rId7"/>
    <p:sldId id="280" r:id="rId8"/>
    <p:sldId id="281" r:id="rId9"/>
    <p:sldId id="282" r:id="rId10"/>
    <p:sldId id="283" r:id="rId11"/>
    <p:sldId id="284" r:id="rId12"/>
    <p:sldId id="257" r:id="rId13"/>
    <p:sldId id="270" r:id="rId14"/>
    <p:sldId id="286" r:id="rId15"/>
    <p:sldId id="274" r:id="rId16"/>
    <p:sldId id="263" r:id="rId17"/>
    <p:sldId id="275" r:id="rId18"/>
    <p:sldId id="262" r:id="rId19"/>
    <p:sldId id="264" r:id="rId20"/>
    <p:sldId id="265" r:id="rId21"/>
    <p:sldId id="266" r:id="rId22"/>
    <p:sldId id="268" r:id="rId23"/>
    <p:sldId id="276" r:id="rId24"/>
    <p:sldId id="278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1B03C-3BD8-40BD-A1B5-B7E6EC644DF7}" type="doc">
      <dgm:prSet loTypeId="urn:microsoft.com/office/officeart/2005/8/layout/process2" loCatId="process" qsTypeId="urn:microsoft.com/office/officeart/2005/8/quickstyle/simple5" qsCatId="simple" csTypeId="urn:microsoft.com/office/officeart/2005/8/colors/colorful2" csCatId="colorful" phldr="1"/>
      <dgm:spPr/>
    </dgm:pt>
    <dgm:pt modelId="{8CF43FEC-4A17-4498-8AFA-870C48ED051B}">
      <dgm:prSet phldrT="[Текст]" custT="1"/>
      <dgm:spPr/>
      <dgm:t>
        <a:bodyPr/>
        <a:lstStyle/>
        <a:p>
          <a:r>
            <a:rPr lang="uk-UA" sz="2000" dirty="0">
              <a:solidFill>
                <a:schemeClr val="bg1"/>
              </a:solidFill>
            </a:rPr>
            <a:t>Вибери на </a:t>
          </a:r>
          <a:r>
            <a:rPr lang="uk-UA" sz="2000" dirty="0" err="1">
              <a:solidFill>
                <a:schemeClr val="bg1"/>
              </a:solidFill>
            </a:rPr>
            <a:t>веб-сторінці</a:t>
          </a:r>
          <a:r>
            <a:rPr lang="uk-UA" sz="2000" dirty="0">
              <a:solidFill>
                <a:schemeClr val="bg1"/>
              </a:solidFill>
            </a:rPr>
            <a:t> зображення </a:t>
          </a:r>
          <a:endParaRPr lang="ru-RU" sz="2000" dirty="0">
            <a:solidFill>
              <a:schemeClr val="bg1"/>
            </a:solidFill>
          </a:endParaRPr>
        </a:p>
      </dgm:t>
    </dgm:pt>
    <dgm:pt modelId="{B6B4A3D5-FE4D-45F4-ACC0-7BA242975F13}" type="parTrans" cxnId="{7695FFF1-6DC6-44F9-983B-3A1BDA704C12}">
      <dgm:prSet/>
      <dgm:spPr/>
      <dgm:t>
        <a:bodyPr/>
        <a:lstStyle/>
        <a:p>
          <a:endParaRPr lang="ru-RU"/>
        </a:p>
      </dgm:t>
    </dgm:pt>
    <dgm:pt modelId="{1D822BA9-BABC-4386-ADDF-BC0BEBABF78E}" type="sibTrans" cxnId="{7695FFF1-6DC6-44F9-983B-3A1BDA704C12}">
      <dgm:prSet custT="1"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F5E9FE11-5A7E-4410-AB43-B5B84F814EBD}">
      <dgm:prSet phldrT="[Текст]" custT="1"/>
      <dgm:spPr/>
      <dgm:t>
        <a:bodyPr/>
        <a:lstStyle/>
        <a:p>
          <a:r>
            <a:rPr kumimoji="0" lang="uk-UA" sz="2000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Клацни </a:t>
          </a:r>
          <a:r>
            <a:rPr kumimoji="0" lang="uk-UA" sz="20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правою клавішею миші</a:t>
          </a:r>
          <a:endParaRPr lang="ru-RU" sz="2000" b="1" dirty="0">
            <a:solidFill>
              <a:schemeClr val="bg1"/>
            </a:solidFill>
          </a:endParaRPr>
        </a:p>
      </dgm:t>
    </dgm:pt>
    <dgm:pt modelId="{5F91D226-F919-4BA4-B3CB-AD5C3E86ECEB}" type="parTrans" cxnId="{B2D0AEDF-28E1-4EB7-8FCC-B7EA53E174C7}">
      <dgm:prSet/>
      <dgm:spPr/>
      <dgm:t>
        <a:bodyPr/>
        <a:lstStyle/>
        <a:p>
          <a:endParaRPr lang="ru-RU"/>
        </a:p>
      </dgm:t>
    </dgm:pt>
    <dgm:pt modelId="{6DFC38A5-75E8-4900-AD93-26FB52AE9332}" type="sibTrans" cxnId="{B2D0AEDF-28E1-4EB7-8FCC-B7EA53E174C7}">
      <dgm:prSet custT="1"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30A5106F-F133-494B-B239-97340E9B45FA}">
      <dgm:prSet phldrT="[Текст]" custT="1"/>
      <dgm:spPr/>
      <dgm:t>
        <a:bodyPr/>
        <a:lstStyle/>
        <a:p>
          <a:r>
            <a:rPr lang="uk-UA" sz="2000" dirty="0">
              <a:solidFill>
                <a:schemeClr val="bg1"/>
              </a:solidFill>
            </a:rPr>
            <a:t>Вибери команду </a:t>
          </a:r>
          <a:r>
            <a:rPr lang="uk-UA" sz="2000" b="1" i="1" dirty="0">
              <a:solidFill>
                <a:schemeClr val="bg1"/>
              </a:solidFill>
            </a:rPr>
            <a:t>Відкрити зображення у новій вкладці</a:t>
          </a:r>
          <a:endParaRPr lang="ru-RU" sz="2000" b="1" dirty="0">
            <a:solidFill>
              <a:schemeClr val="bg1"/>
            </a:solidFill>
          </a:endParaRPr>
        </a:p>
      </dgm:t>
    </dgm:pt>
    <dgm:pt modelId="{D6113EEC-9811-4499-A712-A23F694FABB7}" type="parTrans" cxnId="{AD7958F6-042F-40C7-8D4E-21BEA3822DBD}">
      <dgm:prSet/>
      <dgm:spPr/>
      <dgm:t>
        <a:bodyPr/>
        <a:lstStyle/>
        <a:p>
          <a:endParaRPr lang="ru-RU"/>
        </a:p>
      </dgm:t>
    </dgm:pt>
    <dgm:pt modelId="{A5D0F5F9-BA5B-4ECC-B9A9-1BDEB0DC119A}" type="sibTrans" cxnId="{AD7958F6-042F-40C7-8D4E-21BEA3822DBD}">
      <dgm:prSet custT="1"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AFE13DC4-39D9-4D97-A3B2-1DB74E914207}">
      <dgm:prSet custT="1"/>
      <dgm:spPr/>
      <dgm:t>
        <a:bodyPr/>
        <a:lstStyle/>
        <a:p>
          <a:r>
            <a:rPr lang="uk-UA" sz="2000" dirty="0">
              <a:solidFill>
                <a:schemeClr val="bg1"/>
              </a:solidFill>
            </a:rPr>
            <a:t>Натисни ПКМ у межах зображення</a:t>
          </a:r>
          <a:endParaRPr lang="ru-RU" sz="2000" dirty="0">
            <a:solidFill>
              <a:schemeClr val="bg1"/>
            </a:solidFill>
          </a:endParaRPr>
        </a:p>
      </dgm:t>
    </dgm:pt>
    <dgm:pt modelId="{A6FB8B88-1B5A-407F-B1A3-17EB5118DB89}" type="parTrans" cxnId="{8531F3D3-5D77-4BA2-BF4F-6BC598F213AA}">
      <dgm:prSet/>
      <dgm:spPr/>
      <dgm:t>
        <a:bodyPr/>
        <a:lstStyle/>
        <a:p>
          <a:endParaRPr lang="ru-RU"/>
        </a:p>
      </dgm:t>
    </dgm:pt>
    <dgm:pt modelId="{24351708-D19E-4E85-B4CF-AD4E9EF37E65}" type="sibTrans" cxnId="{8531F3D3-5D77-4BA2-BF4F-6BC598F213AA}">
      <dgm:prSet custT="1"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4CD6649D-626D-464B-971B-33BE95E57C2E}">
      <dgm:prSet custT="1"/>
      <dgm:spPr/>
      <dgm:t>
        <a:bodyPr/>
        <a:lstStyle/>
        <a:p>
          <a:r>
            <a:rPr lang="uk-UA" sz="2000" dirty="0">
              <a:solidFill>
                <a:schemeClr val="bg1"/>
              </a:solidFill>
            </a:rPr>
            <a:t>Перейди до нової вкладки</a:t>
          </a:r>
          <a:endParaRPr lang="ru-RU" sz="2000" dirty="0">
            <a:solidFill>
              <a:schemeClr val="bg1"/>
            </a:solidFill>
          </a:endParaRPr>
        </a:p>
      </dgm:t>
    </dgm:pt>
    <dgm:pt modelId="{AF72AAB4-73B6-41B8-97DF-51F3555806D8}" type="parTrans" cxnId="{F3C4ABD8-050E-4357-81DB-27C40C2FA13C}">
      <dgm:prSet/>
      <dgm:spPr/>
      <dgm:t>
        <a:bodyPr/>
        <a:lstStyle/>
        <a:p>
          <a:endParaRPr lang="ru-RU"/>
        </a:p>
      </dgm:t>
    </dgm:pt>
    <dgm:pt modelId="{D27F0314-B9E2-457D-9EAA-AA24604F7590}" type="sibTrans" cxnId="{F3C4ABD8-050E-4357-81DB-27C40C2FA13C}">
      <dgm:prSet custT="1"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2420D4A0-687A-42CD-9077-F2449B0DFDB4}">
      <dgm:prSet custT="1"/>
      <dgm:spPr/>
      <dgm:t>
        <a:bodyPr/>
        <a:lstStyle/>
        <a:p>
          <a:r>
            <a:rPr lang="uk-UA" sz="2000">
              <a:solidFill>
                <a:schemeClr val="bg1"/>
              </a:solidFill>
            </a:rPr>
            <a:t>Вибери команду </a:t>
          </a:r>
          <a:r>
            <a:rPr lang="uk-UA" sz="2000" b="1" i="1">
              <a:solidFill>
                <a:schemeClr val="bg1"/>
              </a:solidFill>
            </a:rPr>
            <a:t>Зберегти зображення як</a:t>
          </a:r>
          <a:r>
            <a:rPr lang="uk-UA" sz="2000" b="1">
              <a:solidFill>
                <a:schemeClr val="bg1"/>
              </a:solidFill>
            </a:rPr>
            <a:t>… </a:t>
          </a:r>
          <a:endParaRPr lang="ru-RU" sz="2000" b="1">
            <a:solidFill>
              <a:schemeClr val="bg1"/>
            </a:solidFill>
          </a:endParaRPr>
        </a:p>
      </dgm:t>
    </dgm:pt>
    <dgm:pt modelId="{076F25A5-DDF3-4982-B250-1730F29D6CC2}" type="parTrans" cxnId="{D6C87187-FEC9-414F-98DD-1BDE487B156F}">
      <dgm:prSet/>
      <dgm:spPr/>
      <dgm:t>
        <a:bodyPr/>
        <a:lstStyle/>
        <a:p>
          <a:endParaRPr lang="ru-RU"/>
        </a:p>
      </dgm:t>
    </dgm:pt>
    <dgm:pt modelId="{FBC9BFA3-5E0C-42DA-A45F-01EE1F053F9F}" type="sibTrans" cxnId="{D6C87187-FEC9-414F-98DD-1BDE487B156F}">
      <dgm:prSet custT="1"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87790ED3-49A8-4CD5-8B24-3D77D443C7A9}">
      <dgm:prSet custT="1"/>
      <dgm:spPr/>
      <dgm:t>
        <a:bodyPr/>
        <a:lstStyle/>
        <a:p>
          <a:r>
            <a:rPr lang="uk-UA" sz="2000" dirty="0">
              <a:solidFill>
                <a:schemeClr val="bg1"/>
              </a:solidFill>
            </a:rPr>
            <a:t>У вікні, що з’явилося на екрані вибери, потрібну папку (</a:t>
          </a:r>
          <a:r>
            <a:rPr lang="uk-UA" sz="2000" i="1" dirty="0">
              <a:solidFill>
                <a:schemeClr val="bg1"/>
              </a:solidFill>
            </a:rPr>
            <a:t>Робочий стіл––3 клас</a:t>
          </a:r>
          <a:r>
            <a:rPr lang="uk-UA" sz="2000" dirty="0">
              <a:solidFill>
                <a:schemeClr val="bg1"/>
              </a:solidFill>
            </a:rPr>
            <a:t>)</a:t>
          </a:r>
          <a:endParaRPr lang="ru-RU" sz="2000" dirty="0">
            <a:solidFill>
              <a:schemeClr val="bg1"/>
            </a:solidFill>
          </a:endParaRPr>
        </a:p>
      </dgm:t>
    </dgm:pt>
    <dgm:pt modelId="{62F401B5-8010-4446-A30B-29B1A8D54831}" type="parTrans" cxnId="{43A2E116-FF90-4BAB-B1FB-6ADD091C4FB1}">
      <dgm:prSet/>
      <dgm:spPr/>
      <dgm:t>
        <a:bodyPr/>
        <a:lstStyle/>
        <a:p>
          <a:endParaRPr lang="ru-RU"/>
        </a:p>
      </dgm:t>
    </dgm:pt>
    <dgm:pt modelId="{3BCCFC11-AA77-4DD1-88CA-1E5DF6E01934}" type="sibTrans" cxnId="{43A2E116-FF90-4BAB-B1FB-6ADD091C4FB1}">
      <dgm:prSet custT="1"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E6580D9-34D2-4DE4-8FBA-90118F171276}">
      <dgm:prSet custT="1"/>
      <dgm:spPr/>
      <dgm:t>
        <a:bodyPr/>
        <a:lstStyle/>
        <a:p>
          <a:r>
            <a:rPr lang="uk-UA" sz="2000" dirty="0">
              <a:solidFill>
                <a:schemeClr val="bg1"/>
              </a:solidFill>
            </a:rPr>
            <a:t>Натисни кнопку </a:t>
          </a:r>
          <a:r>
            <a:rPr lang="uk-UA" sz="2000" i="1" dirty="0">
              <a:solidFill>
                <a:schemeClr val="bg1"/>
              </a:solidFill>
            </a:rPr>
            <a:t>Зберегти</a:t>
          </a:r>
          <a:endParaRPr lang="ru-RU" sz="2000" dirty="0">
            <a:solidFill>
              <a:schemeClr val="bg1"/>
            </a:solidFill>
          </a:endParaRPr>
        </a:p>
      </dgm:t>
    </dgm:pt>
    <dgm:pt modelId="{52E4CE84-E75A-4ECF-BBA0-3CCEEA2F527E}" type="parTrans" cxnId="{07BF1112-70A2-406D-9822-B44633FB0E5C}">
      <dgm:prSet/>
      <dgm:spPr/>
      <dgm:t>
        <a:bodyPr/>
        <a:lstStyle/>
        <a:p>
          <a:endParaRPr lang="ru-RU"/>
        </a:p>
      </dgm:t>
    </dgm:pt>
    <dgm:pt modelId="{C564ADF8-59A2-4E5F-8463-66AE2EF9CAFB}" type="sibTrans" cxnId="{07BF1112-70A2-406D-9822-B44633FB0E5C}">
      <dgm:prSet/>
      <dgm:spPr/>
      <dgm:t>
        <a:bodyPr/>
        <a:lstStyle/>
        <a:p>
          <a:endParaRPr lang="ru-RU"/>
        </a:p>
      </dgm:t>
    </dgm:pt>
    <dgm:pt modelId="{E8A6E69D-C51D-4D1B-990C-4C28E5AB889B}" type="pres">
      <dgm:prSet presAssocID="{8411B03C-3BD8-40BD-A1B5-B7E6EC644DF7}" presName="linearFlow" presStyleCnt="0">
        <dgm:presLayoutVars>
          <dgm:resizeHandles val="exact"/>
        </dgm:presLayoutVars>
      </dgm:prSet>
      <dgm:spPr/>
    </dgm:pt>
    <dgm:pt modelId="{80938FBA-DA2C-4D22-B125-D653BA0C1EEC}" type="pres">
      <dgm:prSet presAssocID="{8CF43FEC-4A17-4498-8AFA-870C48ED051B}" presName="node" presStyleLbl="node1" presStyleIdx="0" presStyleCnt="8" custScaleX="366481" custLinFactNeighborX="1743" custLinFactNeighborY="32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96908-F953-4F36-85DE-D76C91A835A0}" type="pres">
      <dgm:prSet presAssocID="{1D822BA9-BABC-4386-ADDF-BC0BEBABF78E}" presName="sibTrans" presStyleLbl="sibTrans2D1" presStyleIdx="0" presStyleCnt="7"/>
      <dgm:spPr/>
      <dgm:t>
        <a:bodyPr/>
        <a:lstStyle/>
        <a:p>
          <a:endParaRPr lang="ru-RU"/>
        </a:p>
      </dgm:t>
    </dgm:pt>
    <dgm:pt modelId="{55CE79B9-7D1D-4112-A84D-70B0F8491D3D}" type="pres">
      <dgm:prSet presAssocID="{1D822BA9-BABC-4386-ADDF-BC0BEBABF78E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187496C-F4BA-4481-8B0D-14E963E6A2C5}" type="pres">
      <dgm:prSet presAssocID="{F5E9FE11-5A7E-4410-AB43-B5B84F814EBD}" presName="node" presStyleLbl="node1" presStyleIdx="1" presStyleCnt="8" custScaleX="366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318A1-8371-49F7-B345-BB770311A7C1}" type="pres">
      <dgm:prSet presAssocID="{6DFC38A5-75E8-4900-AD93-26FB52AE9332}" presName="sibTrans" presStyleLbl="sibTrans2D1" presStyleIdx="1" presStyleCnt="7"/>
      <dgm:spPr/>
      <dgm:t>
        <a:bodyPr/>
        <a:lstStyle/>
        <a:p>
          <a:endParaRPr lang="ru-RU"/>
        </a:p>
      </dgm:t>
    </dgm:pt>
    <dgm:pt modelId="{6608C93E-062F-44AB-BCB3-3ADCB2D0EC45}" type="pres">
      <dgm:prSet presAssocID="{6DFC38A5-75E8-4900-AD93-26FB52AE933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BA1AC323-680A-4487-9B1D-8B3CD2B9BB97}" type="pres">
      <dgm:prSet presAssocID="{30A5106F-F133-494B-B239-97340E9B45FA}" presName="node" presStyleLbl="node1" presStyleIdx="2" presStyleCnt="8" custScaleX="366481" custScaleY="156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91921-EBC4-4E82-9368-6256A2644756}" type="pres">
      <dgm:prSet presAssocID="{A5D0F5F9-BA5B-4ECC-B9A9-1BDEB0DC119A}" presName="sibTrans" presStyleLbl="sibTrans2D1" presStyleIdx="2" presStyleCnt="7"/>
      <dgm:spPr/>
      <dgm:t>
        <a:bodyPr/>
        <a:lstStyle/>
        <a:p>
          <a:endParaRPr lang="ru-RU"/>
        </a:p>
      </dgm:t>
    </dgm:pt>
    <dgm:pt modelId="{733430A2-209A-4266-AF25-7082475DF86B}" type="pres">
      <dgm:prSet presAssocID="{A5D0F5F9-BA5B-4ECC-B9A9-1BDEB0DC119A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0B9F4F8A-F162-4F7A-84D9-72EEE2F90D6B}" type="pres">
      <dgm:prSet presAssocID="{4CD6649D-626D-464B-971B-33BE95E57C2E}" presName="node" presStyleLbl="node1" presStyleIdx="3" presStyleCnt="8" custScaleX="368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C8729-2ACC-4545-867B-F5528B546CC8}" type="pres">
      <dgm:prSet presAssocID="{D27F0314-B9E2-457D-9EAA-AA24604F759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7272EA17-579E-490B-8B3B-D8B0E04E8D34}" type="pres">
      <dgm:prSet presAssocID="{D27F0314-B9E2-457D-9EAA-AA24604F7590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8004185C-A2F9-4F79-B1EC-A7E81934065F}" type="pres">
      <dgm:prSet presAssocID="{AFE13DC4-39D9-4D97-A3B2-1DB74E914207}" presName="node" presStyleLbl="node1" presStyleIdx="4" presStyleCnt="8" custScaleX="368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52AB9-BAFE-4AE5-B599-5B90515D6E79}" type="pres">
      <dgm:prSet presAssocID="{24351708-D19E-4E85-B4CF-AD4E9EF37E65}" presName="sibTrans" presStyleLbl="sibTrans2D1" presStyleIdx="4" presStyleCnt="7"/>
      <dgm:spPr/>
      <dgm:t>
        <a:bodyPr/>
        <a:lstStyle/>
        <a:p>
          <a:endParaRPr lang="ru-RU"/>
        </a:p>
      </dgm:t>
    </dgm:pt>
    <dgm:pt modelId="{9E30B7A0-CC2D-4E90-8951-178D21FCF25B}" type="pres">
      <dgm:prSet presAssocID="{24351708-D19E-4E85-B4CF-AD4E9EF37E65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3EABDE2-70B7-48E1-9576-C31A54B106A6}" type="pres">
      <dgm:prSet presAssocID="{2420D4A0-687A-42CD-9077-F2449B0DFDB4}" presName="node" presStyleLbl="node1" presStyleIdx="5" presStyleCnt="8" custScaleX="368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37A7F-034E-4BC8-9439-B5B64B912BC4}" type="pres">
      <dgm:prSet presAssocID="{FBC9BFA3-5E0C-42DA-A45F-01EE1F053F9F}" presName="sibTrans" presStyleLbl="sibTrans2D1" presStyleIdx="5" presStyleCnt="7"/>
      <dgm:spPr/>
      <dgm:t>
        <a:bodyPr/>
        <a:lstStyle/>
        <a:p>
          <a:endParaRPr lang="ru-RU"/>
        </a:p>
      </dgm:t>
    </dgm:pt>
    <dgm:pt modelId="{5492F9BB-AB4B-40B3-A24F-8E7C2987839E}" type="pres">
      <dgm:prSet presAssocID="{FBC9BFA3-5E0C-42DA-A45F-01EE1F053F9F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6C27B9A-26B0-4C42-AB0B-173FE8BCB557}" type="pres">
      <dgm:prSet presAssocID="{87790ED3-49A8-4CD5-8B24-3D77D443C7A9}" presName="node" presStyleLbl="node1" presStyleIdx="6" presStyleCnt="8" custScaleX="368306" custScaleY="13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4FA89-7ADF-4F87-A585-D0C7F26395A7}" type="pres">
      <dgm:prSet presAssocID="{3BCCFC11-AA77-4DD1-88CA-1E5DF6E01934}" presName="sibTrans" presStyleLbl="sibTrans2D1" presStyleIdx="6" presStyleCnt="7"/>
      <dgm:spPr/>
      <dgm:t>
        <a:bodyPr/>
        <a:lstStyle/>
        <a:p>
          <a:endParaRPr lang="ru-RU"/>
        </a:p>
      </dgm:t>
    </dgm:pt>
    <dgm:pt modelId="{A7D8D273-434E-4FC4-993D-F394014130E3}" type="pres">
      <dgm:prSet presAssocID="{3BCCFC11-AA77-4DD1-88CA-1E5DF6E0193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C16E6A6A-037A-4661-8757-AF25EFB8A481}" type="pres">
      <dgm:prSet presAssocID="{6E6580D9-34D2-4DE4-8FBA-90118F171276}" presName="node" presStyleLbl="node1" presStyleIdx="7" presStyleCnt="8" custScaleX="371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FE69C-D220-4CF9-A0E7-EABC7FC94630}" type="presOf" srcId="{8411B03C-3BD8-40BD-A1B5-B7E6EC644DF7}" destId="{E8A6E69D-C51D-4D1B-990C-4C28E5AB889B}" srcOrd="0" destOrd="0" presId="urn:microsoft.com/office/officeart/2005/8/layout/process2"/>
    <dgm:cxn modelId="{80F13D5A-C80E-4DA6-BB0C-B0FB6C43D7CF}" type="presOf" srcId="{F5E9FE11-5A7E-4410-AB43-B5B84F814EBD}" destId="{0187496C-F4BA-4481-8B0D-14E963E6A2C5}" srcOrd="0" destOrd="0" presId="urn:microsoft.com/office/officeart/2005/8/layout/process2"/>
    <dgm:cxn modelId="{8531F3D3-5D77-4BA2-BF4F-6BC598F213AA}" srcId="{8411B03C-3BD8-40BD-A1B5-B7E6EC644DF7}" destId="{AFE13DC4-39D9-4D97-A3B2-1DB74E914207}" srcOrd="4" destOrd="0" parTransId="{A6FB8B88-1B5A-407F-B1A3-17EB5118DB89}" sibTransId="{24351708-D19E-4E85-B4CF-AD4E9EF37E65}"/>
    <dgm:cxn modelId="{F0A660A1-FD24-4CE6-9FC3-380D9A0229F4}" type="presOf" srcId="{A5D0F5F9-BA5B-4ECC-B9A9-1BDEB0DC119A}" destId="{733430A2-209A-4266-AF25-7082475DF86B}" srcOrd="1" destOrd="0" presId="urn:microsoft.com/office/officeart/2005/8/layout/process2"/>
    <dgm:cxn modelId="{2DBA4576-F666-46C4-BA8B-DA2F6E6D12FF}" type="presOf" srcId="{FBC9BFA3-5E0C-42DA-A45F-01EE1F053F9F}" destId="{5492F9BB-AB4B-40B3-A24F-8E7C2987839E}" srcOrd="1" destOrd="0" presId="urn:microsoft.com/office/officeart/2005/8/layout/process2"/>
    <dgm:cxn modelId="{07BF1112-70A2-406D-9822-B44633FB0E5C}" srcId="{8411B03C-3BD8-40BD-A1B5-B7E6EC644DF7}" destId="{6E6580D9-34D2-4DE4-8FBA-90118F171276}" srcOrd="7" destOrd="0" parTransId="{52E4CE84-E75A-4ECF-BBA0-3CCEEA2F527E}" sibTransId="{C564ADF8-59A2-4E5F-8463-66AE2EF9CAFB}"/>
    <dgm:cxn modelId="{2F90378B-5241-48C5-8564-24D04B5DE1D6}" type="presOf" srcId="{1D822BA9-BABC-4386-ADDF-BC0BEBABF78E}" destId="{FC496908-F953-4F36-85DE-D76C91A835A0}" srcOrd="0" destOrd="0" presId="urn:microsoft.com/office/officeart/2005/8/layout/process2"/>
    <dgm:cxn modelId="{1E9CB166-513F-4AEC-AD56-95557D2EAB43}" type="presOf" srcId="{A5D0F5F9-BA5B-4ECC-B9A9-1BDEB0DC119A}" destId="{97191921-EBC4-4E82-9368-6256A2644756}" srcOrd="0" destOrd="0" presId="urn:microsoft.com/office/officeart/2005/8/layout/process2"/>
    <dgm:cxn modelId="{9F8B01B9-B000-4189-92F1-924A717E87F6}" type="presOf" srcId="{24351708-D19E-4E85-B4CF-AD4E9EF37E65}" destId="{9E30B7A0-CC2D-4E90-8951-178D21FCF25B}" srcOrd="1" destOrd="0" presId="urn:microsoft.com/office/officeart/2005/8/layout/process2"/>
    <dgm:cxn modelId="{65E54591-4FE6-4EC3-9ED7-1B119004567B}" type="presOf" srcId="{3BCCFC11-AA77-4DD1-88CA-1E5DF6E01934}" destId="{A7D8D273-434E-4FC4-993D-F394014130E3}" srcOrd="1" destOrd="0" presId="urn:microsoft.com/office/officeart/2005/8/layout/process2"/>
    <dgm:cxn modelId="{3D378420-6474-4CCA-9AE7-DAE0EE7EEE61}" type="presOf" srcId="{D27F0314-B9E2-457D-9EAA-AA24604F7590}" destId="{7272EA17-579E-490B-8B3B-D8B0E04E8D34}" srcOrd="1" destOrd="0" presId="urn:microsoft.com/office/officeart/2005/8/layout/process2"/>
    <dgm:cxn modelId="{41AD131F-CA21-4417-8795-D1AB766EDC31}" type="presOf" srcId="{FBC9BFA3-5E0C-42DA-A45F-01EE1F053F9F}" destId="{0C337A7F-034E-4BC8-9439-B5B64B912BC4}" srcOrd="0" destOrd="0" presId="urn:microsoft.com/office/officeart/2005/8/layout/process2"/>
    <dgm:cxn modelId="{6C7A77AB-85E5-47CC-932D-55FB5CCCA3E9}" type="presOf" srcId="{1D822BA9-BABC-4386-ADDF-BC0BEBABF78E}" destId="{55CE79B9-7D1D-4112-A84D-70B0F8491D3D}" srcOrd="1" destOrd="0" presId="urn:microsoft.com/office/officeart/2005/8/layout/process2"/>
    <dgm:cxn modelId="{B1FC2818-34B4-4A16-8FCB-E734F1033D35}" type="presOf" srcId="{4CD6649D-626D-464B-971B-33BE95E57C2E}" destId="{0B9F4F8A-F162-4F7A-84D9-72EEE2F90D6B}" srcOrd="0" destOrd="0" presId="urn:microsoft.com/office/officeart/2005/8/layout/process2"/>
    <dgm:cxn modelId="{251239BA-40AD-414D-885D-F35E330A915A}" type="presOf" srcId="{6E6580D9-34D2-4DE4-8FBA-90118F171276}" destId="{C16E6A6A-037A-4661-8757-AF25EFB8A481}" srcOrd="0" destOrd="0" presId="urn:microsoft.com/office/officeart/2005/8/layout/process2"/>
    <dgm:cxn modelId="{D6C87187-FEC9-414F-98DD-1BDE487B156F}" srcId="{8411B03C-3BD8-40BD-A1B5-B7E6EC644DF7}" destId="{2420D4A0-687A-42CD-9077-F2449B0DFDB4}" srcOrd="5" destOrd="0" parTransId="{076F25A5-DDF3-4982-B250-1730F29D6CC2}" sibTransId="{FBC9BFA3-5E0C-42DA-A45F-01EE1F053F9F}"/>
    <dgm:cxn modelId="{FB249962-7ADF-408E-85BB-A6BBBDD504C3}" type="presOf" srcId="{8CF43FEC-4A17-4498-8AFA-870C48ED051B}" destId="{80938FBA-DA2C-4D22-B125-D653BA0C1EEC}" srcOrd="0" destOrd="0" presId="urn:microsoft.com/office/officeart/2005/8/layout/process2"/>
    <dgm:cxn modelId="{B2D0AEDF-28E1-4EB7-8FCC-B7EA53E174C7}" srcId="{8411B03C-3BD8-40BD-A1B5-B7E6EC644DF7}" destId="{F5E9FE11-5A7E-4410-AB43-B5B84F814EBD}" srcOrd="1" destOrd="0" parTransId="{5F91D226-F919-4BA4-B3CB-AD5C3E86ECEB}" sibTransId="{6DFC38A5-75E8-4900-AD93-26FB52AE9332}"/>
    <dgm:cxn modelId="{44494C1E-3D63-4E31-A398-08A08F96140A}" type="presOf" srcId="{3BCCFC11-AA77-4DD1-88CA-1E5DF6E01934}" destId="{8204FA89-7ADF-4F87-A585-D0C7F26395A7}" srcOrd="0" destOrd="0" presId="urn:microsoft.com/office/officeart/2005/8/layout/process2"/>
    <dgm:cxn modelId="{D5332B32-67F0-41E6-A483-413D40544B65}" type="presOf" srcId="{30A5106F-F133-494B-B239-97340E9B45FA}" destId="{BA1AC323-680A-4487-9B1D-8B3CD2B9BB97}" srcOrd="0" destOrd="0" presId="urn:microsoft.com/office/officeart/2005/8/layout/process2"/>
    <dgm:cxn modelId="{112C56EF-9388-4C95-9707-150CF7E8363E}" type="presOf" srcId="{87790ED3-49A8-4CD5-8B24-3D77D443C7A9}" destId="{66C27B9A-26B0-4C42-AB0B-173FE8BCB557}" srcOrd="0" destOrd="0" presId="urn:microsoft.com/office/officeart/2005/8/layout/process2"/>
    <dgm:cxn modelId="{F3C4ABD8-050E-4357-81DB-27C40C2FA13C}" srcId="{8411B03C-3BD8-40BD-A1B5-B7E6EC644DF7}" destId="{4CD6649D-626D-464B-971B-33BE95E57C2E}" srcOrd="3" destOrd="0" parTransId="{AF72AAB4-73B6-41B8-97DF-51F3555806D8}" sibTransId="{D27F0314-B9E2-457D-9EAA-AA24604F7590}"/>
    <dgm:cxn modelId="{901738FF-9CE7-4157-AC82-A7B248EF2FFE}" type="presOf" srcId="{2420D4A0-687A-42CD-9077-F2449B0DFDB4}" destId="{A3EABDE2-70B7-48E1-9576-C31A54B106A6}" srcOrd="0" destOrd="0" presId="urn:microsoft.com/office/officeart/2005/8/layout/process2"/>
    <dgm:cxn modelId="{A1801721-FB12-4C4E-836C-6E9E45D55100}" type="presOf" srcId="{6DFC38A5-75E8-4900-AD93-26FB52AE9332}" destId="{80B318A1-8371-49F7-B345-BB770311A7C1}" srcOrd="0" destOrd="0" presId="urn:microsoft.com/office/officeart/2005/8/layout/process2"/>
    <dgm:cxn modelId="{7695FFF1-6DC6-44F9-983B-3A1BDA704C12}" srcId="{8411B03C-3BD8-40BD-A1B5-B7E6EC644DF7}" destId="{8CF43FEC-4A17-4498-8AFA-870C48ED051B}" srcOrd="0" destOrd="0" parTransId="{B6B4A3D5-FE4D-45F4-ACC0-7BA242975F13}" sibTransId="{1D822BA9-BABC-4386-ADDF-BC0BEBABF78E}"/>
    <dgm:cxn modelId="{43A2E116-FF90-4BAB-B1FB-6ADD091C4FB1}" srcId="{8411B03C-3BD8-40BD-A1B5-B7E6EC644DF7}" destId="{87790ED3-49A8-4CD5-8B24-3D77D443C7A9}" srcOrd="6" destOrd="0" parTransId="{62F401B5-8010-4446-A30B-29B1A8D54831}" sibTransId="{3BCCFC11-AA77-4DD1-88CA-1E5DF6E01934}"/>
    <dgm:cxn modelId="{1E42B5B9-49C0-4781-ADCA-196EF4450F4C}" type="presOf" srcId="{D27F0314-B9E2-457D-9EAA-AA24604F7590}" destId="{D4FC8729-2ACC-4545-867B-F5528B546CC8}" srcOrd="0" destOrd="0" presId="urn:microsoft.com/office/officeart/2005/8/layout/process2"/>
    <dgm:cxn modelId="{47570A18-49A4-4393-823D-C2A0DF10EC4F}" type="presOf" srcId="{24351708-D19E-4E85-B4CF-AD4E9EF37E65}" destId="{76B52AB9-BAFE-4AE5-B599-5B90515D6E79}" srcOrd="0" destOrd="0" presId="urn:microsoft.com/office/officeart/2005/8/layout/process2"/>
    <dgm:cxn modelId="{74BE3994-88AD-446F-9CD1-0A30B868F26E}" type="presOf" srcId="{6DFC38A5-75E8-4900-AD93-26FB52AE9332}" destId="{6608C93E-062F-44AB-BCB3-3ADCB2D0EC45}" srcOrd="1" destOrd="0" presId="urn:microsoft.com/office/officeart/2005/8/layout/process2"/>
    <dgm:cxn modelId="{9D27D0E1-3692-484F-A05F-2ED1BF5074CB}" type="presOf" srcId="{AFE13DC4-39D9-4D97-A3B2-1DB74E914207}" destId="{8004185C-A2F9-4F79-B1EC-A7E81934065F}" srcOrd="0" destOrd="0" presId="urn:microsoft.com/office/officeart/2005/8/layout/process2"/>
    <dgm:cxn modelId="{AD7958F6-042F-40C7-8D4E-21BEA3822DBD}" srcId="{8411B03C-3BD8-40BD-A1B5-B7E6EC644DF7}" destId="{30A5106F-F133-494B-B239-97340E9B45FA}" srcOrd="2" destOrd="0" parTransId="{D6113EEC-9811-4499-A712-A23F694FABB7}" sibTransId="{A5D0F5F9-BA5B-4ECC-B9A9-1BDEB0DC119A}"/>
    <dgm:cxn modelId="{6E7E7E82-C3A4-41A4-8377-CC1E5FB47CAC}" type="presParOf" srcId="{E8A6E69D-C51D-4D1B-990C-4C28E5AB889B}" destId="{80938FBA-DA2C-4D22-B125-D653BA0C1EEC}" srcOrd="0" destOrd="0" presId="urn:microsoft.com/office/officeart/2005/8/layout/process2"/>
    <dgm:cxn modelId="{37CF0064-1276-4390-B030-9977F655B908}" type="presParOf" srcId="{E8A6E69D-C51D-4D1B-990C-4C28E5AB889B}" destId="{FC496908-F953-4F36-85DE-D76C91A835A0}" srcOrd="1" destOrd="0" presId="urn:microsoft.com/office/officeart/2005/8/layout/process2"/>
    <dgm:cxn modelId="{A8F0253F-9253-41D8-9985-E55FE1AFE8A1}" type="presParOf" srcId="{FC496908-F953-4F36-85DE-D76C91A835A0}" destId="{55CE79B9-7D1D-4112-A84D-70B0F8491D3D}" srcOrd="0" destOrd="0" presId="urn:microsoft.com/office/officeart/2005/8/layout/process2"/>
    <dgm:cxn modelId="{09000BB9-BEF0-4A8E-812E-AFD088B08EB0}" type="presParOf" srcId="{E8A6E69D-C51D-4D1B-990C-4C28E5AB889B}" destId="{0187496C-F4BA-4481-8B0D-14E963E6A2C5}" srcOrd="2" destOrd="0" presId="urn:microsoft.com/office/officeart/2005/8/layout/process2"/>
    <dgm:cxn modelId="{07621E56-01C7-4F3D-9565-7203E56CE001}" type="presParOf" srcId="{E8A6E69D-C51D-4D1B-990C-4C28E5AB889B}" destId="{80B318A1-8371-49F7-B345-BB770311A7C1}" srcOrd="3" destOrd="0" presId="urn:microsoft.com/office/officeart/2005/8/layout/process2"/>
    <dgm:cxn modelId="{C040E13C-EC58-4770-88C1-8DF465248E20}" type="presParOf" srcId="{80B318A1-8371-49F7-B345-BB770311A7C1}" destId="{6608C93E-062F-44AB-BCB3-3ADCB2D0EC45}" srcOrd="0" destOrd="0" presId="urn:microsoft.com/office/officeart/2005/8/layout/process2"/>
    <dgm:cxn modelId="{47528638-FD10-439E-B19E-7085FC0D9C8D}" type="presParOf" srcId="{E8A6E69D-C51D-4D1B-990C-4C28E5AB889B}" destId="{BA1AC323-680A-4487-9B1D-8B3CD2B9BB97}" srcOrd="4" destOrd="0" presId="urn:microsoft.com/office/officeart/2005/8/layout/process2"/>
    <dgm:cxn modelId="{FB8E5AFE-EA3A-4011-84C1-5360A4749AE5}" type="presParOf" srcId="{E8A6E69D-C51D-4D1B-990C-4C28E5AB889B}" destId="{97191921-EBC4-4E82-9368-6256A2644756}" srcOrd="5" destOrd="0" presId="urn:microsoft.com/office/officeart/2005/8/layout/process2"/>
    <dgm:cxn modelId="{2ABE0718-341E-4419-BA63-E0BB7F79230A}" type="presParOf" srcId="{97191921-EBC4-4E82-9368-6256A2644756}" destId="{733430A2-209A-4266-AF25-7082475DF86B}" srcOrd="0" destOrd="0" presId="urn:microsoft.com/office/officeart/2005/8/layout/process2"/>
    <dgm:cxn modelId="{4139BDCD-52D0-48FD-A5B2-9E253D2BE30E}" type="presParOf" srcId="{E8A6E69D-C51D-4D1B-990C-4C28E5AB889B}" destId="{0B9F4F8A-F162-4F7A-84D9-72EEE2F90D6B}" srcOrd="6" destOrd="0" presId="urn:microsoft.com/office/officeart/2005/8/layout/process2"/>
    <dgm:cxn modelId="{6E3B6FAA-38CE-4244-96A3-B0DC00960ADC}" type="presParOf" srcId="{E8A6E69D-C51D-4D1B-990C-4C28E5AB889B}" destId="{D4FC8729-2ACC-4545-867B-F5528B546CC8}" srcOrd="7" destOrd="0" presId="urn:microsoft.com/office/officeart/2005/8/layout/process2"/>
    <dgm:cxn modelId="{51D20C03-D914-4CB3-9195-7AE006DF3BA4}" type="presParOf" srcId="{D4FC8729-2ACC-4545-867B-F5528B546CC8}" destId="{7272EA17-579E-490B-8B3B-D8B0E04E8D34}" srcOrd="0" destOrd="0" presId="urn:microsoft.com/office/officeart/2005/8/layout/process2"/>
    <dgm:cxn modelId="{5CFA4973-B3D7-4C25-A3EA-37292E9E63A2}" type="presParOf" srcId="{E8A6E69D-C51D-4D1B-990C-4C28E5AB889B}" destId="{8004185C-A2F9-4F79-B1EC-A7E81934065F}" srcOrd="8" destOrd="0" presId="urn:microsoft.com/office/officeart/2005/8/layout/process2"/>
    <dgm:cxn modelId="{EAEB7D9C-1C2A-449C-91DC-C84D7C89C427}" type="presParOf" srcId="{E8A6E69D-C51D-4D1B-990C-4C28E5AB889B}" destId="{76B52AB9-BAFE-4AE5-B599-5B90515D6E79}" srcOrd="9" destOrd="0" presId="urn:microsoft.com/office/officeart/2005/8/layout/process2"/>
    <dgm:cxn modelId="{71FC3EBC-3C7D-420F-AF5A-09562FB80DD2}" type="presParOf" srcId="{76B52AB9-BAFE-4AE5-B599-5B90515D6E79}" destId="{9E30B7A0-CC2D-4E90-8951-178D21FCF25B}" srcOrd="0" destOrd="0" presId="urn:microsoft.com/office/officeart/2005/8/layout/process2"/>
    <dgm:cxn modelId="{55E71238-12BB-49BF-B795-6C5169D9838B}" type="presParOf" srcId="{E8A6E69D-C51D-4D1B-990C-4C28E5AB889B}" destId="{A3EABDE2-70B7-48E1-9576-C31A54B106A6}" srcOrd="10" destOrd="0" presId="urn:microsoft.com/office/officeart/2005/8/layout/process2"/>
    <dgm:cxn modelId="{BE3B3014-15F5-4DFC-8B08-FC5FEC486FDA}" type="presParOf" srcId="{E8A6E69D-C51D-4D1B-990C-4C28E5AB889B}" destId="{0C337A7F-034E-4BC8-9439-B5B64B912BC4}" srcOrd="11" destOrd="0" presId="urn:microsoft.com/office/officeart/2005/8/layout/process2"/>
    <dgm:cxn modelId="{431C86CD-B15C-4BE5-98E3-29E7556C489F}" type="presParOf" srcId="{0C337A7F-034E-4BC8-9439-B5B64B912BC4}" destId="{5492F9BB-AB4B-40B3-A24F-8E7C2987839E}" srcOrd="0" destOrd="0" presId="urn:microsoft.com/office/officeart/2005/8/layout/process2"/>
    <dgm:cxn modelId="{D1E5A8BE-B5A2-4BFA-8793-262B093FD00D}" type="presParOf" srcId="{E8A6E69D-C51D-4D1B-990C-4C28E5AB889B}" destId="{66C27B9A-26B0-4C42-AB0B-173FE8BCB557}" srcOrd="12" destOrd="0" presId="urn:microsoft.com/office/officeart/2005/8/layout/process2"/>
    <dgm:cxn modelId="{B783301C-3B97-4590-A72E-EEB14E7A6A38}" type="presParOf" srcId="{E8A6E69D-C51D-4D1B-990C-4C28E5AB889B}" destId="{8204FA89-7ADF-4F87-A585-D0C7F26395A7}" srcOrd="13" destOrd="0" presId="urn:microsoft.com/office/officeart/2005/8/layout/process2"/>
    <dgm:cxn modelId="{9796AC26-5FCD-419E-BF10-ABF85B71FEBF}" type="presParOf" srcId="{8204FA89-7ADF-4F87-A585-D0C7F26395A7}" destId="{A7D8D273-434E-4FC4-993D-F394014130E3}" srcOrd="0" destOrd="0" presId="urn:microsoft.com/office/officeart/2005/8/layout/process2"/>
    <dgm:cxn modelId="{A3545B35-712B-4EC6-861F-7FDC974D730A}" type="presParOf" srcId="{E8A6E69D-C51D-4D1B-990C-4C28E5AB889B}" destId="{C16E6A6A-037A-4661-8757-AF25EFB8A481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938FBA-DA2C-4D22-B125-D653BA0C1EEC}">
      <dsp:nvSpPr>
        <dsp:cNvPr id="0" name=""/>
        <dsp:cNvSpPr/>
      </dsp:nvSpPr>
      <dsp:spPr>
        <a:xfrm>
          <a:off x="432056" y="72008"/>
          <a:ext cx="6179442" cy="421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bg1"/>
              </a:solidFill>
            </a:rPr>
            <a:t>Вибери на </a:t>
          </a:r>
          <a:r>
            <a:rPr lang="uk-UA" sz="2000" kern="1200" dirty="0" err="1">
              <a:solidFill>
                <a:schemeClr val="bg1"/>
              </a:solidFill>
            </a:rPr>
            <a:t>веб-сторінці</a:t>
          </a:r>
          <a:r>
            <a:rPr lang="uk-UA" sz="2000" kern="1200" dirty="0">
              <a:solidFill>
                <a:schemeClr val="bg1"/>
              </a:solidFill>
            </a:rPr>
            <a:t> зображення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32056" y="72008"/>
        <a:ext cx="6179442" cy="421539"/>
      </dsp:txXfrm>
    </dsp:sp>
    <dsp:sp modelId="{FC496908-F953-4F36-85DE-D76C91A835A0}">
      <dsp:nvSpPr>
        <dsp:cNvPr id="0" name=""/>
        <dsp:cNvSpPr/>
      </dsp:nvSpPr>
      <dsp:spPr>
        <a:xfrm rot="5579275">
          <a:off x="3453940" y="469461"/>
          <a:ext cx="106285" cy="18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bg1"/>
            </a:solidFill>
          </a:endParaRPr>
        </a:p>
      </dsp:txBody>
      <dsp:txXfrm rot="5579275">
        <a:off x="3453940" y="469461"/>
        <a:ext cx="106285" cy="189692"/>
      </dsp:txXfrm>
    </dsp:sp>
    <dsp:sp modelId="{0187496C-F4BA-4481-8B0D-14E963E6A2C5}">
      <dsp:nvSpPr>
        <dsp:cNvPr id="0" name=""/>
        <dsp:cNvSpPr/>
      </dsp:nvSpPr>
      <dsp:spPr>
        <a:xfrm>
          <a:off x="402666" y="635068"/>
          <a:ext cx="6179442" cy="421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05051"/>
                <a:satOff val="3042"/>
                <a:lumOff val="-3726"/>
                <a:alphaOff val="0"/>
                <a:shade val="63000"/>
                <a:satMod val="165000"/>
              </a:schemeClr>
            </a:gs>
            <a:gs pos="30000">
              <a:schemeClr val="accent2">
                <a:hueOff val="-1805051"/>
                <a:satOff val="3042"/>
                <a:lumOff val="-3726"/>
                <a:alphaOff val="0"/>
                <a:shade val="58000"/>
                <a:satMod val="165000"/>
              </a:schemeClr>
            </a:gs>
            <a:gs pos="75000">
              <a:schemeClr val="accent2">
                <a:hueOff val="-1805051"/>
                <a:satOff val="3042"/>
                <a:lumOff val="-3726"/>
                <a:alphaOff val="0"/>
                <a:shade val="30000"/>
                <a:satMod val="175000"/>
              </a:schemeClr>
            </a:gs>
            <a:gs pos="100000">
              <a:schemeClr val="accent2">
                <a:hueOff val="-1805051"/>
                <a:satOff val="3042"/>
                <a:lumOff val="-372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0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Клацни </a:t>
          </a:r>
          <a:r>
            <a:rPr kumimoji="0" lang="uk-UA" sz="20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правою клавішею миші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02666" y="635068"/>
        <a:ext cx="6179442" cy="421539"/>
      </dsp:txXfrm>
    </dsp:sp>
    <dsp:sp modelId="{80B318A1-8371-49F7-B345-BB770311A7C1}">
      <dsp:nvSpPr>
        <dsp:cNvPr id="0" name=""/>
        <dsp:cNvSpPr/>
      </dsp:nvSpPr>
      <dsp:spPr>
        <a:xfrm rot="5400000">
          <a:off x="3413349" y="1067146"/>
          <a:ext cx="158077" cy="18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105893"/>
                <a:satOff val="3549"/>
                <a:lumOff val="-4347"/>
                <a:alphaOff val="0"/>
                <a:shade val="63000"/>
                <a:satMod val="165000"/>
              </a:schemeClr>
            </a:gs>
            <a:gs pos="30000">
              <a:schemeClr val="accent2">
                <a:hueOff val="-2105893"/>
                <a:satOff val="3549"/>
                <a:lumOff val="-4347"/>
                <a:alphaOff val="0"/>
                <a:shade val="58000"/>
                <a:satMod val="165000"/>
              </a:schemeClr>
            </a:gs>
            <a:gs pos="75000">
              <a:schemeClr val="accent2">
                <a:hueOff val="-2105893"/>
                <a:satOff val="3549"/>
                <a:lumOff val="-4347"/>
                <a:alphaOff val="0"/>
                <a:shade val="30000"/>
                <a:satMod val="175000"/>
              </a:schemeClr>
            </a:gs>
            <a:gs pos="100000">
              <a:schemeClr val="accent2">
                <a:hueOff val="-2105893"/>
                <a:satOff val="3549"/>
                <a:lumOff val="-43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bg1"/>
            </a:solidFill>
          </a:endParaRPr>
        </a:p>
      </dsp:txBody>
      <dsp:txXfrm rot="5400000">
        <a:off x="3413349" y="1067146"/>
        <a:ext cx="158077" cy="189692"/>
      </dsp:txXfrm>
    </dsp:sp>
    <dsp:sp modelId="{BA1AC323-680A-4487-9B1D-8B3CD2B9BB97}">
      <dsp:nvSpPr>
        <dsp:cNvPr id="0" name=""/>
        <dsp:cNvSpPr/>
      </dsp:nvSpPr>
      <dsp:spPr>
        <a:xfrm>
          <a:off x="402666" y="1267377"/>
          <a:ext cx="6179442" cy="661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10101"/>
                <a:satOff val="6085"/>
                <a:lumOff val="-7451"/>
                <a:alphaOff val="0"/>
                <a:shade val="63000"/>
                <a:satMod val="165000"/>
              </a:schemeClr>
            </a:gs>
            <a:gs pos="30000">
              <a:schemeClr val="accent2">
                <a:hueOff val="-3610101"/>
                <a:satOff val="6085"/>
                <a:lumOff val="-7451"/>
                <a:alphaOff val="0"/>
                <a:shade val="58000"/>
                <a:satMod val="165000"/>
              </a:schemeClr>
            </a:gs>
            <a:gs pos="75000">
              <a:schemeClr val="accent2">
                <a:hueOff val="-3610101"/>
                <a:satOff val="6085"/>
                <a:lumOff val="-7451"/>
                <a:alphaOff val="0"/>
                <a:shade val="30000"/>
                <a:satMod val="175000"/>
              </a:schemeClr>
            </a:gs>
            <a:gs pos="100000">
              <a:schemeClr val="accent2">
                <a:hueOff val="-3610101"/>
                <a:satOff val="6085"/>
                <a:lumOff val="-745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bg1"/>
              </a:solidFill>
            </a:rPr>
            <a:t>Вибери команду </a:t>
          </a:r>
          <a:r>
            <a:rPr lang="uk-UA" sz="2000" b="1" i="1" kern="1200" dirty="0">
              <a:solidFill>
                <a:schemeClr val="bg1"/>
              </a:solidFill>
            </a:rPr>
            <a:t>Відкрити зображення у новій вкладці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02666" y="1267377"/>
        <a:ext cx="6179442" cy="661782"/>
      </dsp:txXfrm>
    </dsp:sp>
    <dsp:sp modelId="{97191921-EBC4-4E82-9368-6256A2644756}">
      <dsp:nvSpPr>
        <dsp:cNvPr id="0" name=""/>
        <dsp:cNvSpPr/>
      </dsp:nvSpPr>
      <dsp:spPr>
        <a:xfrm rot="5400000">
          <a:off x="3413349" y="1939698"/>
          <a:ext cx="158077" cy="18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211785"/>
                <a:satOff val="7099"/>
                <a:lumOff val="-8693"/>
                <a:alphaOff val="0"/>
                <a:shade val="63000"/>
                <a:satMod val="165000"/>
              </a:schemeClr>
            </a:gs>
            <a:gs pos="30000">
              <a:schemeClr val="accent2">
                <a:hueOff val="-4211785"/>
                <a:satOff val="7099"/>
                <a:lumOff val="-8693"/>
                <a:alphaOff val="0"/>
                <a:shade val="58000"/>
                <a:satMod val="165000"/>
              </a:schemeClr>
            </a:gs>
            <a:gs pos="75000">
              <a:schemeClr val="accent2">
                <a:hueOff val="-4211785"/>
                <a:satOff val="7099"/>
                <a:lumOff val="-8693"/>
                <a:alphaOff val="0"/>
                <a:shade val="30000"/>
                <a:satMod val="175000"/>
              </a:schemeClr>
            </a:gs>
            <a:gs pos="100000">
              <a:schemeClr val="accent2">
                <a:hueOff val="-4211785"/>
                <a:satOff val="7099"/>
                <a:lumOff val="-869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bg1"/>
            </a:solidFill>
          </a:endParaRPr>
        </a:p>
      </dsp:txBody>
      <dsp:txXfrm rot="5400000">
        <a:off x="3413349" y="1939698"/>
        <a:ext cx="158077" cy="189692"/>
      </dsp:txXfrm>
    </dsp:sp>
    <dsp:sp modelId="{0B9F4F8A-F162-4F7A-84D9-72EEE2F90D6B}">
      <dsp:nvSpPr>
        <dsp:cNvPr id="0" name=""/>
        <dsp:cNvSpPr/>
      </dsp:nvSpPr>
      <dsp:spPr>
        <a:xfrm>
          <a:off x="387280" y="2139929"/>
          <a:ext cx="6210214" cy="421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15152"/>
                <a:satOff val="9127"/>
                <a:lumOff val="-11177"/>
                <a:alphaOff val="0"/>
                <a:shade val="63000"/>
                <a:satMod val="165000"/>
              </a:schemeClr>
            </a:gs>
            <a:gs pos="30000">
              <a:schemeClr val="accent2">
                <a:hueOff val="-5415152"/>
                <a:satOff val="9127"/>
                <a:lumOff val="-11177"/>
                <a:alphaOff val="0"/>
                <a:shade val="58000"/>
                <a:satMod val="165000"/>
              </a:schemeClr>
            </a:gs>
            <a:gs pos="75000">
              <a:schemeClr val="accent2">
                <a:hueOff val="-5415152"/>
                <a:satOff val="9127"/>
                <a:lumOff val="-11177"/>
                <a:alphaOff val="0"/>
                <a:shade val="30000"/>
                <a:satMod val="175000"/>
              </a:schemeClr>
            </a:gs>
            <a:gs pos="100000">
              <a:schemeClr val="accent2">
                <a:hueOff val="-5415152"/>
                <a:satOff val="9127"/>
                <a:lumOff val="-1117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bg1"/>
              </a:solidFill>
            </a:rPr>
            <a:t>Перейди до нової вкладки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87280" y="2139929"/>
        <a:ext cx="6210214" cy="421539"/>
      </dsp:txXfrm>
    </dsp:sp>
    <dsp:sp modelId="{D4FC8729-2ACC-4545-867B-F5528B546CC8}">
      <dsp:nvSpPr>
        <dsp:cNvPr id="0" name=""/>
        <dsp:cNvSpPr/>
      </dsp:nvSpPr>
      <dsp:spPr>
        <a:xfrm rot="5400000">
          <a:off x="3413349" y="2572007"/>
          <a:ext cx="158077" cy="18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shade val="63000"/>
                <a:satMod val="165000"/>
              </a:schemeClr>
            </a:gs>
            <a:gs pos="30000">
              <a:schemeClr val="accent2">
                <a:hueOff val="-6317677"/>
                <a:satOff val="10648"/>
                <a:lumOff val="-13040"/>
                <a:alphaOff val="0"/>
                <a:shade val="58000"/>
                <a:satMod val="165000"/>
              </a:schemeClr>
            </a:gs>
            <a:gs pos="75000">
              <a:schemeClr val="accent2">
                <a:hueOff val="-6317677"/>
                <a:satOff val="10648"/>
                <a:lumOff val="-13040"/>
                <a:alphaOff val="0"/>
                <a:shade val="30000"/>
                <a:satMod val="17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bg1"/>
            </a:solidFill>
          </a:endParaRPr>
        </a:p>
      </dsp:txBody>
      <dsp:txXfrm rot="5400000">
        <a:off x="3413349" y="2572007"/>
        <a:ext cx="158077" cy="189692"/>
      </dsp:txXfrm>
    </dsp:sp>
    <dsp:sp modelId="{8004185C-A2F9-4F79-B1EC-A7E81934065F}">
      <dsp:nvSpPr>
        <dsp:cNvPr id="0" name=""/>
        <dsp:cNvSpPr/>
      </dsp:nvSpPr>
      <dsp:spPr>
        <a:xfrm>
          <a:off x="387280" y="2772238"/>
          <a:ext cx="6210214" cy="421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20203"/>
                <a:satOff val="12170"/>
                <a:lumOff val="-14902"/>
                <a:alphaOff val="0"/>
                <a:shade val="63000"/>
                <a:satMod val="165000"/>
              </a:schemeClr>
            </a:gs>
            <a:gs pos="30000">
              <a:schemeClr val="accent2">
                <a:hueOff val="-7220203"/>
                <a:satOff val="12170"/>
                <a:lumOff val="-14902"/>
                <a:alphaOff val="0"/>
                <a:shade val="58000"/>
                <a:satMod val="165000"/>
              </a:schemeClr>
            </a:gs>
            <a:gs pos="75000">
              <a:schemeClr val="accent2">
                <a:hueOff val="-7220203"/>
                <a:satOff val="12170"/>
                <a:lumOff val="-14902"/>
                <a:alphaOff val="0"/>
                <a:shade val="30000"/>
                <a:satMod val="175000"/>
              </a:schemeClr>
            </a:gs>
            <a:gs pos="100000">
              <a:schemeClr val="accent2">
                <a:hueOff val="-7220203"/>
                <a:satOff val="12170"/>
                <a:lumOff val="-1490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bg1"/>
              </a:solidFill>
            </a:rPr>
            <a:t>Натисни ПКМ у межах зображення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87280" y="2772238"/>
        <a:ext cx="6210214" cy="421539"/>
      </dsp:txXfrm>
    </dsp:sp>
    <dsp:sp modelId="{76B52AB9-BAFE-4AE5-B599-5B90515D6E79}">
      <dsp:nvSpPr>
        <dsp:cNvPr id="0" name=""/>
        <dsp:cNvSpPr/>
      </dsp:nvSpPr>
      <dsp:spPr>
        <a:xfrm rot="5400000">
          <a:off x="3413349" y="3204315"/>
          <a:ext cx="158077" cy="18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423570"/>
                <a:satOff val="14198"/>
                <a:lumOff val="-17386"/>
                <a:alphaOff val="0"/>
                <a:shade val="63000"/>
                <a:satMod val="165000"/>
              </a:schemeClr>
            </a:gs>
            <a:gs pos="30000">
              <a:schemeClr val="accent2">
                <a:hueOff val="-8423570"/>
                <a:satOff val="14198"/>
                <a:lumOff val="-17386"/>
                <a:alphaOff val="0"/>
                <a:shade val="58000"/>
                <a:satMod val="165000"/>
              </a:schemeClr>
            </a:gs>
            <a:gs pos="75000">
              <a:schemeClr val="accent2">
                <a:hueOff val="-8423570"/>
                <a:satOff val="14198"/>
                <a:lumOff val="-17386"/>
                <a:alphaOff val="0"/>
                <a:shade val="30000"/>
                <a:satMod val="175000"/>
              </a:schemeClr>
            </a:gs>
            <a:gs pos="100000">
              <a:schemeClr val="accent2">
                <a:hueOff val="-8423570"/>
                <a:satOff val="14198"/>
                <a:lumOff val="-1738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bg1"/>
            </a:solidFill>
          </a:endParaRPr>
        </a:p>
      </dsp:txBody>
      <dsp:txXfrm rot="5400000">
        <a:off x="3413349" y="3204315"/>
        <a:ext cx="158077" cy="189692"/>
      </dsp:txXfrm>
    </dsp:sp>
    <dsp:sp modelId="{A3EABDE2-70B7-48E1-9576-C31A54B106A6}">
      <dsp:nvSpPr>
        <dsp:cNvPr id="0" name=""/>
        <dsp:cNvSpPr/>
      </dsp:nvSpPr>
      <dsp:spPr>
        <a:xfrm>
          <a:off x="387280" y="3404546"/>
          <a:ext cx="6210214" cy="421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25254"/>
                <a:satOff val="15212"/>
                <a:lumOff val="-18628"/>
                <a:alphaOff val="0"/>
                <a:shade val="63000"/>
                <a:satMod val="165000"/>
              </a:schemeClr>
            </a:gs>
            <a:gs pos="30000">
              <a:schemeClr val="accent2">
                <a:hueOff val="-9025254"/>
                <a:satOff val="15212"/>
                <a:lumOff val="-18628"/>
                <a:alphaOff val="0"/>
                <a:shade val="58000"/>
                <a:satMod val="165000"/>
              </a:schemeClr>
            </a:gs>
            <a:gs pos="75000">
              <a:schemeClr val="accent2">
                <a:hueOff val="-9025254"/>
                <a:satOff val="15212"/>
                <a:lumOff val="-18628"/>
                <a:alphaOff val="0"/>
                <a:shade val="30000"/>
                <a:satMod val="175000"/>
              </a:schemeClr>
            </a:gs>
            <a:gs pos="100000">
              <a:schemeClr val="accent2">
                <a:hueOff val="-9025254"/>
                <a:satOff val="15212"/>
                <a:lumOff val="-1862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>
              <a:solidFill>
                <a:schemeClr val="bg1"/>
              </a:solidFill>
            </a:rPr>
            <a:t>Вибери команду </a:t>
          </a:r>
          <a:r>
            <a:rPr lang="uk-UA" sz="2000" b="1" i="1" kern="1200">
              <a:solidFill>
                <a:schemeClr val="bg1"/>
              </a:solidFill>
            </a:rPr>
            <a:t>Зберегти зображення як</a:t>
          </a:r>
          <a:r>
            <a:rPr lang="uk-UA" sz="2000" b="1" kern="1200">
              <a:solidFill>
                <a:schemeClr val="bg1"/>
              </a:solidFill>
            </a:rPr>
            <a:t>… </a:t>
          </a:r>
          <a:endParaRPr lang="ru-RU" sz="2000" b="1" kern="1200">
            <a:solidFill>
              <a:schemeClr val="bg1"/>
            </a:solidFill>
          </a:endParaRPr>
        </a:p>
      </dsp:txBody>
      <dsp:txXfrm>
        <a:off x="387280" y="3404546"/>
        <a:ext cx="6210214" cy="421539"/>
      </dsp:txXfrm>
    </dsp:sp>
    <dsp:sp modelId="{0C337A7F-034E-4BC8-9439-B5B64B912BC4}">
      <dsp:nvSpPr>
        <dsp:cNvPr id="0" name=""/>
        <dsp:cNvSpPr/>
      </dsp:nvSpPr>
      <dsp:spPr>
        <a:xfrm rot="5400000">
          <a:off x="3413349" y="3836624"/>
          <a:ext cx="158077" cy="18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0529463"/>
                <a:satOff val="17747"/>
                <a:lumOff val="-21733"/>
                <a:alphaOff val="0"/>
                <a:shade val="63000"/>
                <a:satMod val="165000"/>
              </a:schemeClr>
            </a:gs>
            <a:gs pos="30000">
              <a:schemeClr val="accent2">
                <a:hueOff val="-10529463"/>
                <a:satOff val="17747"/>
                <a:lumOff val="-21733"/>
                <a:alphaOff val="0"/>
                <a:shade val="58000"/>
                <a:satMod val="165000"/>
              </a:schemeClr>
            </a:gs>
            <a:gs pos="75000">
              <a:schemeClr val="accent2">
                <a:hueOff val="-10529463"/>
                <a:satOff val="17747"/>
                <a:lumOff val="-21733"/>
                <a:alphaOff val="0"/>
                <a:shade val="30000"/>
                <a:satMod val="175000"/>
              </a:schemeClr>
            </a:gs>
            <a:gs pos="100000">
              <a:schemeClr val="accent2">
                <a:hueOff val="-10529463"/>
                <a:satOff val="17747"/>
                <a:lumOff val="-2173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bg1"/>
            </a:solidFill>
          </a:endParaRPr>
        </a:p>
      </dsp:txBody>
      <dsp:txXfrm rot="5400000">
        <a:off x="3413349" y="3836624"/>
        <a:ext cx="158077" cy="189692"/>
      </dsp:txXfrm>
    </dsp:sp>
    <dsp:sp modelId="{66C27B9A-26B0-4C42-AB0B-173FE8BCB557}">
      <dsp:nvSpPr>
        <dsp:cNvPr id="0" name=""/>
        <dsp:cNvSpPr/>
      </dsp:nvSpPr>
      <dsp:spPr>
        <a:xfrm>
          <a:off x="387280" y="4036855"/>
          <a:ext cx="6210214" cy="589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830304"/>
                <a:satOff val="18255"/>
                <a:lumOff val="-22353"/>
                <a:alphaOff val="0"/>
                <a:shade val="63000"/>
                <a:satMod val="165000"/>
              </a:schemeClr>
            </a:gs>
            <a:gs pos="30000">
              <a:schemeClr val="accent2">
                <a:hueOff val="-10830304"/>
                <a:satOff val="18255"/>
                <a:lumOff val="-22353"/>
                <a:alphaOff val="0"/>
                <a:shade val="58000"/>
                <a:satMod val="165000"/>
              </a:schemeClr>
            </a:gs>
            <a:gs pos="75000">
              <a:schemeClr val="accent2">
                <a:hueOff val="-10830304"/>
                <a:satOff val="18255"/>
                <a:lumOff val="-22353"/>
                <a:alphaOff val="0"/>
                <a:shade val="30000"/>
                <a:satMod val="175000"/>
              </a:schemeClr>
            </a:gs>
            <a:gs pos="100000">
              <a:schemeClr val="accent2">
                <a:hueOff val="-10830304"/>
                <a:satOff val="18255"/>
                <a:lumOff val="-2235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bg1"/>
              </a:solidFill>
            </a:rPr>
            <a:t>У вікні, що з’явилося на екрані вибери, потрібну папку (</a:t>
          </a:r>
          <a:r>
            <a:rPr lang="uk-UA" sz="2000" i="1" kern="1200" dirty="0">
              <a:solidFill>
                <a:schemeClr val="bg1"/>
              </a:solidFill>
            </a:rPr>
            <a:t>Робочий стіл––3 клас</a:t>
          </a:r>
          <a:r>
            <a:rPr lang="uk-UA" sz="2000" kern="1200" dirty="0">
              <a:solidFill>
                <a:schemeClr val="bg1"/>
              </a:solidFill>
            </a:rPr>
            <a:t>)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87280" y="4036855"/>
        <a:ext cx="6210214" cy="589298"/>
      </dsp:txXfrm>
    </dsp:sp>
    <dsp:sp modelId="{8204FA89-7ADF-4F87-A585-D0C7F26395A7}">
      <dsp:nvSpPr>
        <dsp:cNvPr id="0" name=""/>
        <dsp:cNvSpPr/>
      </dsp:nvSpPr>
      <dsp:spPr>
        <a:xfrm rot="5400000">
          <a:off x="3413349" y="4636692"/>
          <a:ext cx="158077" cy="18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bg1"/>
            </a:solidFill>
          </a:endParaRPr>
        </a:p>
      </dsp:txBody>
      <dsp:txXfrm rot="5400000">
        <a:off x="3413349" y="4636692"/>
        <a:ext cx="158077" cy="189692"/>
      </dsp:txXfrm>
    </dsp:sp>
    <dsp:sp modelId="{C16E6A6A-037A-4661-8757-AF25EFB8A481}">
      <dsp:nvSpPr>
        <dsp:cNvPr id="0" name=""/>
        <dsp:cNvSpPr/>
      </dsp:nvSpPr>
      <dsp:spPr>
        <a:xfrm>
          <a:off x="360040" y="4836923"/>
          <a:ext cx="6264694" cy="421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bg1"/>
              </a:solidFill>
            </a:rPr>
            <a:t>Натисни кнопку </a:t>
          </a:r>
          <a:r>
            <a:rPr lang="uk-UA" sz="2000" i="1" kern="1200" dirty="0">
              <a:solidFill>
                <a:schemeClr val="bg1"/>
              </a:solidFill>
            </a:rPr>
            <a:t>Зберегти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60040" y="4836923"/>
        <a:ext cx="6264694" cy="421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2D138B-E026-4FE2-A449-80BE6C839E4F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F138B1-1C76-42CE-8CF7-E084539D0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earningapps.org/view815734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learningapps.org/watch?v=pcisdouon1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earningapps.org/2061086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0meG5Pn_iO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google.com.u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8gvoPGoxnx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google.com.ua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apps.org/272985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ія&amp;quot;Картки для робочих зустрічей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667500" cy="5000625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58000" cy="189436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Розгадай ребус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772816"/>
            <a:ext cx="3240360" cy="324036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60848"/>
            <a:ext cx="6330566" cy="220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58000" cy="189436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Розгадай ребус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772816"/>
            <a:ext cx="3240360" cy="324036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ЗОБРАЖЕННЯ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60848"/>
            <a:ext cx="6330566" cy="220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764704"/>
            <a:ext cx="80946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Давайте пригадаємо: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5295662" cy="27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700808"/>
            <a:ext cx="30963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Завдання№1: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Оберіть</a:t>
            </a: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https://learningapps.org/view8157347</a:t>
            </a:r>
            <a:r>
              <a:rPr lang="uk-UA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7992888" cy="237626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Важливі та цікаві веб-сторінки або окремі зображен­ня корисно зберігати на своєму комп'ютері для пере­гляду без підключення до мережі Інтернет. </a:t>
            </a: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>
                <a:solidFill>
                  <a:srgbClr val="002060"/>
                </a:solidFill>
              </a:rPr>
              <a:t/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Наприклад</a:t>
            </a:r>
            <a:r>
              <a:rPr lang="uk-UA" dirty="0">
                <a:solidFill>
                  <a:srgbClr val="002060"/>
                </a:solidFill>
              </a:rPr>
              <a:t>, ти можеш зберегти на своєму комп'ютері малюнки, які тобі сподобалися, або які ти зможеш використати в навчальних цілях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7992888" cy="2376264"/>
          </a:xfrm>
        </p:spPr>
        <p:txBody>
          <a:bodyPr>
            <a:normAutofit fontScale="90000"/>
          </a:bodyPr>
          <a:lstStyle/>
          <a:p>
            <a:r>
              <a:rPr lang="uk-UA" sz="5300" dirty="0" smtClean="0">
                <a:solidFill>
                  <a:srgbClr val="002060"/>
                </a:solidFill>
              </a:rPr>
              <a:t>Пригадаймо алгоритм збереження зображення із браузера у власну папку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0783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8092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алгоритм збереження зображення із браузера </a:t>
            </a:r>
            <a:br>
              <a:rPr lang="uk-UA" sz="2200" b="1" dirty="0" smtClean="0">
                <a:solidFill>
                  <a:srgbClr val="002060"/>
                </a:solidFill>
              </a:rPr>
            </a:br>
            <a:r>
              <a:rPr lang="uk-UA" sz="2200" b="1" dirty="0" smtClean="0">
                <a:solidFill>
                  <a:srgbClr val="002060"/>
                </a:solidFill>
              </a:rPr>
              <a:t>у власну папку 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1052736"/>
          <a:ext cx="6984776" cy="526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Завдання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№2: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Складіть</a:t>
            </a:r>
            <a:r>
              <a:rPr lang="ru-RU" dirty="0" smtClean="0">
                <a:solidFill>
                  <a:srgbClr val="002060"/>
                </a:solidFill>
              </a:rPr>
              <a:t> алгоритм </a:t>
            </a:r>
            <a:r>
              <a:rPr lang="ru-RU" dirty="0" err="1" smtClean="0">
                <a:solidFill>
                  <a:srgbClr val="002060"/>
                </a:solidFill>
              </a:rPr>
              <a:t>пошуку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мережі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Інтернет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u="sng" dirty="0" smtClean="0">
                <a:hlinkClick r:id="rId2"/>
              </a:rPr>
              <a:t>http://learningapps.org/watch?v=pcisdouon17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41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5529238" cy="379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Завдання№3: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Віднови порядок дій в алгоритмі збереження зображення з </a:t>
            </a:r>
            <a:r>
              <a:rPr lang="uk-UA" dirty="0" err="1" smtClean="0">
                <a:solidFill>
                  <a:srgbClr val="002060"/>
                </a:solidFill>
              </a:rPr>
              <a:t>інтернету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u="sng" dirty="0" smtClean="0">
                <a:hlinkClick r:id="rId2"/>
              </a:rPr>
              <a:t>https://learningapps.org/20610868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297313" cy="38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Фізкультхвилинка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98072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https://www.youtube.com/watch?v=0meG5Pn_iOI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Дитяча руханка, фізкультхвилинка &amp;quot;Corn Dance&amp;quot; - YouTube"/>
          <p:cNvPicPr>
            <a:picLocks noChangeAspect="1" noChangeArrowheads="1"/>
          </p:cNvPicPr>
          <p:nvPr/>
        </p:nvPicPr>
        <p:blipFill>
          <a:blip r:embed="rId3" cstate="print"/>
          <a:srcRect l="7767" r="5825"/>
          <a:stretch>
            <a:fillRect/>
          </a:stretch>
        </p:blipFill>
        <p:spPr bwMode="auto">
          <a:xfrm>
            <a:off x="1475656" y="1484784"/>
            <a:ext cx="6408712" cy="41719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216896" cy="55306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Робота за комп’ютером</a:t>
            </a:r>
            <a:r>
              <a:rPr lang="uk-UA" b="1" dirty="0" smtClean="0"/>
              <a:t> 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b="1" i="1" dirty="0" smtClean="0">
                <a:solidFill>
                  <a:srgbClr val="002060"/>
                </a:solidFill>
              </a:rPr>
              <a:t>Практична робота</a:t>
            </a:r>
            <a:br>
              <a:rPr lang="uk-UA" b="1" i="1" dirty="0" smtClean="0">
                <a:solidFill>
                  <a:srgbClr val="002060"/>
                </a:solidFill>
              </a:rPr>
            </a:br>
            <a:r>
              <a:rPr lang="uk-UA" b="1" i="1" dirty="0" smtClean="0">
                <a:solidFill>
                  <a:srgbClr val="002060"/>
                </a:solidFill>
              </a:rPr>
              <a:t> </a:t>
            </a:r>
            <a:br>
              <a:rPr lang="uk-UA" b="1" i="1" dirty="0" smtClean="0">
                <a:solidFill>
                  <a:srgbClr val="002060"/>
                </a:solidFill>
              </a:rPr>
            </a:br>
            <a:r>
              <a:rPr lang="uk-UA" i="1" dirty="0" smtClean="0">
                <a:solidFill>
                  <a:srgbClr val="00B050"/>
                </a:solidFill>
              </a:rPr>
              <a:t>Пошук та завантаження даних з Інтернету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Робота за комп&amp;#39;ютером — урок. Інформатика НУШ, 2 клас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096344" cy="3096344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Google объявил о покупке стартапа Tenor, платформы поиска GIF-изображений |  Bel.biz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78362"/>
            <a:ext cx="3159274" cy="1579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06084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Гра  </a:t>
            </a:r>
            <a:r>
              <a:rPr lang="uk-UA" sz="5400" b="1" dirty="0" smtClean="0">
                <a:solidFill>
                  <a:srgbClr val="00B050"/>
                </a:solidFill>
              </a:rPr>
              <a:t>«ТАК»</a:t>
            </a:r>
            <a:r>
              <a:rPr lang="uk-UA" sz="5400" b="1" dirty="0" smtClean="0"/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або</a:t>
            </a:r>
            <a:r>
              <a:rPr lang="uk-UA" sz="5400" b="1" dirty="0" smtClean="0"/>
              <a:t> </a:t>
            </a:r>
            <a:r>
              <a:rPr lang="uk-UA" sz="5400" b="1" dirty="0" smtClean="0">
                <a:solidFill>
                  <a:srgbClr val="FF0000"/>
                </a:solidFill>
              </a:rPr>
              <a:t>«НІ» </a:t>
            </a:r>
            <a:endParaRPr lang="ru-RU" sz="5400" dirty="0"/>
          </a:p>
        </p:txBody>
      </p:sp>
      <p:pic>
        <p:nvPicPr>
          <p:cNvPr id="5" name="Рисунок 4" descr="1500913662_right-1712994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4824536" cy="2160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404664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ПОВТОРЕННЯ ПРАВИЛ РОБОТИ ЗА КОМП’ЮТЕРОМ</a:t>
            </a:r>
            <a:endParaRPr lang="ru-RU" sz="32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5373216"/>
            <a:ext cx="81444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Пам’ятайте! 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Якщо не дотримувати правил техніки безпеки та поведінки,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робота за комп’ютером може завдати шкоди вашому здоров’ю.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2060848"/>
          <a:ext cx="7776863" cy="2676432"/>
        </p:xfrm>
        <a:graphic>
          <a:graphicData uri="http://schemas.openxmlformats.org/drawingml/2006/table">
            <a:tbl>
              <a:tblPr/>
              <a:tblGrid>
                <a:gridCol w="5017616"/>
                <a:gridCol w="2759247"/>
              </a:tblGrid>
              <a:tr h="52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798445" algn="l"/>
                        </a:tabLs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Завдання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798445" algn="l"/>
                        </a:tabLs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Відповідь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84">
                <a:tc>
                  <a:txBody>
                    <a:bodyPr/>
                    <a:lstStyle/>
                    <a:p>
                      <a:pPr marR="6985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8445" algn="l"/>
                        </a:tabLs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Скільки очей у павука?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8445" algn="l"/>
                        </a:tabLs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8445" algn="l"/>
                        </a:tabLs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Скільки мов всього у світі?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8445" algn="l"/>
                        </a:tabLs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5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8445" algn="l"/>
                        </a:tabLs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Скільки літер має найдовше </a:t>
                      </a: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слово в українській мові?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8445" algn="l"/>
                        </a:tabLs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764704"/>
            <a:ext cx="69769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8763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 1.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Заповнити таблицю відомостями,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87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використовуючи мережу Інтернет.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8763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Google объявил о покупке стартапа Tenor, платформы поиска GIF-изображений |  Bel.biz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78362"/>
            <a:ext cx="3159274" cy="1579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Комп&amp;#39;ютер і здоров&amp;#39;я - Ourboo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 bwMode="auto">
          <a:xfrm>
            <a:off x="179512" y="0"/>
            <a:ext cx="8460432" cy="5640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836712"/>
            <a:ext cx="85994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Завдання 2.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Знайдіть зображення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ключовими словами,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перегляньте їх та збережіть декілька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вашу папку  (</a:t>
            </a: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Робочий стіл-папка 3 клас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енергія сонця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енергія вітру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енергія води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569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КЛЮЧОВІ СЛОВА: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Google объявил о покупке стартапа Tenor, платформы поиска GIF-изображений |  Bel.b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Google объявил о покупке стартапа Tenor, платформы поиска GIF-изображений |  Bel.b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Google объявил о покупке стартапа Tenor, платформы поиска GIF-изображений |  Bel.biz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78362"/>
            <a:ext cx="3159274" cy="1579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Рефлексія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91264" cy="4197080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                 </a:t>
            </a:r>
            <a:r>
              <a:rPr lang="uk-UA" sz="3600" b="1" dirty="0" smtClean="0">
                <a:solidFill>
                  <a:srgbClr val="002060"/>
                </a:solidFill>
              </a:rPr>
              <a:t>Стаємо у коло:</a:t>
            </a:r>
            <a:endParaRPr lang="ru-RU" sz="3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</a:rPr>
              <a:t>— Що нового ви дізналися на уроці?</a:t>
            </a:r>
            <a:endParaRPr lang="ru-RU" sz="3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</a:rPr>
              <a:t>— Що найбільше запам’яталося на уроці?</a:t>
            </a:r>
            <a:endParaRPr lang="ru-RU" sz="3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</a:rPr>
              <a:t>— Що сподобалося?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КОЛО УСПІХУ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печать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980" r="18292"/>
          <a:stretch>
            <a:fillRect/>
          </a:stretch>
        </p:blipFill>
        <p:spPr>
          <a:xfrm>
            <a:off x="1619672" y="1876326"/>
            <a:ext cx="5112568" cy="4981674"/>
          </a:xfr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860032" y="4365104"/>
            <a:ext cx="129614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ages.ua.prom.st/2658078701_kolo-nastroyu-stend-ugo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РОЗВ’ЯЗУЄМО КРОСВОРД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3412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Завдання:</a:t>
            </a: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        Знайди слова, які ми використовуємо, працюючи з комп'ютерними мережами:</a:t>
            </a:r>
          </a:p>
          <a:p>
            <a:pPr>
              <a:buNone/>
            </a:pPr>
            <a:r>
              <a:rPr lang="uk-UA" sz="1600" b="1" u="sng" dirty="0" smtClean="0">
                <a:hlinkClick r:id="rId2"/>
              </a:rPr>
              <a:t>https://learningapps.org/2729858</a:t>
            </a:r>
            <a:r>
              <a:rPr lang="uk-UA" sz="1600" b="1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uk-UA" dirty="0" smtClean="0"/>
              <a:t>          </a:t>
            </a:r>
          </a:p>
          <a:p>
            <a:pPr>
              <a:buNone/>
            </a:pPr>
            <a:r>
              <a:rPr lang="uk-UA" dirty="0" smtClean="0"/>
              <a:t>      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7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3333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0050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За кожну правильну відповідь учень отримує 2 літери, з яких необхідно скласти ключове слово чи словосполучення.</a:t>
            </a:r>
            <a:endParaRPr lang="ru-RU" sz="2400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58000" cy="189436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Як зберегти інформацію?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636912"/>
            <a:ext cx="6766520" cy="1371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Тема уроку: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«Пошук та завантаження даних з Інтернету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772816"/>
            <a:ext cx="3240360" cy="324036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58000" cy="136815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Увага!!!  Увага!!!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До уваги батьків! Запрошуємо взяти участь у вебінарі!!! - Комунальний  заклад &amp;quot;Дошкільний навчальний заклад (ясла-садок) № 294 Харківської міської  ради&amp;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852936"/>
            <a:ext cx="2843808" cy="2843808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RRC7jasPbVAN5VMJ1k1jf1LmnE51EzULTWew&amp;usqp=C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182323" cy="453650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7480" y="5085184"/>
            <a:ext cx="6766520" cy="13716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РЕБУСИ</a:t>
            </a:r>
            <a:r>
              <a:rPr lang="uk-UA" sz="3200" dirty="0" smtClean="0">
                <a:solidFill>
                  <a:srgbClr val="FF0000"/>
                </a:solidFill>
              </a:rPr>
              <a:t>______</a:t>
            </a:r>
            <a:r>
              <a:rPr lang="uk-UA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58000" cy="189436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Розгадай ребус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772816"/>
            <a:ext cx="3240360" cy="324036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55149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58000" cy="189436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Розгадай ребус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772816"/>
            <a:ext cx="3240360" cy="324036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БРАУЗЕР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55149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58000" cy="189436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Розгадай ребус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772816"/>
            <a:ext cx="3240360" cy="324036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474" y="1658543"/>
            <a:ext cx="4341837" cy="273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858000" cy="189436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Розгадай ребус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772816"/>
            <a:ext cx="3240360" cy="324036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ПОШУК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474" y="1658543"/>
            <a:ext cx="4341837" cy="273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487</TotalTime>
  <Words>294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Слайд 1</vt:lpstr>
      <vt:lpstr>Слайд 2</vt:lpstr>
      <vt:lpstr>РОЗВ’ЯЗУЄМО КРОСВОРД  </vt:lpstr>
      <vt:lpstr>Як зберегти інформацію?  </vt:lpstr>
      <vt:lpstr> Увага!!!  Увага!!! </vt:lpstr>
      <vt:lpstr>Розгадай ребус </vt:lpstr>
      <vt:lpstr>Розгадай ребус </vt:lpstr>
      <vt:lpstr>Розгадай ребус </vt:lpstr>
      <vt:lpstr>Розгадай ребус </vt:lpstr>
      <vt:lpstr>Розгадай ребус </vt:lpstr>
      <vt:lpstr>Розгадай ребус </vt:lpstr>
      <vt:lpstr>Слайд 12</vt:lpstr>
      <vt:lpstr>Важливі та цікаві веб-сторінки або окремі зображен­ня корисно зберігати на своєму комп'ютері для пере­гляду без підключення до мережі Інтернет.   Наприклад, ти можеш зберегти на своєму комп'ютері малюнки, які тобі сподобалися, або які ти зможеш використати в навчальних цілях  </vt:lpstr>
      <vt:lpstr>Пригадаймо алгоритм збереження зображення із браузера у власну папку  </vt:lpstr>
      <vt:lpstr>алгоритм збереження зображення із браузера  у власну папку   </vt:lpstr>
      <vt:lpstr>Завдання №2:  Складіть алгоритм пошуку в мережі Інтернет http://learningapps.org/watch?v=pcisdouon17 </vt:lpstr>
      <vt:lpstr>   Завдання№3:  Віднови порядок дій в алгоритмі збереження зображення з інтернету https://learningapps.org/20610868 </vt:lpstr>
      <vt:lpstr>Фізкультхвилинка </vt:lpstr>
      <vt:lpstr>Робота за комп’ютером    Практична робота   Пошук та завантаження даних з Інтернету   </vt:lpstr>
      <vt:lpstr>Слайд 20</vt:lpstr>
      <vt:lpstr>Слайд 21</vt:lpstr>
      <vt:lpstr>Слайд 22</vt:lpstr>
      <vt:lpstr>Рефлексія </vt:lpstr>
      <vt:lpstr>КОЛО УСПІХУ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Безпечне користування Інтернетом. Авторське право. Критичне оцінювання відомостей, отриманих з Інтернету</dc:title>
  <dc:creator>1</dc:creator>
  <cp:lastModifiedBy>Microsoft Office</cp:lastModifiedBy>
  <cp:revision>40</cp:revision>
  <dcterms:created xsi:type="dcterms:W3CDTF">2021-11-16T08:01:43Z</dcterms:created>
  <dcterms:modified xsi:type="dcterms:W3CDTF">2022-11-11T12:51:33Z</dcterms:modified>
</cp:coreProperties>
</file>