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873EEF-B29D-4F39-A1F3-F79F0BD97731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D88D15-6122-448F-BAE0-B751E4C77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4C03F-12B4-4DA7-AD2A-7104EBD5447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5EED8-15B0-4D41-AAA8-FE86B7945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DFD6D-1005-48DC-BD7B-D37B4D4FC357}" type="datetime1">
              <a:rPr lang="ru-RU"/>
              <a:pPr>
                <a:defRPr/>
              </a:pPr>
              <a:t>07.11.2022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3627D-2201-4DAB-8A37-D676A8679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DE2E-E1DD-41F2-9E03-FE36FF2015DD}" type="datetime1">
              <a:rPr lang="ru-RU"/>
              <a:pPr>
                <a:defRPr/>
              </a:pPr>
              <a:t>07.11.2022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1BEA3-280E-4B34-AECB-0C3629065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66CD-B58B-4AB1-98C1-565B3F505FFC}" type="datetime1">
              <a:rPr lang="ru-RU"/>
              <a:pPr>
                <a:defRPr/>
              </a:pPr>
              <a:t>07.11.2022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CF84C-9CB0-4597-907A-D59A525D5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6B978-A973-44AD-A9E0-6C457C7A2B69}" type="datetime1">
              <a:rPr lang="ru-RU"/>
              <a:pPr>
                <a:defRPr/>
              </a:pPr>
              <a:t>07.11.2022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A5BE6-7C03-4714-B625-BA2A24992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B0A6C-57C0-4951-9A4A-26E67ECA8D5A}" type="datetime1">
              <a:rPr lang="ru-RU"/>
              <a:pPr>
                <a:defRPr/>
              </a:pPr>
              <a:t>07.11.2022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37875-2B18-4892-BA1B-A6915AA90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3E27-F4B7-4310-AF04-C1E7BB6EF575}" type="datetime1">
              <a:rPr lang="ru-RU"/>
              <a:pPr>
                <a:defRPr/>
              </a:pPr>
              <a:t>07.11.2022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57F40-F1D1-4249-8348-37E30CC9E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6E938-30AB-4A04-BDC8-CA401907660A}" type="datetime1">
              <a:rPr lang="ru-RU"/>
              <a:pPr>
                <a:defRPr/>
              </a:pPr>
              <a:t>07.11.2022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7B52B-30A3-438D-B653-B6FF9F5A4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E0295-0ADE-46E2-B80E-1B53C1CB77E5}" type="datetime1">
              <a:rPr lang="ru-RU"/>
              <a:pPr>
                <a:defRPr/>
              </a:pPr>
              <a:t>07.11.2022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DD7F-66CE-477B-8571-118A38DA0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1AB51-4B16-43EE-A36E-F4FB978E5105}" type="datetime1">
              <a:rPr lang="ru-RU"/>
              <a:pPr>
                <a:defRPr/>
              </a:pPr>
              <a:t>07.11.2022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0B7D4-40F0-47C5-A5C0-C758FB293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8F06A-2A6B-458F-9157-2A33FABEF644}" type="datetime1">
              <a:rPr lang="ru-RU"/>
              <a:pPr>
                <a:defRPr/>
              </a:pPr>
              <a:t>07.11.2022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D3D45-AA25-4AF1-BFAD-9E10FFF02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CB652-729B-4BEF-AC70-66204F30CF11}" type="datetime1">
              <a:rPr lang="ru-RU"/>
              <a:pPr>
                <a:defRPr/>
              </a:pPr>
              <a:t>07.11.2022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FEEFE8-A810-4714-8BDA-41A743826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8F6C773-E3DE-4962-97BD-CE4C8CF3E80B}" type="datetime1">
              <a:rPr lang="ru-RU"/>
              <a:pPr>
                <a:defRPr/>
              </a:pPr>
              <a:t>07.11.2022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LA-Qp5VMa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187450" y="188913"/>
            <a:ext cx="6480175" cy="28765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4800" dirty="0" smtClean="0"/>
              <a:t>Складові комп’ютерів та їх призначення.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t="15379"/>
          <a:stretch>
            <a:fillRect/>
          </a:stretch>
        </p:blipFill>
        <p:spPr bwMode="auto">
          <a:xfrm>
            <a:off x="611188" y="2565400"/>
            <a:ext cx="74533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060575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Працюємо з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ютером</a:t>
            </a:r>
            <a:endParaRPr lang="ru-RU" dirty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539750" y="3860800"/>
            <a:ext cx="7620000" cy="604838"/>
          </a:xfrm>
        </p:spPr>
        <p:txBody>
          <a:bodyPr/>
          <a:lstStyle/>
          <a:p>
            <a:r>
              <a:rPr lang="en-US" smtClean="0"/>
              <a:t>https://learningapps.org/1143908</a:t>
            </a:r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557338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395288" y="3357563"/>
            <a:ext cx="7620000" cy="2044700"/>
          </a:xfrm>
        </p:spPr>
        <p:txBody>
          <a:bodyPr/>
          <a:lstStyle/>
          <a:p>
            <a:pPr marL="114300" indent="0">
              <a:buFont typeface="Arial" charset="0"/>
              <a:buNone/>
            </a:pPr>
            <a:r>
              <a:rPr lang="ru-RU" smtClean="0"/>
              <a:t>Переглянути</a:t>
            </a:r>
            <a:r>
              <a:rPr lang="en-US" smtClean="0"/>
              <a:t> </a:t>
            </a:r>
            <a:r>
              <a:rPr lang="ru-RU" smtClean="0"/>
              <a:t>відео, перейшовши за</a:t>
            </a:r>
            <a:r>
              <a:rPr lang="en-US" smtClean="0"/>
              <a:t> </a:t>
            </a:r>
            <a:r>
              <a:rPr lang="ru-RU" smtClean="0"/>
              <a:t>посиланням: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hlinkClick r:id="rId2"/>
              </a:rPr>
              <a:t>https://www.youtube.com/watch?v=vLA-Qp5VMac</a:t>
            </a:r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205038"/>
            <a:ext cx="7620000" cy="3340100"/>
          </a:xfrm>
        </p:spPr>
        <p:txBody>
          <a:bodyPr rtlCol="0">
            <a:normAutofit fontScale="850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100" b="1" dirty="0" smtClean="0"/>
              <a:t>навчальна:</a:t>
            </a:r>
            <a:r>
              <a:rPr lang="en-US" sz="3100" b="1" dirty="0" smtClean="0"/>
              <a:t> </a:t>
            </a:r>
            <a:r>
              <a:rPr lang="uk-UA" sz="3100" dirty="0" smtClean="0"/>
              <a:t>ознайомити</a:t>
            </a:r>
            <a:r>
              <a:rPr lang="en-US" sz="3100" dirty="0" smtClean="0"/>
              <a:t> </a:t>
            </a:r>
            <a:r>
              <a:rPr lang="uk-UA" sz="3100" dirty="0" smtClean="0"/>
              <a:t>зі </a:t>
            </a:r>
            <a:r>
              <a:rPr lang="uk-UA" sz="3100" dirty="0"/>
              <a:t>складовими комп’ютера, </a:t>
            </a:r>
            <a:r>
              <a:rPr lang="uk-UA" sz="3100" dirty="0" smtClean="0"/>
              <a:t>розрізняти поняття </a:t>
            </a:r>
            <a:r>
              <a:rPr lang="uk-UA" sz="3100" dirty="0"/>
              <a:t>«пристрої введення, зберігання і виведення даних», познайомити </a:t>
            </a:r>
            <a:r>
              <a:rPr lang="uk-UA" sz="3100" dirty="0" smtClean="0"/>
              <a:t>з </a:t>
            </a:r>
            <a:r>
              <a:rPr lang="uk-UA" sz="3100" dirty="0"/>
              <a:t>їх призначенням.</a:t>
            </a:r>
            <a:endParaRPr lang="ru-RU" sz="3100" dirty="0"/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100" b="1" dirty="0" smtClean="0"/>
              <a:t>розвиваюча: </a:t>
            </a:r>
            <a:r>
              <a:rPr lang="uk-UA" sz="3100" dirty="0" smtClean="0"/>
              <a:t>розвивати логічне мислення; формувати вміння діяти за інструкцією, планувати свою діяльність, аналізувати i робити висновки;</a:t>
            </a: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100" b="1" dirty="0" smtClean="0"/>
              <a:t>виховна:</a:t>
            </a:r>
            <a:r>
              <a:rPr lang="uk-UA" sz="3100" dirty="0" smtClean="0"/>
              <a:t> виховувати </a:t>
            </a:r>
            <a:r>
              <a:rPr lang="uk-UA" sz="3100" smtClean="0"/>
              <a:t>інформаційну культуру, </a:t>
            </a:r>
            <a:r>
              <a:rPr lang="uk-UA" sz="3100" dirty="0" smtClean="0"/>
              <a:t>уважність, акуратність, дисциплінованість</a:t>
            </a:r>
            <a:r>
              <a:rPr lang="ru-RU" sz="3100" dirty="0" smtClean="0"/>
              <a:t>.</a:t>
            </a:r>
            <a:endParaRPr lang="ru-RU" sz="3100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764704"/>
            <a:ext cx="597666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Мета уроку: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Ти</a:t>
            </a:r>
            <a:r>
              <a:rPr lang="ru-RU" dirty="0" smtClean="0"/>
              <a:t> д</a:t>
            </a:r>
            <a:r>
              <a:rPr lang="uk-UA" dirty="0" smtClean="0"/>
              <a:t>і</a:t>
            </a:r>
            <a:r>
              <a:rPr lang="ru-RU" dirty="0" err="1" smtClean="0"/>
              <a:t>зна</a:t>
            </a:r>
            <a:r>
              <a:rPr lang="uk-UA" dirty="0" smtClean="0"/>
              <a:t>є</a:t>
            </a:r>
            <a:r>
              <a:rPr lang="ru-RU" dirty="0" err="1" smtClean="0"/>
              <a:t>шся</a:t>
            </a:r>
            <a:r>
              <a:rPr lang="ru-RU" dirty="0" smtClean="0"/>
              <a:t> про: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2012" y="2510358"/>
            <a:ext cx="8229600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пристрої введення даних (миша, клавіатура);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251520" y="1258103"/>
            <a:ext cx="8136904" cy="87871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складові персонального комп’ютера, їх призначення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51520" y="3717032"/>
            <a:ext cx="8156229" cy="7920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пристрої зберігання даних (жорсткий магнітний диск, оптичний диск, флеш-пам’ять); 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41857" y="4941168"/>
            <a:ext cx="8156229" cy="82809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пристрої виведення даних (монітор, принтер);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animBg="1"/>
      <p:bldP spid="5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229600" cy="1125538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uk-UA" b="1" smtClean="0"/>
              <a:t>Комп’ютер </a:t>
            </a:r>
            <a:r>
              <a:rPr lang="uk-UA" smtClean="0"/>
              <a:t>– це машина, яка виконує логічні і математичні операції над даними і видає результати у формі, зрозумілій людині або машині.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775"/>
            <a:ext cx="824388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76225" y="2293938"/>
            <a:ext cx="2092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ndara" pitchFamily="34" charset="0"/>
              </a:rPr>
              <a:t>Системний блок </a:t>
            </a:r>
            <a:endParaRPr lang="ru-RU">
              <a:latin typeface="Candara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994150" y="2295525"/>
            <a:ext cx="1155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ndara" pitchFamily="34" charset="0"/>
              </a:rPr>
              <a:t>Монітор</a:t>
            </a:r>
            <a:endParaRPr lang="ru-RU">
              <a:latin typeface="Candara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547938" y="5435600"/>
            <a:ext cx="1446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ndara" pitchFamily="34" charset="0"/>
              </a:rPr>
              <a:t>Клавіатура</a:t>
            </a:r>
            <a:endParaRPr lang="ru-RU">
              <a:latin typeface="Candara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636838"/>
            <a:ext cx="47625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364163" y="5281613"/>
            <a:ext cx="2590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ndara" pitchFamily="34" charset="0"/>
              </a:rPr>
              <a:t>Маніпулятор «миша»</a:t>
            </a:r>
            <a:endParaRPr lang="ru-RU">
              <a:latin typeface="Candara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84213" y="692150"/>
            <a:ext cx="7993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Як</a:t>
            </a:r>
            <a:r>
              <a:rPr lang="uk-UA" sz="3200"/>
              <a:t>і є основні складові комп</a:t>
            </a:r>
            <a:r>
              <a:rPr lang="en-US" sz="3200"/>
              <a:t>’</a:t>
            </a:r>
            <a:r>
              <a:rPr lang="uk-UA" sz="3200"/>
              <a:t>ютера?</a:t>
            </a:r>
            <a:endParaRPr lang="ru-RU" sz="32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i="1" dirty="0"/>
              <a:t>Будова комп’ютера: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Картинки по запросу Будова комп’ютер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765175"/>
            <a:ext cx="8785225" cy="5976938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b="1" i="1" dirty="0" smtClean="0"/>
              <a:t>Пристрої введення інформації</a:t>
            </a:r>
            <a:r>
              <a:rPr lang="uk-UA" sz="2400" b="1" dirty="0" smtClean="0"/>
              <a:t>: </a:t>
            </a:r>
            <a:r>
              <a:rPr lang="uk-UA" sz="2400" dirty="0" smtClean="0"/>
              <a:t>клавіатура, маніпулятори миша,  джойстик, сканер, графічний планшет, відеокамери.</a:t>
            </a:r>
            <a:endParaRPr lang="ru-RU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249863"/>
            <a:ext cx="32924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0613" y="3230563"/>
            <a:ext cx="25098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0450" y="4581525"/>
            <a:ext cx="218122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675" y="3502025"/>
            <a:ext cx="2892425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9400" y="1274763"/>
            <a:ext cx="25939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3" y="1504950"/>
            <a:ext cx="21891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3604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i="1" dirty="0" smtClean="0"/>
              <a:t>Пристрої виведення інформації</a:t>
            </a:r>
            <a:r>
              <a:rPr lang="uk-UA" sz="2800" b="1" dirty="0" smtClean="0"/>
              <a:t>: </a:t>
            </a:r>
            <a:r>
              <a:rPr lang="uk-UA" sz="2800" dirty="0" smtClean="0"/>
              <a:t>монітори, принтери,  звукові колонки, телефони, навушники, мультимедійні проектори. </a:t>
            </a:r>
            <a:endParaRPr lang="ru-RU" sz="2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63"/>
            <a:ext cx="18827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763" y="4906963"/>
            <a:ext cx="2840037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1517650"/>
            <a:ext cx="302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68900" y="1412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5088" y="3556000"/>
            <a:ext cx="3192462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19425" y="5048250"/>
            <a:ext cx="315753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Висновки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538" y="1557338"/>
            <a:ext cx="7408862" cy="4568825"/>
          </a:xfrm>
        </p:spPr>
        <p:txBody>
          <a:bodyPr/>
          <a:lstStyle/>
          <a:p>
            <a:pPr marL="273050" indent="-273050">
              <a:spcAft>
                <a:spcPts val="600"/>
              </a:spcAft>
              <a:buFontTx/>
              <a:buChar char="•"/>
            </a:pPr>
            <a:r>
              <a:rPr lang="uk-UA" smtClean="0">
                <a:latin typeface="Arial" charset="0"/>
              </a:rPr>
              <a:t> </a:t>
            </a:r>
            <a:r>
              <a:rPr lang="uk-UA" b="1" smtClean="0">
                <a:latin typeface="Arial" charset="0"/>
              </a:rPr>
              <a:t>Персональний к</a:t>
            </a:r>
            <a:r>
              <a:rPr lang="ru-RU" b="1" smtClean="0">
                <a:latin typeface="Arial" charset="0"/>
              </a:rPr>
              <a:t>омп’ютер</a:t>
            </a:r>
            <a:r>
              <a:rPr lang="ru-RU" smtClean="0">
                <a:latin typeface="Arial" charset="0"/>
              </a:rPr>
              <a:t> призначений для роботи одного </a:t>
            </a:r>
            <a:r>
              <a:rPr lang="uk-UA" smtClean="0">
                <a:latin typeface="Arial" charset="0"/>
              </a:rPr>
              <a:t>користувача</a:t>
            </a:r>
            <a:r>
              <a:rPr lang="ru-RU" smtClean="0">
                <a:latin typeface="Arial" charset="0"/>
              </a:rPr>
              <a:t>.</a:t>
            </a:r>
          </a:p>
          <a:p>
            <a:pPr marL="273050" indent="-273050">
              <a:spcAft>
                <a:spcPts val="600"/>
              </a:spcAft>
              <a:buFontTx/>
              <a:buChar char="•"/>
            </a:pPr>
            <a:r>
              <a:rPr lang="uk-UA" smtClean="0">
                <a:latin typeface="Arial" charset="0"/>
              </a:rPr>
              <a:t> </a:t>
            </a:r>
            <a:r>
              <a:rPr lang="ru-RU" b="1" smtClean="0">
                <a:latin typeface="Arial" charset="0"/>
              </a:rPr>
              <a:t>Основні складові комп’ютера:</a:t>
            </a:r>
            <a:r>
              <a:rPr lang="ru-RU" smtClean="0">
                <a:latin typeface="Arial" charset="0"/>
              </a:rPr>
              <a:t> системний блок, монітор, клавіатура та миша. </a:t>
            </a:r>
            <a:endParaRPr lang="uk-UA" smtClean="0">
              <a:latin typeface="Arial" charset="0"/>
            </a:endParaRPr>
          </a:p>
          <a:p>
            <a:pPr marL="273050" indent="-273050">
              <a:spcAft>
                <a:spcPts val="600"/>
              </a:spcAft>
              <a:buFontTx/>
              <a:buChar char="•"/>
            </a:pPr>
            <a:r>
              <a:rPr lang="uk-UA" smtClean="0">
                <a:latin typeface="Arial" charset="0"/>
              </a:rPr>
              <a:t> Найважливіші пристрої комп’ютера — </a:t>
            </a:r>
            <a:r>
              <a:rPr lang="uk-UA" b="1" smtClean="0">
                <a:latin typeface="Arial" charset="0"/>
              </a:rPr>
              <a:t>процесор</a:t>
            </a:r>
            <a:r>
              <a:rPr lang="en-US" b="1" smtClean="0">
                <a:latin typeface="Arial" charset="0"/>
              </a:rPr>
              <a:t> </a:t>
            </a:r>
            <a:r>
              <a:rPr lang="uk-UA" b="1" smtClean="0">
                <a:latin typeface="Arial" charset="0"/>
              </a:rPr>
              <a:t>і пам’ять</a:t>
            </a:r>
            <a:r>
              <a:rPr lang="uk-UA" smtClean="0">
                <a:latin typeface="Arial" charset="0"/>
              </a:rPr>
              <a:t> — містяться в системному блоці.</a:t>
            </a:r>
          </a:p>
          <a:p>
            <a:pPr marL="273050" indent="-273050">
              <a:spcAft>
                <a:spcPts val="600"/>
              </a:spcAft>
              <a:buFontTx/>
              <a:buChar char="•"/>
            </a:pPr>
            <a:r>
              <a:rPr lang="uk-UA" smtClean="0">
                <a:latin typeface="Arial" charset="0"/>
              </a:rPr>
              <a:t> </a:t>
            </a:r>
            <a:r>
              <a:rPr lang="uk-UA" b="1" smtClean="0">
                <a:latin typeface="Arial" charset="0"/>
              </a:rPr>
              <a:t>Додаткові пристрої комп’ютера</a:t>
            </a:r>
            <a:r>
              <a:rPr lang="uk-UA" smtClean="0">
                <a:latin typeface="Arial" charset="0"/>
              </a:rPr>
              <a:t> розділяються на пристрої введення даних, пристрої виведення, пристрої збереження даних та комунікаційні пристрої.</a:t>
            </a:r>
          </a:p>
          <a:p>
            <a:pPr marL="273050" indent="-273050"/>
            <a:endParaRPr lang="uk-UA" smtClean="0">
              <a:latin typeface="Arial" charset="0"/>
            </a:endParaRPr>
          </a:p>
          <a:p>
            <a:pPr marL="273050" indent="-273050"/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348</TotalTime>
  <Words>171</Words>
  <Application>Microsoft Office PowerPoint</Application>
  <PresentationFormat>Экран (4:3)</PresentationFormat>
  <Paragraphs>24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Cambria</vt:lpstr>
      <vt:lpstr>Calibri</vt:lpstr>
      <vt:lpstr>Symbol</vt:lpstr>
      <vt:lpstr>Candara</vt:lpstr>
      <vt:lpstr>Соседство</vt:lpstr>
      <vt:lpstr>Складові комп’ютерів та їх призначення. </vt:lpstr>
      <vt:lpstr>Слайд 2</vt:lpstr>
      <vt:lpstr>Ти дізнаєшся про:</vt:lpstr>
      <vt:lpstr>Слайд 4</vt:lpstr>
      <vt:lpstr>Слайд 5</vt:lpstr>
      <vt:lpstr>Будова комп’ютера:  </vt:lpstr>
      <vt:lpstr>Пристрої введення інформації: клавіатура, маніпулятори миша,  джойстик, сканер, графічний планшет, відеокамери.</vt:lpstr>
      <vt:lpstr>Пристрої виведення інформації: монітори, принтери,  звукові колонки, телефони, навушники, мультимедійні проектори. </vt:lpstr>
      <vt:lpstr>Висновки</vt:lpstr>
      <vt:lpstr>Працюємо з комп’ютером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Складові комп’ютерів: системний блок, пристрої введення (миша, клавіатура), зберігання (жорсткий магнітний диск, оптичний диск,  флеш-пам’ять), виведення даних (монітор, принтер),та їх призначення.</dc:title>
  <dc:creator>User</dc:creator>
  <cp:lastModifiedBy>Саня</cp:lastModifiedBy>
  <cp:revision>40</cp:revision>
  <dcterms:created xsi:type="dcterms:W3CDTF">2018-03-16T20:54:10Z</dcterms:created>
  <dcterms:modified xsi:type="dcterms:W3CDTF">2022-11-07T16:38:11Z</dcterms:modified>
</cp:coreProperties>
</file>