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541" r:id="rId3"/>
    <p:sldId id="2539" r:id="rId4"/>
    <p:sldId id="2542" r:id="rId5"/>
    <p:sldId id="2543" r:id="rId6"/>
    <p:sldId id="2544" r:id="rId7"/>
    <p:sldId id="2545" r:id="rId8"/>
    <p:sldId id="2546" r:id="rId9"/>
    <p:sldId id="2550" r:id="rId10"/>
    <p:sldId id="2552" r:id="rId11"/>
    <p:sldId id="2547" r:id="rId12"/>
    <p:sldId id="2548" r:id="rId13"/>
    <p:sldId id="2549" r:id="rId14"/>
    <p:sldId id="2555" r:id="rId15"/>
    <p:sldId id="2556" r:id="rId16"/>
    <p:sldId id="2557" r:id="rId17"/>
    <p:sldId id="2558" r:id="rId18"/>
    <p:sldId id="2559" r:id="rId19"/>
    <p:sldId id="2560" r:id="rId20"/>
    <p:sldId id="2561" r:id="rId21"/>
    <p:sldId id="2562" r:id="rId22"/>
    <p:sldId id="2563" r:id="rId23"/>
    <p:sldId id="2565" r:id="rId24"/>
    <p:sldId id="2569" r:id="rId25"/>
    <p:sldId id="2570" r:id="rId26"/>
    <p:sldId id="2567" r:id="rId27"/>
    <p:sldId id="2568" r:id="rId28"/>
    <p:sldId id="2564" r:id="rId29"/>
    <p:sldId id="2571" r:id="rId30"/>
    <p:sldId id="2573" r:id="rId31"/>
    <p:sldId id="2574" r:id="rId32"/>
    <p:sldId id="2575" r:id="rId33"/>
    <p:sldId id="2576" r:id="rId34"/>
    <p:sldId id="2577" r:id="rId35"/>
    <p:sldId id="2578" r:id="rId36"/>
    <p:sldId id="2579" r:id="rId37"/>
    <p:sldId id="2580" r:id="rId38"/>
    <p:sldId id="2581" r:id="rId39"/>
    <p:sldId id="2582" r:id="rId40"/>
    <p:sldId id="2583" r:id="rId41"/>
    <p:sldId id="560" r:id="rId42"/>
    <p:sldId id="1732" r:id="rId43"/>
    <p:sldId id="545" r:id="rId44"/>
    <p:sldId id="259" r:id="rId45"/>
    <p:sldId id="261" r:id="rId46"/>
    <p:sldId id="304" r:id="rId4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ергій Мацаєнко" initials="СМ"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48A1AF"/>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9" autoAdjust="0"/>
    <p:restoredTop sz="94892" autoAdjust="0"/>
  </p:normalViewPr>
  <p:slideViewPr>
    <p:cSldViewPr snapToGrid="0">
      <p:cViewPr>
        <p:scale>
          <a:sx n="60" d="100"/>
          <a:sy n="60" d="100"/>
        </p:scale>
        <p:origin x="-300" y="-336"/>
      </p:cViewPr>
      <p:guideLst>
        <p:guide orient="horz" pos="2160"/>
        <p:guide pos="3840"/>
      </p:guideLst>
    </p:cSldViewPr>
  </p:slideViewPr>
  <p:notesTextViewPr>
    <p:cViewPr>
      <p:scale>
        <a:sx n="1" d="1"/>
        <a:sy n="1" d="1"/>
      </p:scale>
      <p:origin x="0" y="0"/>
    </p:cViewPr>
  </p:notesTextViewPr>
  <p:sorterViewPr>
    <p:cViewPr>
      <p:scale>
        <a:sx n="130" d="100"/>
        <a:sy n="130" d="100"/>
      </p:scale>
      <p:origin x="0" y="14562"/>
    </p:cViewPr>
  </p:sorter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F1693-88B3-48D2-839A-3ABD9F34B888}"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uk-UA"/>
        </a:p>
      </dgm:t>
    </dgm:pt>
    <dgm:pt modelId="{27894F7D-489A-491A-A4D9-7E2A96161BB1}">
      <dgm:prSet phldrT="[Текст]"/>
      <dgm:spPr>
        <a:noFill/>
      </dgm:spPr>
      <dgm:t>
        <a:bodyPr/>
        <a:lstStyle/>
        <a:p>
          <a:pPr>
            <a:buClr>
              <a:srgbClr val="FF0000"/>
            </a:buClr>
            <a:buFont typeface="Wingdings" panose="05000000000000000000" pitchFamily="2" charset="2"/>
            <a:buChar char="Ø"/>
          </a:pPr>
          <a:r>
            <a:rPr lang="uk-UA" b="1" i="1" noProof="0" dirty="0" smtClean="0">
              <a:solidFill>
                <a:srgbClr val="FF0000"/>
              </a:solidFill>
              <a:latin typeface="Times New Roman" panose="02020603050405020304" pitchFamily="18" charset="0"/>
              <a:cs typeface="Times New Roman" panose="02020603050405020304" pitchFamily="18" charset="0"/>
            </a:rPr>
            <a:t>   які </a:t>
          </a:r>
          <a:r>
            <a:rPr lang="uk-UA" b="1" i="1" noProof="0" dirty="0">
              <a:solidFill>
                <a:srgbClr val="FF0000"/>
              </a:solidFill>
              <a:latin typeface="Times New Roman" panose="02020603050405020304" pitchFamily="18" charset="0"/>
              <a:cs typeface="Times New Roman" panose="02020603050405020304" pitchFamily="18" charset="0"/>
            </a:rPr>
            <a:t>бувають презентації;</a:t>
          </a:r>
        </a:p>
      </dgm:t>
    </dgm:pt>
    <dgm:pt modelId="{0E3331D7-917F-4415-A66A-5116B9A030C1}" type="parTrans" cxnId="{0B464557-2226-40BC-9039-20ECBA5EE4B3}">
      <dgm:prSet/>
      <dgm:spPr/>
      <dgm:t>
        <a:bodyPr/>
        <a:lstStyle/>
        <a:p>
          <a:endParaRPr lang="uk-UA"/>
        </a:p>
      </dgm:t>
    </dgm:pt>
    <dgm:pt modelId="{85FE0179-AAAE-4640-BA50-F7E8D5A88857}" type="sibTrans" cxnId="{0B464557-2226-40BC-9039-20ECBA5EE4B3}">
      <dgm:prSet/>
      <dgm:spPr/>
      <dgm:t>
        <a:bodyPr/>
        <a:lstStyle/>
        <a:p>
          <a:endParaRPr lang="uk-UA"/>
        </a:p>
      </dgm:t>
    </dgm:pt>
    <dgm:pt modelId="{60CDE318-31FA-4F04-9607-291D96EE6197}">
      <dgm:prSet phldrT="[Текст]"/>
      <dgm:spPr>
        <a:solidFill>
          <a:srgbClr val="0070C0"/>
        </a:solidFill>
      </dgm:spPr>
      <dgm:t>
        <a:bodyPr/>
        <a:lstStyle/>
        <a:p>
          <a:r>
            <a:rPr lang="uk-UA" b="1" i="1" noProof="0" dirty="0" smtClean="0">
              <a:latin typeface="Times New Roman" panose="02020603050405020304" pitchFamily="18" charset="0"/>
              <a:cs typeface="Times New Roman" panose="02020603050405020304" pitchFamily="18" charset="0"/>
            </a:rPr>
            <a:t>На цьому </a:t>
          </a:r>
          <a:r>
            <a:rPr lang="uk-UA" b="1" i="1" noProof="0" dirty="0" err="1" smtClean="0">
              <a:latin typeface="Times New Roman" panose="02020603050405020304" pitchFamily="18" charset="0"/>
              <a:cs typeface="Times New Roman" panose="02020603050405020304" pitchFamily="18" charset="0"/>
            </a:rPr>
            <a:t>уроці</a:t>
          </a:r>
          <a:r>
            <a:rPr lang="uk-UA" b="1" i="1" noProof="0" dirty="0" smtClean="0">
              <a:latin typeface="Times New Roman" panose="02020603050405020304" pitchFamily="18" charset="0"/>
              <a:cs typeface="Times New Roman" panose="02020603050405020304" pitchFamily="18" charset="0"/>
            </a:rPr>
            <a:t>  ви дізнаєтесь про таке:</a:t>
          </a:r>
          <a:endParaRPr lang="uk-UA" b="1" i="1" noProof="0" dirty="0">
            <a:latin typeface="Times New Roman" panose="02020603050405020304" pitchFamily="18" charset="0"/>
            <a:cs typeface="Times New Roman" panose="02020603050405020304" pitchFamily="18" charset="0"/>
          </a:endParaRPr>
        </a:p>
      </dgm:t>
    </dgm:pt>
    <dgm:pt modelId="{D740E33A-5E5D-4AC8-BAA7-1A64676A5275}" type="sibTrans" cxnId="{01568588-BF96-4A5E-A193-60DFE26CE4E5}">
      <dgm:prSet/>
      <dgm:spPr/>
      <dgm:t>
        <a:bodyPr/>
        <a:lstStyle/>
        <a:p>
          <a:endParaRPr lang="uk-UA"/>
        </a:p>
      </dgm:t>
    </dgm:pt>
    <dgm:pt modelId="{3DB9B9DF-C1CE-4D8D-B32C-C3B42C7D6483}" type="parTrans" cxnId="{01568588-BF96-4A5E-A193-60DFE26CE4E5}">
      <dgm:prSet/>
      <dgm:spPr/>
      <dgm:t>
        <a:bodyPr/>
        <a:lstStyle/>
        <a:p>
          <a:endParaRPr lang="uk-UA"/>
        </a:p>
      </dgm:t>
    </dgm:pt>
    <dgm:pt modelId="{1CEB4FA2-058A-49BF-B97E-2A27394EF2B7}">
      <dgm:prSet/>
      <dgm:spPr/>
      <dgm:t>
        <a:bodyPr/>
        <a:lstStyle/>
        <a:p>
          <a:pPr>
            <a:buClr>
              <a:srgbClr val="FF0000"/>
            </a:buClr>
            <a:buFont typeface="Wingdings" panose="05000000000000000000" pitchFamily="2" charset="2"/>
            <a:buChar char="Ø"/>
          </a:pPr>
          <a:r>
            <a:rPr lang="uk-UA" i="1" noProof="0" dirty="0" smtClean="0"/>
            <a:t>   </a:t>
          </a:r>
          <a:r>
            <a:rPr lang="uk-UA" b="1" i="1" noProof="0" dirty="0" smtClean="0">
              <a:solidFill>
                <a:srgbClr val="FF0000"/>
              </a:solidFill>
              <a:latin typeface="Times New Roman" panose="02020603050405020304" pitchFamily="18" charset="0"/>
              <a:cs typeface="Times New Roman" panose="02020603050405020304" pitchFamily="18" charset="0"/>
            </a:rPr>
            <a:t>які </a:t>
          </a:r>
          <a:r>
            <a:rPr lang="uk-UA" b="1" i="1" noProof="0" dirty="0">
              <a:solidFill>
                <a:srgbClr val="FF0000"/>
              </a:solidFill>
              <a:latin typeface="Times New Roman" panose="02020603050405020304" pitchFamily="18" charset="0"/>
              <a:cs typeface="Times New Roman" panose="02020603050405020304" pitchFamily="18" charset="0"/>
            </a:rPr>
            <a:t>властивості мають слайди комп'ютерної презентації;</a:t>
          </a:r>
        </a:p>
      </dgm:t>
    </dgm:pt>
    <dgm:pt modelId="{AD22313B-C559-4683-9054-1171784A9F64}" type="parTrans" cxnId="{4BA6A51E-F92C-4768-AEF3-E8CA4D430AB6}">
      <dgm:prSet/>
      <dgm:spPr/>
      <dgm:t>
        <a:bodyPr/>
        <a:lstStyle/>
        <a:p>
          <a:endParaRPr lang="uk-UA"/>
        </a:p>
      </dgm:t>
    </dgm:pt>
    <dgm:pt modelId="{AEF7C42C-9E78-4432-A106-A8BFFBCF4DF0}" type="sibTrans" cxnId="{4BA6A51E-F92C-4768-AEF3-E8CA4D430AB6}">
      <dgm:prSet/>
      <dgm:spPr/>
      <dgm:t>
        <a:bodyPr/>
        <a:lstStyle/>
        <a:p>
          <a:endParaRPr lang="uk-UA"/>
        </a:p>
      </dgm:t>
    </dgm:pt>
    <dgm:pt modelId="{956E1118-C2C3-414F-B00F-17855B19193D}">
      <dgm:prSet/>
      <dgm:spPr/>
      <dgm:t>
        <a:bodyPr/>
        <a:lstStyle/>
        <a:p>
          <a:pPr marL="285750" indent="-285750">
            <a:buClr>
              <a:srgbClr val="FF0000"/>
            </a:buClr>
            <a:buFont typeface="Wingdings" panose="05000000000000000000" pitchFamily="2" charset="2"/>
            <a:buChar char="Ø"/>
          </a:pPr>
          <a:r>
            <a:rPr lang="uk-UA" i="1" noProof="0" dirty="0" smtClean="0"/>
            <a:t>   </a:t>
          </a:r>
          <a:r>
            <a:rPr lang="uk-UA" b="1" i="1" noProof="0" dirty="0" smtClean="0">
              <a:solidFill>
                <a:srgbClr val="FF0000"/>
              </a:solidFill>
              <a:latin typeface="Times New Roman" panose="02020603050405020304" pitchFamily="18" charset="0"/>
              <a:cs typeface="Times New Roman" panose="02020603050405020304" pitchFamily="18" charset="0"/>
            </a:rPr>
            <a:t>як </a:t>
          </a:r>
          <a:r>
            <a:rPr lang="uk-UA" b="1" i="1" noProof="0" dirty="0">
              <a:solidFill>
                <a:srgbClr val="FF0000"/>
              </a:solidFill>
              <a:latin typeface="Times New Roman" panose="02020603050405020304" pitchFamily="18" charset="0"/>
              <a:cs typeface="Times New Roman" panose="02020603050405020304" pitchFamily="18" charset="0"/>
            </a:rPr>
            <a:t>створювати слайди презентації, змінювати їх макети, копіювати </a:t>
          </a:r>
          <a:r>
            <a:rPr lang="uk-UA" b="1" i="1" noProof="0" dirty="0" smtClean="0">
              <a:solidFill>
                <a:srgbClr val="FF0000"/>
              </a:solidFill>
              <a:latin typeface="Times New Roman" panose="02020603050405020304" pitchFamily="18" charset="0"/>
              <a:cs typeface="Times New Roman" panose="02020603050405020304" pitchFamily="18" charset="0"/>
            </a:rPr>
            <a:t>  та </a:t>
          </a:r>
          <a:r>
            <a:rPr lang="uk-UA" b="1" i="1" noProof="0" dirty="0">
              <a:solidFill>
                <a:srgbClr val="FF0000"/>
              </a:solidFill>
              <a:latin typeface="Times New Roman" panose="02020603050405020304" pitchFamily="18" charset="0"/>
              <a:cs typeface="Times New Roman" panose="02020603050405020304" pitchFamily="18" charset="0"/>
            </a:rPr>
            <a:t>видаляти слайди;</a:t>
          </a:r>
        </a:p>
      </dgm:t>
    </dgm:pt>
    <dgm:pt modelId="{8A4E29EA-2B22-4CA9-9CB8-BDB843395CB2}" type="parTrans" cxnId="{1B701EEF-DC77-4068-9D44-9BFA0FC77509}">
      <dgm:prSet/>
      <dgm:spPr/>
      <dgm:t>
        <a:bodyPr/>
        <a:lstStyle/>
        <a:p>
          <a:endParaRPr lang="uk-UA"/>
        </a:p>
      </dgm:t>
    </dgm:pt>
    <dgm:pt modelId="{6C4D7490-6A96-4F3F-9BE2-6527332E09CF}" type="sibTrans" cxnId="{1B701EEF-DC77-4068-9D44-9BFA0FC77509}">
      <dgm:prSet/>
      <dgm:spPr/>
      <dgm:t>
        <a:bodyPr/>
        <a:lstStyle/>
        <a:p>
          <a:endParaRPr lang="uk-UA"/>
        </a:p>
      </dgm:t>
    </dgm:pt>
    <dgm:pt modelId="{CEC9DAD8-35F3-400B-8156-539184C77BBC}">
      <dgm:prSet/>
      <dgm:spPr/>
      <dgm:t>
        <a:bodyPr/>
        <a:lstStyle/>
        <a:p>
          <a:pPr marL="285750" indent="-285750">
            <a:buClr>
              <a:srgbClr val="FF0000"/>
            </a:buClr>
            <a:buFont typeface="Wingdings" panose="05000000000000000000" pitchFamily="2" charset="2"/>
            <a:buChar char="Ø"/>
          </a:pPr>
          <a:r>
            <a:rPr lang="uk-UA" i="1" noProof="0" dirty="0" smtClean="0"/>
            <a:t>  </a:t>
          </a:r>
          <a:r>
            <a:rPr lang="uk-UA" b="1" i="1" noProof="0" dirty="0" smtClean="0">
              <a:solidFill>
                <a:srgbClr val="FF0000"/>
              </a:solidFill>
              <a:latin typeface="Times New Roman" panose="02020603050405020304" pitchFamily="18" charset="0"/>
              <a:cs typeface="Times New Roman" panose="02020603050405020304" pitchFamily="18" charset="0"/>
            </a:rPr>
            <a:t>що </a:t>
          </a:r>
          <a:r>
            <a:rPr lang="uk-UA" b="1" i="1" noProof="0" dirty="0">
              <a:solidFill>
                <a:srgbClr val="FF0000"/>
              </a:solidFill>
              <a:latin typeface="Times New Roman" panose="02020603050405020304" pitchFamily="18" charset="0"/>
              <a:cs typeface="Times New Roman" panose="02020603050405020304" pitchFamily="18" charset="0"/>
            </a:rPr>
            <a:t>визначає тема оформлення презентації та як її вибрати;</a:t>
          </a:r>
        </a:p>
      </dgm:t>
    </dgm:pt>
    <dgm:pt modelId="{1233ABD4-035B-48E0-BCD9-B547D5DE0160}" type="parTrans" cxnId="{317CD355-050B-4287-907A-C4BDC4F00A27}">
      <dgm:prSet/>
      <dgm:spPr/>
      <dgm:t>
        <a:bodyPr/>
        <a:lstStyle/>
        <a:p>
          <a:endParaRPr lang="uk-UA"/>
        </a:p>
      </dgm:t>
    </dgm:pt>
    <dgm:pt modelId="{FE2065DB-BB00-4E23-A3FD-2B0309F0E13B}" type="sibTrans" cxnId="{317CD355-050B-4287-907A-C4BDC4F00A27}">
      <dgm:prSet/>
      <dgm:spPr/>
      <dgm:t>
        <a:bodyPr/>
        <a:lstStyle/>
        <a:p>
          <a:endParaRPr lang="uk-UA"/>
        </a:p>
      </dgm:t>
    </dgm:pt>
    <dgm:pt modelId="{4CD493FA-2C4A-48BF-9946-83C4CFAD3D0C}">
      <dgm:prSet/>
      <dgm:spPr/>
      <dgm:t>
        <a:bodyPr/>
        <a:lstStyle/>
        <a:p>
          <a:pPr marL="285750" indent="-285750">
            <a:buClr>
              <a:srgbClr val="FF0000"/>
            </a:buClr>
            <a:buFont typeface="Wingdings" panose="05000000000000000000" pitchFamily="2" charset="2"/>
            <a:buChar char="Ø"/>
          </a:pPr>
          <a:r>
            <a:rPr lang="uk-UA" i="1" noProof="0" dirty="0" smtClean="0"/>
            <a:t>   </a:t>
          </a:r>
          <a:r>
            <a:rPr lang="uk-UA" b="1" i="1" noProof="0" dirty="0" smtClean="0">
              <a:solidFill>
                <a:srgbClr val="FF0000"/>
              </a:solidFill>
              <a:latin typeface="Times New Roman" panose="02020603050405020304" pitchFamily="18" charset="0"/>
              <a:cs typeface="Times New Roman" panose="02020603050405020304" pitchFamily="18" charset="0"/>
            </a:rPr>
            <a:t>як </a:t>
          </a:r>
          <a:r>
            <a:rPr lang="uk-UA" b="1" i="1" noProof="0" dirty="0">
              <a:solidFill>
                <a:srgbClr val="FF0000"/>
              </a:solidFill>
              <a:latin typeface="Times New Roman" panose="02020603050405020304" pitchFamily="18" charset="0"/>
              <a:cs typeface="Times New Roman" panose="02020603050405020304" pitchFamily="18" charset="0"/>
            </a:rPr>
            <a:t>запустити показ комп'ютерної презентації;</a:t>
          </a:r>
        </a:p>
      </dgm:t>
    </dgm:pt>
    <dgm:pt modelId="{C5FD157E-ADD0-48BE-9854-D6D6C911650F}" type="parTrans" cxnId="{A292F04E-D4F8-4D1B-8966-4BE015207266}">
      <dgm:prSet/>
      <dgm:spPr/>
      <dgm:t>
        <a:bodyPr/>
        <a:lstStyle/>
        <a:p>
          <a:endParaRPr lang="uk-UA"/>
        </a:p>
      </dgm:t>
    </dgm:pt>
    <dgm:pt modelId="{701114FB-220F-4D02-9CA2-C671D13B1952}" type="sibTrans" cxnId="{A292F04E-D4F8-4D1B-8966-4BE015207266}">
      <dgm:prSet/>
      <dgm:spPr/>
      <dgm:t>
        <a:bodyPr/>
        <a:lstStyle/>
        <a:p>
          <a:endParaRPr lang="uk-UA"/>
        </a:p>
      </dgm:t>
    </dgm:pt>
    <dgm:pt modelId="{80C86827-FFBF-459C-AF1B-76BF0B3B63B2}">
      <dgm:prSet/>
      <dgm:spPr/>
      <dgm:t>
        <a:bodyPr/>
        <a:lstStyle/>
        <a:p>
          <a:pPr marL="285750" indent="-285750">
            <a:buClr>
              <a:srgbClr val="FF0000"/>
            </a:buClr>
            <a:buFont typeface="Wingdings" panose="05000000000000000000" pitchFamily="2" charset="2"/>
            <a:buChar char="Ø"/>
          </a:pPr>
          <a:r>
            <a:rPr lang="uk-UA" i="1" noProof="0" dirty="0" smtClean="0"/>
            <a:t>   </a:t>
          </a:r>
          <a:r>
            <a:rPr lang="uk-UA" b="1" i="1" noProof="0" dirty="0" smtClean="0">
              <a:solidFill>
                <a:srgbClr val="FF0000"/>
              </a:solidFill>
              <a:latin typeface="Times New Roman" panose="02020603050405020304" pitchFamily="18" charset="0"/>
              <a:cs typeface="Times New Roman" panose="02020603050405020304" pitchFamily="18" charset="0"/>
            </a:rPr>
            <a:t>які </a:t>
          </a:r>
          <a:r>
            <a:rPr lang="uk-UA" b="1" i="1" noProof="0" dirty="0">
              <a:solidFill>
                <a:srgbClr val="FF0000"/>
              </a:solidFill>
              <a:latin typeface="Times New Roman" panose="02020603050405020304" pitchFamily="18" charset="0"/>
              <a:cs typeface="Times New Roman" panose="02020603050405020304" pitchFamily="18" charset="0"/>
            </a:rPr>
            <a:t>вимоги до комп'ютерної презентації та етапи її створення.</a:t>
          </a:r>
        </a:p>
      </dgm:t>
    </dgm:pt>
    <dgm:pt modelId="{11A601F4-7BC6-4FED-B49E-69FABF91C793}" type="parTrans" cxnId="{EAAD92DE-A9B2-43A1-AEB4-5C2436CD499A}">
      <dgm:prSet/>
      <dgm:spPr/>
      <dgm:t>
        <a:bodyPr/>
        <a:lstStyle/>
        <a:p>
          <a:endParaRPr lang="uk-UA"/>
        </a:p>
      </dgm:t>
    </dgm:pt>
    <dgm:pt modelId="{72479187-0FDC-42D8-B78B-888F30764D5F}" type="sibTrans" cxnId="{EAAD92DE-A9B2-43A1-AEB4-5C2436CD499A}">
      <dgm:prSet/>
      <dgm:spPr/>
      <dgm:t>
        <a:bodyPr/>
        <a:lstStyle/>
        <a:p>
          <a:endParaRPr lang="uk-UA"/>
        </a:p>
      </dgm:t>
    </dgm:pt>
    <dgm:pt modelId="{A23310E8-6443-4805-835B-297C3CDB2F03}" type="pres">
      <dgm:prSet presAssocID="{037F1693-88B3-48D2-839A-3ABD9F34B888}" presName="vert0" presStyleCnt="0">
        <dgm:presLayoutVars>
          <dgm:dir/>
          <dgm:animOne val="branch"/>
          <dgm:animLvl val="lvl"/>
        </dgm:presLayoutVars>
      </dgm:prSet>
      <dgm:spPr/>
      <dgm:t>
        <a:bodyPr/>
        <a:lstStyle/>
        <a:p>
          <a:endParaRPr lang="uk-UA"/>
        </a:p>
      </dgm:t>
    </dgm:pt>
    <dgm:pt modelId="{B337302E-2305-41A9-8752-485FDDD58985}" type="pres">
      <dgm:prSet presAssocID="{60CDE318-31FA-4F04-9607-291D96EE6197}" presName="thickLine" presStyleLbl="alignNode1" presStyleIdx="0" presStyleCnt="1"/>
      <dgm:spPr/>
    </dgm:pt>
    <dgm:pt modelId="{CA125535-8BAB-41E5-8CE8-E1B95DE40DF6}" type="pres">
      <dgm:prSet presAssocID="{60CDE318-31FA-4F04-9607-291D96EE6197}" presName="horz1" presStyleCnt="0"/>
      <dgm:spPr/>
    </dgm:pt>
    <dgm:pt modelId="{E9671DE1-DAF6-4C16-8206-CF800452FFD1}" type="pres">
      <dgm:prSet presAssocID="{60CDE318-31FA-4F04-9607-291D96EE6197}" presName="tx1" presStyleLbl="revTx" presStyleIdx="0" presStyleCnt="7" custLinFactNeighborY="243"/>
      <dgm:spPr/>
      <dgm:t>
        <a:bodyPr/>
        <a:lstStyle/>
        <a:p>
          <a:endParaRPr lang="uk-UA"/>
        </a:p>
      </dgm:t>
    </dgm:pt>
    <dgm:pt modelId="{E70E0D3C-D3CC-43D8-A6A3-0AC6A0B9D490}" type="pres">
      <dgm:prSet presAssocID="{60CDE318-31FA-4F04-9607-291D96EE6197}" presName="vert1" presStyleCnt="0"/>
      <dgm:spPr/>
    </dgm:pt>
    <dgm:pt modelId="{0CECF1B6-C99F-4580-9B61-77CDEBAEA324}" type="pres">
      <dgm:prSet presAssocID="{27894F7D-489A-491A-A4D9-7E2A96161BB1}" presName="vertSpace2a" presStyleCnt="0"/>
      <dgm:spPr/>
    </dgm:pt>
    <dgm:pt modelId="{D5EF34A2-C717-4F3D-B3D1-98927E84E474}" type="pres">
      <dgm:prSet presAssocID="{27894F7D-489A-491A-A4D9-7E2A96161BB1}" presName="horz2" presStyleCnt="0"/>
      <dgm:spPr/>
    </dgm:pt>
    <dgm:pt modelId="{6350964F-6FD9-4503-A4D7-B45F9B96A210}" type="pres">
      <dgm:prSet presAssocID="{27894F7D-489A-491A-A4D9-7E2A96161BB1}" presName="horzSpace2" presStyleCnt="0"/>
      <dgm:spPr/>
    </dgm:pt>
    <dgm:pt modelId="{870ECC02-657C-44B1-8841-2C15756F7365}" type="pres">
      <dgm:prSet presAssocID="{27894F7D-489A-491A-A4D9-7E2A96161BB1}" presName="tx2" presStyleLbl="revTx" presStyleIdx="1" presStyleCnt="7"/>
      <dgm:spPr/>
      <dgm:t>
        <a:bodyPr/>
        <a:lstStyle/>
        <a:p>
          <a:endParaRPr lang="uk-UA"/>
        </a:p>
      </dgm:t>
    </dgm:pt>
    <dgm:pt modelId="{ED640FED-B03D-444B-A48C-23A4E2D46806}" type="pres">
      <dgm:prSet presAssocID="{27894F7D-489A-491A-A4D9-7E2A96161BB1}" presName="vert2" presStyleCnt="0"/>
      <dgm:spPr/>
    </dgm:pt>
    <dgm:pt modelId="{BF19965C-13B5-4946-9A44-117BF27F8B59}" type="pres">
      <dgm:prSet presAssocID="{27894F7D-489A-491A-A4D9-7E2A96161BB1}" presName="thinLine2b" presStyleLbl="callout" presStyleIdx="0" presStyleCnt="6"/>
      <dgm:spPr/>
    </dgm:pt>
    <dgm:pt modelId="{42238F44-F2E9-486D-8F9E-111CA9E13CFA}" type="pres">
      <dgm:prSet presAssocID="{27894F7D-489A-491A-A4D9-7E2A96161BB1}" presName="vertSpace2b" presStyleCnt="0"/>
      <dgm:spPr/>
    </dgm:pt>
    <dgm:pt modelId="{B23BF7D9-5EF4-4DBA-BD8E-8657F31CEA1A}" type="pres">
      <dgm:prSet presAssocID="{1CEB4FA2-058A-49BF-B97E-2A27394EF2B7}" presName="horz2" presStyleCnt="0"/>
      <dgm:spPr/>
    </dgm:pt>
    <dgm:pt modelId="{8F22C72E-3631-4AB8-B412-92D8C542C891}" type="pres">
      <dgm:prSet presAssocID="{1CEB4FA2-058A-49BF-B97E-2A27394EF2B7}" presName="horzSpace2" presStyleCnt="0"/>
      <dgm:spPr/>
    </dgm:pt>
    <dgm:pt modelId="{7D1FA768-24EF-4255-B525-AD99DB45455C}" type="pres">
      <dgm:prSet presAssocID="{1CEB4FA2-058A-49BF-B97E-2A27394EF2B7}" presName="tx2" presStyleLbl="revTx" presStyleIdx="2" presStyleCnt="7"/>
      <dgm:spPr/>
      <dgm:t>
        <a:bodyPr/>
        <a:lstStyle/>
        <a:p>
          <a:endParaRPr lang="uk-UA"/>
        </a:p>
      </dgm:t>
    </dgm:pt>
    <dgm:pt modelId="{B86ABB35-EABC-47A7-8BBD-DF4E75D2E6D1}" type="pres">
      <dgm:prSet presAssocID="{1CEB4FA2-058A-49BF-B97E-2A27394EF2B7}" presName="vert2" presStyleCnt="0"/>
      <dgm:spPr/>
    </dgm:pt>
    <dgm:pt modelId="{BCD67D5D-D61C-4C58-8488-3BAE8A2A443C}" type="pres">
      <dgm:prSet presAssocID="{1CEB4FA2-058A-49BF-B97E-2A27394EF2B7}" presName="thinLine2b" presStyleLbl="callout" presStyleIdx="1" presStyleCnt="6"/>
      <dgm:spPr/>
    </dgm:pt>
    <dgm:pt modelId="{859B679A-700E-401B-93C2-869FE8D27989}" type="pres">
      <dgm:prSet presAssocID="{1CEB4FA2-058A-49BF-B97E-2A27394EF2B7}" presName="vertSpace2b" presStyleCnt="0"/>
      <dgm:spPr/>
    </dgm:pt>
    <dgm:pt modelId="{7C529DD7-B6AC-4330-98DC-5A63F727D71B}" type="pres">
      <dgm:prSet presAssocID="{956E1118-C2C3-414F-B00F-17855B19193D}" presName="horz2" presStyleCnt="0"/>
      <dgm:spPr/>
    </dgm:pt>
    <dgm:pt modelId="{D7D3B140-4A1C-474F-8B06-1327F1456385}" type="pres">
      <dgm:prSet presAssocID="{956E1118-C2C3-414F-B00F-17855B19193D}" presName="horzSpace2" presStyleCnt="0"/>
      <dgm:spPr/>
    </dgm:pt>
    <dgm:pt modelId="{61BA09D7-DC55-42B3-95E4-0C259D0F0295}" type="pres">
      <dgm:prSet presAssocID="{956E1118-C2C3-414F-B00F-17855B19193D}" presName="tx2" presStyleLbl="revTx" presStyleIdx="3" presStyleCnt="7"/>
      <dgm:spPr/>
      <dgm:t>
        <a:bodyPr/>
        <a:lstStyle/>
        <a:p>
          <a:endParaRPr lang="uk-UA"/>
        </a:p>
      </dgm:t>
    </dgm:pt>
    <dgm:pt modelId="{C8C85DD8-7DDB-4CED-AA41-8C8E34A25037}" type="pres">
      <dgm:prSet presAssocID="{956E1118-C2C3-414F-B00F-17855B19193D}" presName="vert2" presStyleCnt="0"/>
      <dgm:spPr/>
    </dgm:pt>
    <dgm:pt modelId="{2A2609A1-A2C4-46D6-BF6F-8A795E7621E2}" type="pres">
      <dgm:prSet presAssocID="{956E1118-C2C3-414F-B00F-17855B19193D}" presName="thinLine2b" presStyleLbl="callout" presStyleIdx="2" presStyleCnt="6"/>
      <dgm:spPr/>
    </dgm:pt>
    <dgm:pt modelId="{A255DB65-AF3B-4C8D-8796-AA610009B513}" type="pres">
      <dgm:prSet presAssocID="{956E1118-C2C3-414F-B00F-17855B19193D}" presName="vertSpace2b" presStyleCnt="0"/>
      <dgm:spPr/>
    </dgm:pt>
    <dgm:pt modelId="{FD98241C-3C9A-4761-8945-EC7CD26159A5}" type="pres">
      <dgm:prSet presAssocID="{CEC9DAD8-35F3-400B-8156-539184C77BBC}" presName="horz2" presStyleCnt="0"/>
      <dgm:spPr/>
    </dgm:pt>
    <dgm:pt modelId="{3DC06A32-F3DF-466E-A419-A200DDCDB42E}" type="pres">
      <dgm:prSet presAssocID="{CEC9DAD8-35F3-400B-8156-539184C77BBC}" presName="horzSpace2" presStyleCnt="0"/>
      <dgm:spPr/>
    </dgm:pt>
    <dgm:pt modelId="{0F9B2F6D-F3E0-4419-8548-BE009F77FF99}" type="pres">
      <dgm:prSet presAssocID="{CEC9DAD8-35F3-400B-8156-539184C77BBC}" presName="tx2" presStyleLbl="revTx" presStyleIdx="4" presStyleCnt="7"/>
      <dgm:spPr/>
      <dgm:t>
        <a:bodyPr/>
        <a:lstStyle/>
        <a:p>
          <a:endParaRPr lang="uk-UA"/>
        </a:p>
      </dgm:t>
    </dgm:pt>
    <dgm:pt modelId="{14D21E16-6D32-482D-B9AD-94B951F777C3}" type="pres">
      <dgm:prSet presAssocID="{CEC9DAD8-35F3-400B-8156-539184C77BBC}" presName="vert2" presStyleCnt="0"/>
      <dgm:spPr/>
    </dgm:pt>
    <dgm:pt modelId="{6416BD5E-2E20-4C56-83DC-1E18A8B187DC}" type="pres">
      <dgm:prSet presAssocID="{CEC9DAD8-35F3-400B-8156-539184C77BBC}" presName="thinLine2b" presStyleLbl="callout" presStyleIdx="3" presStyleCnt="6"/>
      <dgm:spPr/>
    </dgm:pt>
    <dgm:pt modelId="{E0575EAC-CB8C-411E-BDCE-8E5EF23E36E9}" type="pres">
      <dgm:prSet presAssocID="{CEC9DAD8-35F3-400B-8156-539184C77BBC}" presName="vertSpace2b" presStyleCnt="0"/>
      <dgm:spPr/>
    </dgm:pt>
    <dgm:pt modelId="{1F9062B1-5E75-4D1D-B6EA-178024EA61C1}" type="pres">
      <dgm:prSet presAssocID="{4CD493FA-2C4A-48BF-9946-83C4CFAD3D0C}" presName="horz2" presStyleCnt="0"/>
      <dgm:spPr/>
    </dgm:pt>
    <dgm:pt modelId="{1543AED7-1554-4DA6-BBD3-6B470704CB68}" type="pres">
      <dgm:prSet presAssocID="{4CD493FA-2C4A-48BF-9946-83C4CFAD3D0C}" presName="horzSpace2" presStyleCnt="0"/>
      <dgm:spPr/>
    </dgm:pt>
    <dgm:pt modelId="{5F44C749-34C8-4545-A9B6-057E35DB8C04}" type="pres">
      <dgm:prSet presAssocID="{4CD493FA-2C4A-48BF-9946-83C4CFAD3D0C}" presName="tx2" presStyleLbl="revTx" presStyleIdx="5" presStyleCnt="7"/>
      <dgm:spPr/>
      <dgm:t>
        <a:bodyPr/>
        <a:lstStyle/>
        <a:p>
          <a:endParaRPr lang="uk-UA"/>
        </a:p>
      </dgm:t>
    </dgm:pt>
    <dgm:pt modelId="{CDA8FC16-2DB8-4DBD-8E1A-41F56F654469}" type="pres">
      <dgm:prSet presAssocID="{4CD493FA-2C4A-48BF-9946-83C4CFAD3D0C}" presName="vert2" presStyleCnt="0"/>
      <dgm:spPr/>
    </dgm:pt>
    <dgm:pt modelId="{6F8ADF2D-DD3C-4AE2-B896-4D4C361D88F1}" type="pres">
      <dgm:prSet presAssocID="{4CD493FA-2C4A-48BF-9946-83C4CFAD3D0C}" presName="thinLine2b" presStyleLbl="callout" presStyleIdx="4" presStyleCnt="6"/>
      <dgm:spPr/>
    </dgm:pt>
    <dgm:pt modelId="{79F9AA18-5EE6-4E91-999F-91F6C2CB88E5}" type="pres">
      <dgm:prSet presAssocID="{4CD493FA-2C4A-48BF-9946-83C4CFAD3D0C}" presName="vertSpace2b" presStyleCnt="0"/>
      <dgm:spPr/>
    </dgm:pt>
    <dgm:pt modelId="{E1F283DA-47A0-41C1-9B0A-69D957497564}" type="pres">
      <dgm:prSet presAssocID="{80C86827-FFBF-459C-AF1B-76BF0B3B63B2}" presName="horz2" presStyleCnt="0"/>
      <dgm:spPr/>
    </dgm:pt>
    <dgm:pt modelId="{11F6ECE8-360A-404F-A665-5F6EB5DE15D1}" type="pres">
      <dgm:prSet presAssocID="{80C86827-FFBF-459C-AF1B-76BF0B3B63B2}" presName="horzSpace2" presStyleCnt="0"/>
      <dgm:spPr/>
    </dgm:pt>
    <dgm:pt modelId="{F971CB80-38BD-43BA-8B1B-3EC9C7888E4B}" type="pres">
      <dgm:prSet presAssocID="{80C86827-FFBF-459C-AF1B-76BF0B3B63B2}" presName="tx2" presStyleLbl="revTx" presStyleIdx="6" presStyleCnt="7"/>
      <dgm:spPr/>
      <dgm:t>
        <a:bodyPr/>
        <a:lstStyle/>
        <a:p>
          <a:endParaRPr lang="uk-UA"/>
        </a:p>
      </dgm:t>
    </dgm:pt>
    <dgm:pt modelId="{FACF05BB-032C-49BB-941F-20609A94681E}" type="pres">
      <dgm:prSet presAssocID="{80C86827-FFBF-459C-AF1B-76BF0B3B63B2}" presName="vert2" presStyleCnt="0"/>
      <dgm:spPr/>
    </dgm:pt>
    <dgm:pt modelId="{4D384189-2F3D-44E5-9EC7-5B5AA22E2725}" type="pres">
      <dgm:prSet presAssocID="{80C86827-FFBF-459C-AF1B-76BF0B3B63B2}" presName="thinLine2b" presStyleLbl="callout" presStyleIdx="5" presStyleCnt="6"/>
      <dgm:spPr/>
    </dgm:pt>
    <dgm:pt modelId="{83E53715-DAFF-4E60-93C3-177B45A189DD}" type="pres">
      <dgm:prSet presAssocID="{80C86827-FFBF-459C-AF1B-76BF0B3B63B2}" presName="vertSpace2b" presStyleCnt="0"/>
      <dgm:spPr/>
    </dgm:pt>
  </dgm:ptLst>
  <dgm:cxnLst>
    <dgm:cxn modelId="{93C52BB5-08AA-42A7-9AA5-0C53A0E4ECCB}" type="presOf" srcId="{CEC9DAD8-35F3-400B-8156-539184C77BBC}" destId="{0F9B2F6D-F3E0-4419-8548-BE009F77FF99}" srcOrd="0" destOrd="0" presId="urn:microsoft.com/office/officeart/2008/layout/LinedList"/>
    <dgm:cxn modelId="{EAAD92DE-A9B2-43A1-AEB4-5C2436CD499A}" srcId="{60CDE318-31FA-4F04-9607-291D96EE6197}" destId="{80C86827-FFBF-459C-AF1B-76BF0B3B63B2}" srcOrd="5" destOrd="0" parTransId="{11A601F4-7BC6-4FED-B49E-69FABF91C793}" sibTransId="{72479187-0FDC-42D8-B78B-888F30764D5F}"/>
    <dgm:cxn modelId="{BF099490-8FF8-49C0-8EDE-F69353135512}" type="presOf" srcId="{27894F7D-489A-491A-A4D9-7E2A96161BB1}" destId="{870ECC02-657C-44B1-8841-2C15756F7365}" srcOrd="0" destOrd="0" presId="urn:microsoft.com/office/officeart/2008/layout/LinedList"/>
    <dgm:cxn modelId="{547683A2-5AEF-4EAD-BD3D-8026F7F16E9E}" type="presOf" srcId="{956E1118-C2C3-414F-B00F-17855B19193D}" destId="{61BA09D7-DC55-42B3-95E4-0C259D0F0295}" srcOrd="0" destOrd="0" presId="urn:microsoft.com/office/officeart/2008/layout/LinedList"/>
    <dgm:cxn modelId="{317CD355-050B-4287-907A-C4BDC4F00A27}" srcId="{60CDE318-31FA-4F04-9607-291D96EE6197}" destId="{CEC9DAD8-35F3-400B-8156-539184C77BBC}" srcOrd="3" destOrd="0" parTransId="{1233ABD4-035B-48E0-BCD9-B547D5DE0160}" sibTransId="{FE2065DB-BB00-4E23-A3FD-2B0309F0E13B}"/>
    <dgm:cxn modelId="{1B701EEF-DC77-4068-9D44-9BFA0FC77509}" srcId="{60CDE318-31FA-4F04-9607-291D96EE6197}" destId="{956E1118-C2C3-414F-B00F-17855B19193D}" srcOrd="2" destOrd="0" parTransId="{8A4E29EA-2B22-4CA9-9CB8-BDB843395CB2}" sibTransId="{6C4D7490-6A96-4F3F-9BE2-6527332E09CF}"/>
    <dgm:cxn modelId="{2EC7EB4D-CAE3-458F-A1C0-E912C4CE4B69}" type="presOf" srcId="{60CDE318-31FA-4F04-9607-291D96EE6197}" destId="{E9671DE1-DAF6-4C16-8206-CF800452FFD1}" srcOrd="0" destOrd="0" presId="urn:microsoft.com/office/officeart/2008/layout/LinedList"/>
    <dgm:cxn modelId="{D747CF26-EB55-44D3-826F-F4E82B8DF274}" type="presOf" srcId="{037F1693-88B3-48D2-839A-3ABD9F34B888}" destId="{A23310E8-6443-4805-835B-297C3CDB2F03}" srcOrd="0" destOrd="0" presId="urn:microsoft.com/office/officeart/2008/layout/LinedList"/>
    <dgm:cxn modelId="{02254F6A-D9D2-4F02-942C-0AB820B3BB3C}" type="presOf" srcId="{1CEB4FA2-058A-49BF-B97E-2A27394EF2B7}" destId="{7D1FA768-24EF-4255-B525-AD99DB45455C}" srcOrd="0" destOrd="0" presId="urn:microsoft.com/office/officeart/2008/layout/LinedList"/>
    <dgm:cxn modelId="{4BA6A51E-F92C-4768-AEF3-E8CA4D430AB6}" srcId="{60CDE318-31FA-4F04-9607-291D96EE6197}" destId="{1CEB4FA2-058A-49BF-B97E-2A27394EF2B7}" srcOrd="1" destOrd="0" parTransId="{AD22313B-C559-4683-9054-1171784A9F64}" sibTransId="{AEF7C42C-9E78-4432-A106-A8BFFBCF4DF0}"/>
    <dgm:cxn modelId="{D0C1AA2F-C01A-47AD-8723-043B030A6A20}" type="presOf" srcId="{80C86827-FFBF-459C-AF1B-76BF0B3B63B2}" destId="{F971CB80-38BD-43BA-8B1B-3EC9C7888E4B}" srcOrd="0" destOrd="0" presId="urn:microsoft.com/office/officeart/2008/layout/LinedList"/>
    <dgm:cxn modelId="{AAAAA607-5194-453E-8976-815C0872F937}" type="presOf" srcId="{4CD493FA-2C4A-48BF-9946-83C4CFAD3D0C}" destId="{5F44C749-34C8-4545-A9B6-057E35DB8C04}" srcOrd="0" destOrd="0" presId="urn:microsoft.com/office/officeart/2008/layout/LinedList"/>
    <dgm:cxn modelId="{01568588-BF96-4A5E-A193-60DFE26CE4E5}" srcId="{037F1693-88B3-48D2-839A-3ABD9F34B888}" destId="{60CDE318-31FA-4F04-9607-291D96EE6197}" srcOrd="0" destOrd="0" parTransId="{3DB9B9DF-C1CE-4D8D-B32C-C3B42C7D6483}" sibTransId="{D740E33A-5E5D-4AC8-BAA7-1A64676A5275}"/>
    <dgm:cxn modelId="{A292F04E-D4F8-4D1B-8966-4BE015207266}" srcId="{60CDE318-31FA-4F04-9607-291D96EE6197}" destId="{4CD493FA-2C4A-48BF-9946-83C4CFAD3D0C}" srcOrd="4" destOrd="0" parTransId="{C5FD157E-ADD0-48BE-9854-D6D6C911650F}" sibTransId="{701114FB-220F-4D02-9CA2-C671D13B1952}"/>
    <dgm:cxn modelId="{0B464557-2226-40BC-9039-20ECBA5EE4B3}" srcId="{60CDE318-31FA-4F04-9607-291D96EE6197}" destId="{27894F7D-489A-491A-A4D9-7E2A96161BB1}" srcOrd="0" destOrd="0" parTransId="{0E3331D7-917F-4415-A66A-5116B9A030C1}" sibTransId="{85FE0179-AAAE-4640-BA50-F7E8D5A88857}"/>
    <dgm:cxn modelId="{497B11EE-8428-44D3-8C16-0D33186D2040}" type="presParOf" srcId="{A23310E8-6443-4805-835B-297C3CDB2F03}" destId="{B337302E-2305-41A9-8752-485FDDD58985}" srcOrd="0" destOrd="0" presId="urn:microsoft.com/office/officeart/2008/layout/LinedList"/>
    <dgm:cxn modelId="{14677AFD-FF3D-4D99-B751-C3FD3EC35A0E}" type="presParOf" srcId="{A23310E8-6443-4805-835B-297C3CDB2F03}" destId="{CA125535-8BAB-41E5-8CE8-E1B95DE40DF6}" srcOrd="1" destOrd="0" presId="urn:microsoft.com/office/officeart/2008/layout/LinedList"/>
    <dgm:cxn modelId="{DE36F34C-E8F2-4DD4-8E13-8B7BC21046AD}" type="presParOf" srcId="{CA125535-8BAB-41E5-8CE8-E1B95DE40DF6}" destId="{E9671DE1-DAF6-4C16-8206-CF800452FFD1}" srcOrd="0" destOrd="0" presId="urn:microsoft.com/office/officeart/2008/layout/LinedList"/>
    <dgm:cxn modelId="{5F8D9241-8980-4CAD-B1A9-8AF7AF5F3454}" type="presParOf" srcId="{CA125535-8BAB-41E5-8CE8-E1B95DE40DF6}" destId="{E70E0D3C-D3CC-43D8-A6A3-0AC6A0B9D490}" srcOrd="1" destOrd="0" presId="urn:microsoft.com/office/officeart/2008/layout/LinedList"/>
    <dgm:cxn modelId="{58D5C82D-F562-45C0-9AF1-D225A0619E24}" type="presParOf" srcId="{E70E0D3C-D3CC-43D8-A6A3-0AC6A0B9D490}" destId="{0CECF1B6-C99F-4580-9B61-77CDEBAEA324}" srcOrd="0" destOrd="0" presId="urn:microsoft.com/office/officeart/2008/layout/LinedList"/>
    <dgm:cxn modelId="{D4CF0E5D-B0FE-4E7E-B3E5-A18D0CB2EDCD}" type="presParOf" srcId="{E70E0D3C-D3CC-43D8-A6A3-0AC6A0B9D490}" destId="{D5EF34A2-C717-4F3D-B3D1-98927E84E474}" srcOrd="1" destOrd="0" presId="urn:microsoft.com/office/officeart/2008/layout/LinedList"/>
    <dgm:cxn modelId="{160D642E-5D1B-4632-A00E-90302C4702EF}" type="presParOf" srcId="{D5EF34A2-C717-4F3D-B3D1-98927E84E474}" destId="{6350964F-6FD9-4503-A4D7-B45F9B96A210}" srcOrd="0" destOrd="0" presId="urn:microsoft.com/office/officeart/2008/layout/LinedList"/>
    <dgm:cxn modelId="{B47B52DF-7CE2-4261-8807-156189B8908B}" type="presParOf" srcId="{D5EF34A2-C717-4F3D-B3D1-98927E84E474}" destId="{870ECC02-657C-44B1-8841-2C15756F7365}" srcOrd="1" destOrd="0" presId="urn:microsoft.com/office/officeart/2008/layout/LinedList"/>
    <dgm:cxn modelId="{0546C673-512D-4EEE-AB30-6F2A3B6979D0}" type="presParOf" srcId="{D5EF34A2-C717-4F3D-B3D1-98927E84E474}" destId="{ED640FED-B03D-444B-A48C-23A4E2D46806}" srcOrd="2" destOrd="0" presId="urn:microsoft.com/office/officeart/2008/layout/LinedList"/>
    <dgm:cxn modelId="{52788F1E-8016-4B57-9307-B578F22EF5A9}" type="presParOf" srcId="{E70E0D3C-D3CC-43D8-A6A3-0AC6A0B9D490}" destId="{BF19965C-13B5-4946-9A44-117BF27F8B59}" srcOrd="2" destOrd="0" presId="urn:microsoft.com/office/officeart/2008/layout/LinedList"/>
    <dgm:cxn modelId="{46469548-BE25-4FA6-B00D-E9644A33B0E1}" type="presParOf" srcId="{E70E0D3C-D3CC-43D8-A6A3-0AC6A0B9D490}" destId="{42238F44-F2E9-486D-8F9E-111CA9E13CFA}" srcOrd="3" destOrd="0" presId="urn:microsoft.com/office/officeart/2008/layout/LinedList"/>
    <dgm:cxn modelId="{64D0685E-5668-43BC-957E-4B150C4A843B}" type="presParOf" srcId="{E70E0D3C-D3CC-43D8-A6A3-0AC6A0B9D490}" destId="{B23BF7D9-5EF4-4DBA-BD8E-8657F31CEA1A}" srcOrd="4" destOrd="0" presId="urn:microsoft.com/office/officeart/2008/layout/LinedList"/>
    <dgm:cxn modelId="{7481B9CB-81E9-4856-A1EF-DDB300152266}" type="presParOf" srcId="{B23BF7D9-5EF4-4DBA-BD8E-8657F31CEA1A}" destId="{8F22C72E-3631-4AB8-B412-92D8C542C891}" srcOrd="0" destOrd="0" presId="urn:microsoft.com/office/officeart/2008/layout/LinedList"/>
    <dgm:cxn modelId="{0BDD417F-6CBB-410F-8560-A28A9F5C7E21}" type="presParOf" srcId="{B23BF7D9-5EF4-4DBA-BD8E-8657F31CEA1A}" destId="{7D1FA768-24EF-4255-B525-AD99DB45455C}" srcOrd="1" destOrd="0" presId="urn:microsoft.com/office/officeart/2008/layout/LinedList"/>
    <dgm:cxn modelId="{4C88F21A-EFF8-49F2-8F5F-370AE7A4B2E9}" type="presParOf" srcId="{B23BF7D9-5EF4-4DBA-BD8E-8657F31CEA1A}" destId="{B86ABB35-EABC-47A7-8BBD-DF4E75D2E6D1}" srcOrd="2" destOrd="0" presId="urn:microsoft.com/office/officeart/2008/layout/LinedList"/>
    <dgm:cxn modelId="{ED5EFE84-5842-4189-8957-7A51F74B4E6A}" type="presParOf" srcId="{E70E0D3C-D3CC-43D8-A6A3-0AC6A0B9D490}" destId="{BCD67D5D-D61C-4C58-8488-3BAE8A2A443C}" srcOrd="5" destOrd="0" presId="urn:microsoft.com/office/officeart/2008/layout/LinedList"/>
    <dgm:cxn modelId="{00FC9CC8-4729-4F9B-B161-E6E5361B99F8}" type="presParOf" srcId="{E70E0D3C-D3CC-43D8-A6A3-0AC6A0B9D490}" destId="{859B679A-700E-401B-93C2-869FE8D27989}" srcOrd="6" destOrd="0" presId="urn:microsoft.com/office/officeart/2008/layout/LinedList"/>
    <dgm:cxn modelId="{1AD73A01-50A9-4CB2-850A-AA2B5E6CC218}" type="presParOf" srcId="{E70E0D3C-D3CC-43D8-A6A3-0AC6A0B9D490}" destId="{7C529DD7-B6AC-4330-98DC-5A63F727D71B}" srcOrd="7" destOrd="0" presId="urn:microsoft.com/office/officeart/2008/layout/LinedList"/>
    <dgm:cxn modelId="{E2B2F6A0-FB0E-4861-B915-F0C618893F36}" type="presParOf" srcId="{7C529DD7-B6AC-4330-98DC-5A63F727D71B}" destId="{D7D3B140-4A1C-474F-8B06-1327F1456385}" srcOrd="0" destOrd="0" presId="urn:microsoft.com/office/officeart/2008/layout/LinedList"/>
    <dgm:cxn modelId="{E84F17BF-6A71-4F40-BFF9-BDA99222CA28}" type="presParOf" srcId="{7C529DD7-B6AC-4330-98DC-5A63F727D71B}" destId="{61BA09D7-DC55-42B3-95E4-0C259D0F0295}" srcOrd="1" destOrd="0" presId="urn:microsoft.com/office/officeart/2008/layout/LinedList"/>
    <dgm:cxn modelId="{FD81D320-6F9C-462D-B2D4-0EC2651EF0CC}" type="presParOf" srcId="{7C529DD7-B6AC-4330-98DC-5A63F727D71B}" destId="{C8C85DD8-7DDB-4CED-AA41-8C8E34A25037}" srcOrd="2" destOrd="0" presId="urn:microsoft.com/office/officeart/2008/layout/LinedList"/>
    <dgm:cxn modelId="{57CB4FC3-9933-4F37-A586-E3CC338613CA}" type="presParOf" srcId="{E70E0D3C-D3CC-43D8-A6A3-0AC6A0B9D490}" destId="{2A2609A1-A2C4-46D6-BF6F-8A795E7621E2}" srcOrd="8" destOrd="0" presId="urn:microsoft.com/office/officeart/2008/layout/LinedList"/>
    <dgm:cxn modelId="{5AA1AEB6-6A57-4EAB-B208-1905CFC5E806}" type="presParOf" srcId="{E70E0D3C-D3CC-43D8-A6A3-0AC6A0B9D490}" destId="{A255DB65-AF3B-4C8D-8796-AA610009B513}" srcOrd="9" destOrd="0" presId="urn:microsoft.com/office/officeart/2008/layout/LinedList"/>
    <dgm:cxn modelId="{AC0BB37D-D220-4192-A22B-013887BDF4DF}" type="presParOf" srcId="{E70E0D3C-D3CC-43D8-A6A3-0AC6A0B9D490}" destId="{FD98241C-3C9A-4761-8945-EC7CD26159A5}" srcOrd="10" destOrd="0" presId="urn:microsoft.com/office/officeart/2008/layout/LinedList"/>
    <dgm:cxn modelId="{812F13AA-7296-4024-B9B3-326350A7D3D4}" type="presParOf" srcId="{FD98241C-3C9A-4761-8945-EC7CD26159A5}" destId="{3DC06A32-F3DF-466E-A419-A200DDCDB42E}" srcOrd="0" destOrd="0" presId="urn:microsoft.com/office/officeart/2008/layout/LinedList"/>
    <dgm:cxn modelId="{9E43254B-AEC5-41D0-AC66-E71C896E40B4}" type="presParOf" srcId="{FD98241C-3C9A-4761-8945-EC7CD26159A5}" destId="{0F9B2F6D-F3E0-4419-8548-BE009F77FF99}" srcOrd="1" destOrd="0" presId="urn:microsoft.com/office/officeart/2008/layout/LinedList"/>
    <dgm:cxn modelId="{1E3D8017-7106-4DAA-B79F-B1F0B0530CCD}" type="presParOf" srcId="{FD98241C-3C9A-4761-8945-EC7CD26159A5}" destId="{14D21E16-6D32-482D-B9AD-94B951F777C3}" srcOrd="2" destOrd="0" presId="urn:microsoft.com/office/officeart/2008/layout/LinedList"/>
    <dgm:cxn modelId="{AC677B49-B011-461C-9954-7E7118451812}" type="presParOf" srcId="{E70E0D3C-D3CC-43D8-A6A3-0AC6A0B9D490}" destId="{6416BD5E-2E20-4C56-83DC-1E18A8B187DC}" srcOrd="11" destOrd="0" presId="urn:microsoft.com/office/officeart/2008/layout/LinedList"/>
    <dgm:cxn modelId="{CF1C409E-5463-4D1F-89C3-8810A38271E5}" type="presParOf" srcId="{E70E0D3C-D3CC-43D8-A6A3-0AC6A0B9D490}" destId="{E0575EAC-CB8C-411E-BDCE-8E5EF23E36E9}" srcOrd="12" destOrd="0" presId="urn:microsoft.com/office/officeart/2008/layout/LinedList"/>
    <dgm:cxn modelId="{51D2D6DD-CA03-44B7-BC4C-C74DEC426C7C}" type="presParOf" srcId="{E70E0D3C-D3CC-43D8-A6A3-0AC6A0B9D490}" destId="{1F9062B1-5E75-4D1D-B6EA-178024EA61C1}" srcOrd="13" destOrd="0" presId="urn:microsoft.com/office/officeart/2008/layout/LinedList"/>
    <dgm:cxn modelId="{66E6BD56-618F-4B93-81A1-8A21F924DE8D}" type="presParOf" srcId="{1F9062B1-5E75-4D1D-B6EA-178024EA61C1}" destId="{1543AED7-1554-4DA6-BBD3-6B470704CB68}" srcOrd="0" destOrd="0" presId="urn:microsoft.com/office/officeart/2008/layout/LinedList"/>
    <dgm:cxn modelId="{29B876D9-B201-450D-8599-2093A4002C02}" type="presParOf" srcId="{1F9062B1-5E75-4D1D-B6EA-178024EA61C1}" destId="{5F44C749-34C8-4545-A9B6-057E35DB8C04}" srcOrd="1" destOrd="0" presId="urn:microsoft.com/office/officeart/2008/layout/LinedList"/>
    <dgm:cxn modelId="{DDA274C7-7FFC-43C7-AFAA-8AE0BF955155}" type="presParOf" srcId="{1F9062B1-5E75-4D1D-B6EA-178024EA61C1}" destId="{CDA8FC16-2DB8-4DBD-8E1A-41F56F654469}" srcOrd="2" destOrd="0" presId="urn:microsoft.com/office/officeart/2008/layout/LinedList"/>
    <dgm:cxn modelId="{C6159B18-478C-4B9C-B5FE-6B2185D84A35}" type="presParOf" srcId="{E70E0D3C-D3CC-43D8-A6A3-0AC6A0B9D490}" destId="{6F8ADF2D-DD3C-4AE2-B896-4D4C361D88F1}" srcOrd="14" destOrd="0" presId="urn:microsoft.com/office/officeart/2008/layout/LinedList"/>
    <dgm:cxn modelId="{2333ECDD-6A00-4CC4-823C-C45919923701}" type="presParOf" srcId="{E70E0D3C-D3CC-43D8-A6A3-0AC6A0B9D490}" destId="{79F9AA18-5EE6-4E91-999F-91F6C2CB88E5}" srcOrd="15" destOrd="0" presId="urn:microsoft.com/office/officeart/2008/layout/LinedList"/>
    <dgm:cxn modelId="{CECB64F7-A7A4-4137-99A6-9EF8B53A661C}" type="presParOf" srcId="{E70E0D3C-D3CC-43D8-A6A3-0AC6A0B9D490}" destId="{E1F283DA-47A0-41C1-9B0A-69D957497564}" srcOrd="16" destOrd="0" presId="urn:microsoft.com/office/officeart/2008/layout/LinedList"/>
    <dgm:cxn modelId="{CECBFEA1-6E5C-4C6B-9978-34381560A516}" type="presParOf" srcId="{E1F283DA-47A0-41C1-9B0A-69D957497564}" destId="{11F6ECE8-360A-404F-A665-5F6EB5DE15D1}" srcOrd="0" destOrd="0" presId="urn:microsoft.com/office/officeart/2008/layout/LinedList"/>
    <dgm:cxn modelId="{A075B832-F0D2-4E9E-8C05-DF84C42D3689}" type="presParOf" srcId="{E1F283DA-47A0-41C1-9B0A-69D957497564}" destId="{F971CB80-38BD-43BA-8B1B-3EC9C7888E4B}" srcOrd="1" destOrd="0" presId="urn:microsoft.com/office/officeart/2008/layout/LinedList"/>
    <dgm:cxn modelId="{791CF119-E40E-458E-A2CC-A1D36BE6C3B1}" type="presParOf" srcId="{E1F283DA-47A0-41C1-9B0A-69D957497564}" destId="{FACF05BB-032C-49BB-941F-20609A94681E}" srcOrd="2" destOrd="0" presId="urn:microsoft.com/office/officeart/2008/layout/LinedList"/>
    <dgm:cxn modelId="{CCD48C23-3905-4327-900A-FA81B0C0AAAA}" type="presParOf" srcId="{E70E0D3C-D3CC-43D8-A6A3-0AC6A0B9D490}" destId="{4D384189-2F3D-44E5-9EC7-5B5AA22E2725}" srcOrd="17" destOrd="0" presId="urn:microsoft.com/office/officeart/2008/layout/LinedList"/>
    <dgm:cxn modelId="{28F11F13-CFC3-4FFC-ACA0-B9CCCB0388F7}" type="presParOf" srcId="{E70E0D3C-D3CC-43D8-A6A3-0AC6A0B9D490}" destId="{83E53715-DAFF-4E60-93C3-177B45A189DD}" srcOrd="18"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dirty="0"/>
            <a:t>яскравішим,</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dirty="0" err="1"/>
            <a:t>наочнішим</a:t>
          </a:r>
          <a:r>
            <a:rPr lang="uk-UA" i="1" dirty="0"/>
            <a:t>,</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dirty="0">
              <a:solidFill>
                <a:srgbClr val="002060"/>
              </a:solidFill>
            </a:rPr>
            <a:t>цікавішим,</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dirty="0"/>
            <a:t>зрозумілішим.</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08507">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custScaleY="108507">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08507">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08507">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400" b="1" i="1" dirty="0"/>
            <a:t>порядковий номер</a:t>
          </a:r>
          <a:r>
            <a:rPr lang="uk-UA" sz="2400" i="1" dirty="0"/>
            <a:t>;</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400" b="1" i="1" dirty="0"/>
            <a:t>колір тла (фону)</a:t>
          </a:r>
          <a:r>
            <a:rPr lang="uk-UA" sz="2400" i="1" dirty="0"/>
            <a:t>;</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400" i="1" dirty="0">
              <a:solidFill>
                <a:srgbClr val="002060"/>
              </a:solidFill>
            </a:rPr>
            <a:t>наявність </a:t>
          </a:r>
          <a:r>
            <a:rPr lang="uk-UA" sz="2400" b="1" i="1" dirty="0">
              <a:solidFill>
                <a:srgbClr val="002060"/>
              </a:solidFill>
            </a:rPr>
            <a:t>фонового зображення</a:t>
          </a:r>
          <a:r>
            <a:rPr lang="uk-UA" sz="2400" i="1" dirty="0">
              <a:solidFill>
                <a:srgbClr val="002060"/>
              </a:solidFill>
            </a:rPr>
            <a:t>;</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ru-RU" sz="2400" b="1" i="1" noProof="0" dirty="0"/>
            <a:t>макет</a:t>
          </a:r>
          <a:r>
            <a:rPr lang="ru-RU" sz="2400" i="1" noProof="0" dirty="0"/>
            <a:t> (</a:t>
          </a:r>
          <a:r>
            <a:rPr lang="ru-RU" sz="2400" i="1" noProof="0" dirty="0" err="1"/>
            <a:t>розмітка</a:t>
          </a:r>
          <a:r>
            <a:rPr lang="ru-RU" sz="2400" i="1" noProof="0" dirty="0"/>
            <a:t>) слайда — схема </a:t>
          </a:r>
          <a:r>
            <a:rPr lang="ru-RU" sz="2400" i="1" noProof="0" dirty="0" err="1"/>
            <a:t>розміщення</a:t>
          </a:r>
          <a:r>
            <a:rPr lang="ru-RU" sz="2400" i="1" noProof="0" dirty="0"/>
            <a:t> </a:t>
          </a:r>
          <a:r>
            <a:rPr lang="ru-RU" sz="2400" i="1" noProof="0" dirty="0" err="1"/>
            <a:t>текстових</a:t>
          </a:r>
          <a:r>
            <a:rPr lang="ru-RU" sz="2400" i="1" noProof="0" dirty="0"/>
            <a:t>, </a:t>
          </a:r>
          <a:r>
            <a:rPr lang="ru-RU" sz="2400" i="1" noProof="0" dirty="0" err="1"/>
            <a:t>графічних</a:t>
          </a:r>
          <a:r>
            <a:rPr lang="ru-RU" sz="2400" i="1" noProof="0" dirty="0"/>
            <a:t> та </a:t>
          </a:r>
          <a:r>
            <a:rPr lang="ru-RU" sz="2400" i="1" noProof="0" dirty="0" err="1"/>
            <a:t>інших</a:t>
          </a:r>
          <a:r>
            <a:rPr lang="ru-RU" sz="2400" i="1" noProof="0" dirty="0"/>
            <a:t> </a:t>
          </a:r>
          <a:r>
            <a:rPr lang="ru-RU" sz="2400" i="1" noProof="0" dirty="0" err="1"/>
            <a:t>об’єктів</a:t>
          </a:r>
          <a:r>
            <a:rPr lang="ru-RU" sz="2400" i="1" noProof="0" dirty="0"/>
            <a:t> на </a:t>
          </a:r>
          <a:r>
            <a:rPr lang="ru-RU" sz="2400" i="1" noProof="0" dirty="0" err="1"/>
            <a:t>слайді</a:t>
          </a:r>
          <a:r>
            <a:rPr lang="ru-RU" sz="2400" i="1" noProof="0" dirty="0"/>
            <a:t> </a:t>
          </a:r>
          <a:endParaRPr lang="uk-UA" sz="2400" i="1" noProof="0" dirty="0"/>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8251" custLinFactNeighborY="3634">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custLinFactNeighborY="4359"/>
      <dgm:spPr/>
    </dgm:pt>
    <dgm:pt modelId="{AD2F74AD-5B6A-4346-8349-090AC68FEE9A}" type="pres">
      <dgm:prSet presAssocID="{1B81C372-925C-46FC-96B1-2F1AAF945560}" presName="text_2" presStyleLbl="node1" presStyleIdx="1" presStyleCnt="4" custScaleY="128251">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28251" custLinFactNeighborY="-2868">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40494">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custT="1"/>
      <dgm:spPr/>
      <dgm:t>
        <a:bodyPr/>
        <a:lstStyle/>
        <a:p>
          <a:r>
            <a:rPr lang="uk-UA" sz="3200" b="1" i="1" noProof="0" dirty="0">
              <a:solidFill>
                <a:srgbClr val="002060"/>
              </a:solidFill>
            </a:rPr>
            <a:t>Визначення мети</a:t>
          </a:r>
        </a:p>
      </dgm:t>
    </dgm:pt>
    <dgm:pt modelId="{F476883C-E202-4D1E-A51B-4D18F3EBD49E}" type="parTrans" cxnId="{76465998-EBCE-4C05-ADEE-C1430D25230E}">
      <dgm:prSet/>
      <dgm:spPr/>
      <dgm:t>
        <a:bodyPr/>
        <a:lstStyle/>
        <a:p>
          <a:endParaRPr lang="uk-UA" sz="2400" b="1" i="1" noProof="0" dirty="0"/>
        </a:p>
      </dgm:t>
    </dgm:pt>
    <dgm:pt modelId="{710B442C-69F8-43CB-AC0E-8FBFECC5AC10}" type="sibTrans" cxnId="{76465998-EBCE-4C05-ADEE-C1430D25230E}">
      <dgm:prSet custT="1"/>
      <dgm:spPr>
        <a:solidFill>
          <a:srgbClr val="FF0000"/>
        </a:solidFill>
      </dgm:spPr>
      <dgm:t>
        <a:bodyPr/>
        <a:lstStyle/>
        <a:p>
          <a:endParaRPr lang="uk-UA" sz="2400" b="1" i="1" noProof="0" dirty="0"/>
        </a:p>
      </dgm:t>
    </dgm:pt>
    <dgm:pt modelId="{9672D0FE-FD98-44E8-8FC5-FFBDCB668F57}">
      <dgm:prSet phldrT="[Текст]" custT="1"/>
      <dgm:spPr>
        <a:solidFill>
          <a:srgbClr val="008000"/>
        </a:solidFill>
      </dgm:spPr>
      <dgm:t>
        <a:bodyPr/>
        <a:lstStyle/>
        <a:p>
          <a:r>
            <a:rPr lang="uk-UA" sz="3200" b="1" i="1" noProof="0" dirty="0"/>
            <a:t>Пошук і відбір матеріалів</a:t>
          </a:r>
        </a:p>
      </dgm:t>
    </dgm:pt>
    <dgm:pt modelId="{5A0D717D-C306-4046-9AF5-3128D12A07C3}" type="parTrans" cxnId="{54531BAE-3FD7-42FB-96B7-221E9B9E1BE8}">
      <dgm:prSet/>
      <dgm:spPr/>
      <dgm:t>
        <a:bodyPr/>
        <a:lstStyle/>
        <a:p>
          <a:endParaRPr lang="uk-UA" sz="2400" b="1" i="1" noProof="0" dirty="0"/>
        </a:p>
      </dgm:t>
    </dgm:pt>
    <dgm:pt modelId="{33BDFB39-484F-49E3-A06C-69E36B24AB17}" type="sibTrans" cxnId="{54531BAE-3FD7-42FB-96B7-221E9B9E1BE8}">
      <dgm:prSet custT="1"/>
      <dgm:spPr>
        <a:solidFill>
          <a:srgbClr val="FF0000"/>
        </a:solidFill>
      </dgm:spPr>
      <dgm:t>
        <a:bodyPr/>
        <a:lstStyle/>
        <a:p>
          <a:endParaRPr lang="uk-UA" sz="2400" b="1" i="1" noProof="0" dirty="0"/>
        </a:p>
      </dgm:t>
    </dgm:pt>
    <dgm:pt modelId="{7066BC1C-376E-4712-B695-CCB0DDF0D40E}">
      <dgm:prSet phldrT="[Текст]" custT="1"/>
      <dgm:spPr>
        <a:solidFill>
          <a:srgbClr val="7030A0"/>
        </a:solidFill>
      </dgm:spPr>
      <dgm:t>
        <a:bodyPr/>
        <a:lstStyle/>
        <a:p>
          <a:r>
            <a:rPr lang="uk-UA" sz="3200" b="1" i="1" noProof="0" dirty="0"/>
            <a:t>Визначення структури презентації</a:t>
          </a:r>
        </a:p>
      </dgm:t>
    </dgm:pt>
    <dgm:pt modelId="{DBB061A5-0242-4875-AAAC-CB664EB3D426}" type="parTrans" cxnId="{B76BB4B4-6CFA-4272-95F4-12F6E63388A7}">
      <dgm:prSet/>
      <dgm:spPr/>
      <dgm:t>
        <a:bodyPr/>
        <a:lstStyle/>
        <a:p>
          <a:endParaRPr lang="uk-UA" sz="2400" b="1" i="1" noProof="0" dirty="0"/>
        </a:p>
      </dgm:t>
    </dgm:pt>
    <dgm:pt modelId="{66F12583-0E12-4B55-BA19-55BF93511EBE}" type="sibTrans" cxnId="{B76BB4B4-6CFA-4272-95F4-12F6E63388A7}">
      <dgm:prSet custT="1"/>
      <dgm:spPr>
        <a:solidFill>
          <a:srgbClr val="FF0000"/>
        </a:solidFill>
      </dgm:spPr>
      <dgm:t>
        <a:bodyPr/>
        <a:lstStyle/>
        <a:p>
          <a:endParaRPr lang="uk-UA" sz="2400" b="1" i="1" noProof="0" dirty="0"/>
        </a:p>
      </dgm:t>
    </dgm:pt>
    <dgm:pt modelId="{BEB322C6-3618-450A-8792-8EF5C5896193}">
      <dgm:prSet phldrT="[Текст]" custT="1"/>
      <dgm:spPr/>
      <dgm:t>
        <a:bodyPr/>
        <a:lstStyle/>
        <a:p>
          <a:r>
            <a:rPr lang="uk-UA" sz="3200" b="1" i="1" noProof="0" dirty="0"/>
            <a:t>Створення презентації в редакторі презентацій</a:t>
          </a:r>
        </a:p>
      </dgm:t>
    </dgm:pt>
    <dgm:pt modelId="{6E0CA836-D797-4388-8107-B98392DE9BF9}" type="parTrans" cxnId="{D41E3D74-DA6E-4EB5-A6BD-076D23745FD3}">
      <dgm:prSet/>
      <dgm:spPr/>
      <dgm:t>
        <a:bodyPr/>
        <a:lstStyle/>
        <a:p>
          <a:endParaRPr lang="uk-UA"/>
        </a:p>
      </dgm:t>
    </dgm:pt>
    <dgm:pt modelId="{B66760A4-FCDD-4153-9C38-64FE3FCA5DEE}" type="sibTrans" cxnId="{D41E3D74-DA6E-4EB5-A6BD-076D23745FD3}">
      <dgm:prSet/>
      <dgm:spPr/>
      <dgm:t>
        <a:bodyPr/>
        <a:lstStyle/>
        <a:p>
          <a:endParaRPr lang="uk-UA"/>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095294ED-D5FD-43F5-8631-A9E51B6D3EB7}" type="pres">
      <dgm:prSet presAssocID="{9BAFEA03-2235-4AA1-A280-6B9B79FC8268}" presName="FourNodes_1" presStyleLbl="node1" presStyleIdx="0" presStyleCnt="4">
        <dgm:presLayoutVars>
          <dgm:bulletEnabled val="1"/>
        </dgm:presLayoutVars>
      </dgm:prSet>
      <dgm:spPr/>
      <dgm:t>
        <a:bodyPr/>
        <a:lstStyle/>
        <a:p>
          <a:endParaRPr lang="uk-UA"/>
        </a:p>
      </dgm:t>
    </dgm:pt>
    <dgm:pt modelId="{9A7FA654-9388-4874-8603-86E58876721A}" type="pres">
      <dgm:prSet presAssocID="{9BAFEA03-2235-4AA1-A280-6B9B79FC8268}" presName="FourNodes_2" presStyleLbl="node1" presStyleIdx="1" presStyleCnt="4">
        <dgm:presLayoutVars>
          <dgm:bulletEnabled val="1"/>
        </dgm:presLayoutVars>
      </dgm:prSet>
      <dgm:spPr/>
      <dgm:t>
        <a:bodyPr/>
        <a:lstStyle/>
        <a:p>
          <a:endParaRPr lang="uk-UA"/>
        </a:p>
      </dgm:t>
    </dgm:pt>
    <dgm:pt modelId="{2F5FA126-6971-4A93-A8B2-29E702A8836C}" type="pres">
      <dgm:prSet presAssocID="{9BAFEA03-2235-4AA1-A280-6B9B79FC8268}" presName="FourNodes_3" presStyleLbl="node1" presStyleIdx="2" presStyleCnt="4">
        <dgm:presLayoutVars>
          <dgm:bulletEnabled val="1"/>
        </dgm:presLayoutVars>
      </dgm:prSet>
      <dgm:spPr/>
      <dgm:t>
        <a:bodyPr/>
        <a:lstStyle/>
        <a:p>
          <a:endParaRPr lang="uk-UA"/>
        </a:p>
      </dgm:t>
    </dgm:pt>
    <dgm:pt modelId="{62A50DCE-3387-4921-9F79-EEA9F2DEC533}" type="pres">
      <dgm:prSet presAssocID="{9BAFEA03-2235-4AA1-A280-6B9B79FC8268}" presName="FourNodes_4" presStyleLbl="node1" presStyleIdx="3" presStyleCnt="4">
        <dgm:presLayoutVars>
          <dgm:bulletEnabled val="1"/>
        </dgm:presLayoutVars>
      </dgm:prSet>
      <dgm:spPr/>
      <dgm:t>
        <a:bodyPr/>
        <a:lstStyle/>
        <a:p>
          <a:endParaRPr lang="uk-UA"/>
        </a:p>
      </dgm:t>
    </dgm:pt>
    <dgm:pt modelId="{67D17302-2ADC-4924-909C-146D5836BB89}" type="pres">
      <dgm:prSet presAssocID="{9BAFEA03-2235-4AA1-A280-6B9B79FC8268}" presName="FourConn_1-2" presStyleLbl="fgAccFollowNode1" presStyleIdx="0" presStyleCnt="3">
        <dgm:presLayoutVars>
          <dgm:bulletEnabled val="1"/>
        </dgm:presLayoutVars>
      </dgm:prSet>
      <dgm:spPr/>
      <dgm:t>
        <a:bodyPr/>
        <a:lstStyle/>
        <a:p>
          <a:endParaRPr lang="uk-UA"/>
        </a:p>
      </dgm:t>
    </dgm:pt>
    <dgm:pt modelId="{A4A0AEFE-F4CB-4FF4-8E57-B16AED040190}" type="pres">
      <dgm:prSet presAssocID="{9BAFEA03-2235-4AA1-A280-6B9B79FC8268}" presName="FourConn_2-3" presStyleLbl="fgAccFollowNode1" presStyleIdx="1" presStyleCnt="3">
        <dgm:presLayoutVars>
          <dgm:bulletEnabled val="1"/>
        </dgm:presLayoutVars>
      </dgm:prSet>
      <dgm:spPr/>
      <dgm:t>
        <a:bodyPr/>
        <a:lstStyle/>
        <a:p>
          <a:endParaRPr lang="uk-UA"/>
        </a:p>
      </dgm:t>
    </dgm:pt>
    <dgm:pt modelId="{A311BC6F-2640-4778-A5E2-1727826B72AA}" type="pres">
      <dgm:prSet presAssocID="{9BAFEA03-2235-4AA1-A280-6B9B79FC8268}" presName="FourConn_3-4" presStyleLbl="fgAccFollowNode1" presStyleIdx="2" presStyleCnt="3">
        <dgm:presLayoutVars>
          <dgm:bulletEnabled val="1"/>
        </dgm:presLayoutVars>
      </dgm:prSet>
      <dgm:spPr/>
      <dgm:t>
        <a:bodyPr/>
        <a:lstStyle/>
        <a:p>
          <a:endParaRPr lang="uk-UA"/>
        </a:p>
      </dgm:t>
    </dgm:pt>
    <dgm:pt modelId="{212E6B11-F38D-4112-AF23-6AAC8A366CA1}" type="pres">
      <dgm:prSet presAssocID="{9BAFEA03-2235-4AA1-A280-6B9B79FC8268}" presName="FourNodes_1_text" presStyleLbl="node1" presStyleIdx="3" presStyleCnt="4">
        <dgm:presLayoutVars>
          <dgm:bulletEnabled val="1"/>
        </dgm:presLayoutVars>
      </dgm:prSet>
      <dgm:spPr/>
      <dgm:t>
        <a:bodyPr/>
        <a:lstStyle/>
        <a:p>
          <a:endParaRPr lang="uk-UA"/>
        </a:p>
      </dgm:t>
    </dgm:pt>
    <dgm:pt modelId="{8D3FAEE0-7D03-42F6-BE14-35CA59927ACD}" type="pres">
      <dgm:prSet presAssocID="{9BAFEA03-2235-4AA1-A280-6B9B79FC8268}" presName="FourNodes_2_text" presStyleLbl="node1" presStyleIdx="3" presStyleCnt="4">
        <dgm:presLayoutVars>
          <dgm:bulletEnabled val="1"/>
        </dgm:presLayoutVars>
      </dgm:prSet>
      <dgm:spPr/>
      <dgm:t>
        <a:bodyPr/>
        <a:lstStyle/>
        <a:p>
          <a:endParaRPr lang="uk-UA"/>
        </a:p>
      </dgm:t>
    </dgm:pt>
    <dgm:pt modelId="{7413FADE-5D11-4200-86EF-B3FB6E039CD8}" type="pres">
      <dgm:prSet presAssocID="{9BAFEA03-2235-4AA1-A280-6B9B79FC8268}" presName="FourNodes_3_text" presStyleLbl="node1" presStyleIdx="3" presStyleCnt="4">
        <dgm:presLayoutVars>
          <dgm:bulletEnabled val="1"/>
        </dgm:presLayoutVars>
      </dgm:prSet>
      <dgm:spPr/>
      <dgm:t>
        <a:bodyPr/>
        <a:lstStyle/>
        <a:p>
          <a:endParaRPr lang="uk-UA"/>
        </a:p>
      </dgm:t>
    </dgm:pt>
    <dgm:pt modelId="{40168633-DDF3-43DF-90A3-5170F4C8470E}" type="pres">
      <dgm:prSet presAssocID="{9BAFEA03-2235-4AA1-A280-6B9B79FC8268}" presName="FourNodes_4_text" presStyleLbl="node1" presStyleIdx="3" presStyleCnt="4">
        <dgm:presLayoutVars>
          <dgm:bulletEnabled val="1"/>
        </dgm:presLayoutVars>
      </dgm:prSet>
      <dgm:spPr/>
      <dgm:t>
        <a:bodyPr/>
        <a:lstStyle/>
        <a:p>
          <a:endParaRPr lang="uk-UA"/>
        </a:p>
      </dgm:t>
    </dgm:pt>
  </dgm:ptLst>
  <dgm:cxnLst>
    <dgm:cxn modelId="{F3E79BAF-DB08-4518-8C34-C8AC16451828}" type="presOf" srcId="{9672D0FE-FD98-44E8-8FC5-FFBDCB668F57}" destId="{9A7FA654-9388-4874-8603-86E58876721A}" srcOrd="0" destOrd="0" presId="urn:microsoft.com/office/officeart/2005/8/layout/vProcess5"/>
    <dgm:cxn modelId="{D41E3D74-DA6E-4EB5-A6BD-076D23745FD3}" srcId="{9BAFEA03-2235-4AA1-A280-6B9B79FC8268}" destId="{BEB322C6-3618-450A-8792-8EF5C5896193}" srcOrd="3" destOrd="0" parTransId="{6E0CA836-D797-4388-8107-B98392DE9BF9}" sibTransId="{B66760A4-FCDD-4153-9C38-64FE3FCA5DEE}"/>
    <dgm:cxn modelId="{41853032-6E01-4C58-9674-0B6F3F59810C}" type="presOf" srcId="{66F12583-0E12-4B55-BA19-55BF93511EBE}" destId="{A311BC6F-2640-4778-A5E2-1727826B72AA}" srcOrd="0" destOrd="0" presId="urn:microsoft.com/office/officeart/2005/8/layout/vProcess5"/>
    <dgm:cxn modelId="{E85DE05C-4730-4B51-B7F1-3120EA9DE50B}" type="presOf" srcId="{B64DB2D8-7AEE-40AF-9FD6-5A3051345C1E}" destId="{212E6B11-F38D-4112-AF23-6AAC8A366CA1}" srcOrd="1" destOrd="0" presId="urn:microsoft.com/office/officeart/2005/8/layout/vProcess5"/>
    <dgm:cxn modelId="{0DC6D760-86B5-4692-A466-1E01C1CF8FF4}" type="presOf" srcId="{9672D0FE-FD98-44E8-8FC5-FFBDCB668F57}" destId="{8D3FAEE0-7D03-42F6-BE14-35CA59927ACD}" srcOrd="1" destOrd="0" presId="urn:microsoft.com/office/officeart/2005/8/layout/vProcess5"/>
    <dgm:cxn modelId="{1CAE9E1E-74C1-47FD-9651-CB2E8E04F956}" type="presOf" srcId="{7066BC1C-376E-4712-B695-CCB0DDF0D40E}" destId="{2F5FA126-6971-4A93-A8B2-29E702A8836C}" srcOrd="0" destOrd="0" presId="urn:microsoft.com/office/officeart/2005/8/layout/vProcess5"/>
    <dgm:cxn modelId="{9F3B7E92-F388-4CFF-B377-C1AC2B67A8DE}" type="presOf" srcId="{7066BC1C-376E-4712-B695-CCB0DDF0D40E}" destId="{7413FADE-5D11-4200-86EF-B3FB6E039CD8}" srcOrd="1" destOrd="0" presId="urn:microsoft.com/office/officeart/2005/8/layout/vProcess5"/>
    <dgm:cxn modelId="{2C70A27A-4608-47AD-AE3E-EE25196CBF37}" type="presOf" srcId="{BEB322C6-3618-450A-8792-8EF5C5896193}" destId="{62A50DCE-3387-4921-9F79-EEA9F2DEC533}" srcOrd="0" destOrd="0" presId="urn:microsoft.com/office/officeart/2005/8/layout/vProcess5"/>
    <dgm:cxn modelId="{2EF26894-6E09-4967-8A58-BE49C9D2E604}" type="presOf" srcId="{B64DB2D8-7AEE-40AF-9FD6-5A3051345C1E}" destId="{095294ED-D5FD-43F5-8631-A9E51B6D3EB7}" srcOrd="0" destOrd="0" presId="urn:microsoft.com/office/officeart/2005/8/layout/vProcess5"/>
    <dgm:cxn modelId="{18A1B7F0-E0EF-44DE-AE58-700096CF6353}" type="presOf" srcId="{710B442C-69F8-43CB-AC0E-8FBFECC5AC10}" destId="{67D17302-2ADC-4924-909C-146D5836BB89}"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263E83DE-BD35-418A-9A17-0E2F7B0E90B9}" type="presOf" srcId="{BEB322C6-3618-450A-8792-8EF5C5896193}" destId="{40168633-DDF3-43DF-90A3-5170F4C8470E}" srcOrd="1"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18AFC7E6-53FC-4BC3-9CFB-5F95F607E555}" type="presOf" srcId="{33BDFB39-484F-49E3-A06C-69E36B24AB17}" destId="{A4A0AEFE-F4CB-4FF4-8E57-B16AED040190}" srcOrd="0"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9FB77269-639E-431B-B545-1E152AC0C521}" type="presParOf" srcId="{ADA37DD7-FAE6-400D-BADB-FFA90717EE37}" destId="{11BDA2D4-A28B-44C0-8BF4-56281698E2A4}" srcOrd="0" destOrd="0" presId="urn:microsoft.com/office/officeart/2005/8/layout/vProcess5"/>
    <dgm:cxn modelId="{0A5F17D8-F5C1-4543-B05C-BCD2C31292E0}" type="presParOf" srcId="{ADA37DD7-FAE6-400D-BADB-FFA90717EE37}" destId="{095294ED-D5FD-43F5-8631-A9E51B6D3EB7}" srcOrd="1" destOrd="0" presId="urn:microsoft.com/office/officeart/2005/8/layout/vProcess5"/>
    <dgm:cxn modelId="{44A938E5-FD39-4F1A-A368-BDEF20F72B13}" type="presParOf" srcId="{ADA37DD7-FAE6-400D-BADB-FFA90717EE37}" destId="{9A7FA654-9388-4874-8603-86E58876721A}" srcOrd="2" destOrd="0" presId="urn:microsoft.com/office/officeart/2005/8/layout/vProcess5"/>
    <dgm:cxn modelId="{B24441CE-E55C-4756-AF98-9AF08AE52361}" type="presParOf" srcId="{ADA37DD7-FAE6-400D-BADB-FFA90717EE37}" destId="{2F5FA126-6971-4A93-A8B2-29E702A8836C}" srcOrd="3" destOrd="0" presId="urn:microsoft.com/office/officeart/2005/8/layout/vProcess5"/>
    <dgm:cxn modelId="{B43775D6-9729-4E43-A07E-C1BD07FF0050}" type="presParOf" srcId="{ADA37DD7-FAE6-400D-BADB-FFA90717EE37}" destId="{62A50DCE-3387-4921-9F79-EEA9F2DEC533}" srcOrd="4" destOrd="0" presId="urn:microsoft.com/office/officeart/2005/8/layout/vProcess5"/>
    <dgm:cxn modelId="{30621BAA-72A5-4820-BEA5-795E940BA93F}" type="presParOf" srcId="{ADA37DD7-FAE6-400D-BADB-FFA90717EE37}" destId="{67D17302-2ADC-4924-909C-146D5836BB89}" srcOrd="5" destOrd="0" presId="urn:microsoft.com/office/officeart/2005/8/layout/vProcess5"/>
    <dgm:cxn modelId="{DEE4479A-AE3B-45B2-8520-172DC73B371F}" type="presParOf" srcId="{ADA37DD7-FAE6-400D-BADB-FFA90717EE37}" destId="{A4A0AEFE-F4CB-4FF4-8E57-B16AED040190}" srcOrd="6" destOrd="0" presId="urn:microsoft.com/office/officeart/2005/8/layout/vProcess5"/>
    <dgm:cxn modelId="{E43DA54E-38D3-4596-91A1-ED9733CF727E}" type="presParOf" srcId="{ADA37DD7-FAE6-400D-BADB-FFA90717EE37}" destId="{A311BC6F-2640-4778-A5E2-1727826B72AA}" srcOrd="7" destOrd="0" presId="urn:microsoft.com/office/officeart/2005/8/layout/vProcess5"/>
    <dgm:cxn modelId="{50572835-4A02-47F9-BE4F-290521FB9693}" type="presParOf" srcId="{ADA37DD7-FAE6-400D-BADB-FFA90717EE37}" destId="{212E6B11-F38D-4112-AF23-6AAC8A366CA1}" srcOrd="8" destOrd="0" presId="urn:microsoft.com/office/officeart/2005/8/layout/vProcess5"/>
    <dgm:cxn modelId="{0AD0C9D4-83D5-4873-9077-4F6380D5E964}" type="presParOf" srcId="{ADA37DD7-FAE6-400D-BADB-FFA90717EE37}" destId="{8D3FAEE0-7D03-42F6-BE14-35CA59927ACD}" srcOrd="9" destOrd="0" presId="urn:microsoft.com/office/officeart/2005/8/layout/vProcess5"/>
    <dgm:cxn modelId="{DA76257A-9EB7-4B11-B352-AA888AAA1D04}" type="presParOf" srcId="{ADA37DD7-FAE6-400D-BADB-FFA90717EE37}" destId="{7413FADE-5D11-4200-86EF-B3FB6E039CD8}" srcOrd="10" destOrd="0" presId="urn:microsoft.com/office/officeart/2005/8/layout/vProcess5"/>
    <dgm:cxn modelId="{77B8F157-3F26-4F3F-B95E-16A5CEAF4E24}" type="presParOf" srcId="{ADA37DD7-FAE6-400D-BADB-FFA90717EE37}" destId="{40168633-DDF3-43DF-90A3-5170F4C8470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7302E-2305-41A9-8752-485FDDD58985}">
      <dsp:nvSpPr>
        <dsp:cNvPr id="0" name=""/>
        <dsp:cNvSpPr/>
      </dsp:nvSpPr>
      <dsp:spPr>
        <a:xfrm>
          <a:off x="0" y="0"/>
          <a:ext cx="12050141" cy="0"/>
        </a:xfrm>
        <a:prstGeom prst="lin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hueOff val="0"/>
              <a:satOff val="0"/>
              <a:lumOff val="0"/>
              <a:alphaOff val="0"/>
              <a:shade val="60000"/>
              <a:satMod val="110000"/>
            </a:schemeClr>
          </a:contourClr>
        </a:sp3d>
      </dsp:spPr>
      <dsp:style>
        <a:lnRef idx="1">
          <a:scrgbClr r="0" g="0" b="0"/>
        </a:lnRef>
        <a:fillRef idx="3">
          <a:scrgbClr r="0" g="0" b="0"/>
        </a:fillRef>
        <a:effectRef idx="3">
          <a:scrgbClr r="0" g="0" b="0"/>
        </a:effectRef>
        <a:fontRef idx="minor">
          <a:schemeClr val="lt1"/>
        </a:fontRef>
      </dsp:style>
    </dsp:sp>
    <dsp:sp modelId="{E9671DE1-DAF6-4C16-8206-CF800452FFD1}">
      <dsp:nvSpPr>
        <dsp:cNvPr id="0" name=""/>
        <dsp:cNvSpPr/>
      </dsp:nvSpPr>
      <dsp:spPr>
        <a:xfrm>
          <a:off x="0" y="0"/>
          <a:ext cx="2410028" cy="5297555"/>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uk-UA" sz="3500" b="1" i="1" kern="1200" noProof="0" dirty="0" smtClean="0">
              <a:latin typeface="Times New Roman" panose="02020603050405020304" pitchFamily="18" charset="0"/>
              <a:cs typeface="Times New Roman" panose="02020603050405020304" pitchFamily="18" charset="0"/>
            </a:rPr>
            <a:t>На цьому </a:t>
          </a:r>
          <a:r>
            <a:rPr lang="uk-UA" sz="3500" b="1" i="1" kern="1200" noProof="0" dirty="0" err="1" smtClean="0">
              <a:latin typeface="Times New Roman" panose="02020603050405020304" pitchFamily="18" charset="0"/>
              <a:cs typeface="Times New Roman" panose="02020603050405020304" pitchFamily="18" charset="0"/>
            </a:rPr>
            <a:t>уроці</a:t>
          </a:r>
          <a:r>
            <a:rPr lang="uk-UA" sz="3500" b="1" i="1" kern="1200" noProof="0" dirty="0" smtClean="0">
              <a:latin typeface="Times New Roman" panose="02020603050405020304" pitchFamily="18" charset="0"/>
              <a:cs typeface="Times New Roman" panose="02020603050405020304" pitchFamily="18" charset="0"/>
            </a:rPr>
            <a:t>  ви дізнаєтесь про таке:</a:t>
          </a:r>
          <a:endParaRPr lang="uk-UA" sz="3500" b="1" i="1" kern="1200" noProof="0" dirty="0">
            <a:latin typeface="Times New Roman" panose="02020603050405020304" pitchFamily="18" charset="0"/>
            <a:cs typeface="Times New Roman" panose="02020603050405020304" pitchFamily="18" charset="0"/>
          </a:endParaRPr>
        </a:p>
      </dsp:txBody>
      <dsp:txXfrm>
        <a:off x="0" y="0"/>
        <a:ext cx="2410028" cy="5297555"/>
      </dsp:txXfrm>
    </dsp:sp>
    <dsp:sp modelId="{870ECC02-657C-44B1-8841-2C15756F7365}">
      <dsp:nvSpPr>
        <dsp:cNvPr id="0" name=""/>
        <dsp:cNvSpPr/>
      </dsp:nvSpPr>
      <dsp:spPr>
        <a:xfrm>
          <a:off x="2590780" y="41710"/>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Clr>
              <a:srgbClr val="FF0000"/>
            </a:buClr>
            <a:buFont typeface="Wingdings" panose="05000000000000000000" pitchFamily="2" charset="2"/>
            <a:buChar char="Ø"/>
          </a:pPr>
          <a:r>
            <a:rPr lang="uk-UA" sz="2400" b="1" i="1" kern="1200" noProof="0" dirty="0" smtClean="0">
              <a:solidFill>
                <a:srgbClr val="FF0000"/>
              </a:solidFill>
              <a:latin typeface="Times New Roman" panose="02020603050405020304" pitchFamily="18" charset="0"/>
              <a:cs typeface="Times New Roman" panose="02020603050405020304" pitchFamily="18" charset="0"/>
            </a:rPr>
            <a:t>   які </a:t>
          </a:r>
          <a:r>
            <a:rPr lang="uk-UA" sz="2400" b="1" i="1" kern="1200" noProof="0" dirty="0">
              <a:solidFill>
                <a:srgbClr val="FF0000"/>
              </a:solidFill>
              <a:latin typeface="Times New Roman" panose="02020603050405020304" pitchFamily="18" charset="0"/>
              <a:cs typeface="Times New Roman" panose="02020603050405020304" pitchFamily="18" charset="0"/>
            </a:rPr>
            <a:t>бувають презентації;</a:t>
          </a:r>
        </a:p>
      </dsp:txBody>
      <dsp:txXfrm>
        <a:off x="2590780" y="41710"/>
        <a:ext cx="9459361" cy="834209"/>
      </dsp:txXfrm>
    </dsp:sp>
    <dsp:sp modelId="{BF19965C-13B5-4946-9A44-117BF27F8B59}">
      <dsp:nvSpPr>
        <dsp:cNvPr id="0" name=""/>
        <dsp:cNvSpPr/>
      </dsp:nvSpPr>
      <dsp:spPr>
        <a:xfrm>
          <a:off x="2410028" y="875920"/>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 modelId="{7D1FA768-24EF-4255-B525-AD99DB45455C}">
      <dsp:nvSpPr>
        <dsp:cNvPr id="0" name=""/>
        <dsp:cNvSpPr/>
      </dsp:nvSpPr>
      <dsp:spPr>
        <a:xfrm>
          <a:off x="2590780" y="917630"/>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Clr>
              <a:srgbClr val="FF0000"/>
            </a:buClr>
            <a:buFont typeface="Wingdings" panose="05000000000000000000" pitchFamily="2" charset="2"/>
            <a:buChar char="Ø"/>
          </a:pPr>
          <a:r>
            <a:rPr lang="uk-UA" sz="2400" i="1" kern="1200" noProof="0" dirty="0" smtClean="0"/>
            <a:t>   </a:t>
          </a:r>
          <a:r>
            <a:rPr lang="uk-UA" sz="2400" b="1" i="1" kern="1200" noProof="0" dirty="0" smtClean="0">
              <a:solidFill>
                <a:srgbClr val="FF0000"/>
              </a:solidFill>
              <a:latin typeface="Times New Roman" panose="02020603050405020304" pitchFamily="18" charset="0"/>
              <a:cs typeface="Times New Roman" panose="02020603050405020304" pitchFamily="18" charset="0"/>
            </a:rPr>
            <a:t>які </a:t>
          </a:r>
          <a:r>
            <a:rPr lang="uk-UA" sz="2400" b="1" i="1" kern="1200" noProof="0" dirty="0">
              <a:solidFill>
                <a:srgbClr val="FF0000"/>
              </a:solidFill>
              <a:latin typeface="Times New Roman" panose="02020603050405020304" pitchFamily="18" charset="0"/>
              <a:cs typeface="Times New Roman" panose="02020603050405020304" pitchFamily="18" charset="0"/>
            </a:rPr>
            <a:t>властивості мають слайди комп'ютерної презентації;</a:t>
          </a:r>
        </a:p>
      </dsp:txBody>
      <dsp:txXfrm>
        <a:off x="2590780" y="917630"/>
        <a:ext cx="9459361" cy="834209"/>
      </dsp:txXfrm>
    </dsp:sp>
    <dsp:sp modelId="{BCD67D5D-D61C-4C58-8488-3BAE8A2A443C}">
      <dsp:nvSpPr>
        <dsp:cNvPr id="0" name=""/>
        <dsp:cNvSpPr/>
      </dsp:nvSpPr>
      <dsp:spPr>
        <a:xfrm>
          <a:off x="2410028" y="1751840"/>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 modelId="{61BA09D7-DC55-42B3-95E4-0C259D0F0295}">
      <dsp:nvSpPr>
        <dsp:cNvPr id="0" name=""/>
        <dsp:cNvSpPr/>
      </dsp:nvSpPr>
      <dsp:spPr>
        <a:xfrm>
          <a:off x="2590780" y="1793550"/>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0" indent="-285750" algn="l" defTabSz="1066800">
            <a:lnSpc>
              <a:spcPct val="90000"/>
            </a:lnSpc>
            <a:spcBef>
              <a:spcPct val="0"/>
            </a:spcBef>
            <a:spcAft>
              <a:spcPct val="35000"/>
            </a:spcAft>
            <a:buClr>
              <a:srgbClr val="FF0000"/>
            </a:buClr>
            <a:buFont typeface="Wingdings" panose="05000000000000000000" pitchFamily="2" charset="2"/>
            <a:buChar char="Ø"/>
          </a:pPr>
          <a:r>
            <a:rPr lang="uk-UA" sz="2400" i="1" kern="1200" noProof="0" dirty="0" smtClean="0"/>
            <a:t>   </a:t>
          </a:r>
          <a:r>
            <a:rPr lang="uk-UA" sz="2400" b="1" i="1" kern="1200" noProof="0" dirty="0" smtClean="0">
              <a:solidFill>
                <a:srgbClr val="FF0000"/>
              </a:solidFill>
              <a:latin typeface="Times New Roman" panose="02020603050405020304" pitchFamily="18" charset="0"/>
              <a:cs typeface="Times New Roman" panose="02020603050405020304" pitchFamily="18" charset="0"/>
            </a:rPr>
            <a:t>як </a:t>
          </a:r>
          <a:r>
            <a:rPr lang="uk-UA" sz="2400" b="1" i="1" kern="1200" noProof="0" dirty="0">
              <a:solidFill>
                <a:srgbClr val="FF0000"/>
              </a:solidFill>
              <a:latin typeface="Times New Roman" panose="02020603050405020304" pitchFamily="18" charset="0"/>
              <a:cs typeface="Times New Roman" panose="02020603050405020304" pitchFamily="18" charset="0"/>
            </a:rPr>
            <a:t>створювати слайди презентації, змінювати їх макети, копіювати </a:t>
          </a:r>
          <a:r>
            <a:rPr lang="uk-UA" sz="2400" b="1" i="1" kern="1200" noProof="0" dirty="0" smtClean="0">
              <a:solidFill>
                <a:srgbClr val="FF0000"/>
              </a:solidFill>
              <a:latin typeface="Times New Roman" panose="02020603050405020304" pitchFamily="18" charset="0"/>
              <a:cs typeface="Times New Roman" panose="02020603050405020304" pitchFamily="18" charset="0"/>
            </a:rPr>
            <a:t>  та </a:t>
          </a:r>
          <a:r>
            <a:rPr lang="uk-UA" sz="2400" b="1" i="1" kern="1200" noProof="0" dirty="0">
              <a:solidFill>
                <a:srgbClr val="FF0000"/>
              </a:solidFill>
              <a:latin typeface="Times New Roman" panose="02020603050405020304" pitchFamily="18" charset="0"/>
              <a:cs typeface="Times New Roman" panose="02020603050405020304" pitchFamily="18" charset="0"/>
            </a:rPr>
            <a:t>видаляти слайди;</a:t>
          </a:r>
        </a:p>
      </dsp:txBody>
      <dsp:txXfrm>
        <a:off x="2590780" y="1793550"/>
        <a:ext cx="9459361" cy="834209"/>
      </dsp:txXfrm>
    </dsp:sp>
    <dsp:sp modelId="{2A2609A1-A2C4-46D6-BF6F-8A795E7621E2}">
      <dsp:nvSpPr>
        <dsp:cNvPr id="0" name=""/>
        <dsp:cNvSpPr/>
      </dsp:nvSpPr>
      <dsp:spPr>
        <a:xfrm>
          <a:off x="2410028" y="2627760"/>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 modelId="{0F9B2F6D-F3E0-4419-8548-BE009F77FF99}">
      <dsp:nvSpPr>
        <dsp:cNvPr id="0" name=""/>
        <dsp:cNvSpPr/>
      </dsp:nvSpPr>
      <dsp:spPr>
        <a:xfrm>
          <a:off x="2590780" y="2669471"/>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0" indent="-285750" algn="l" defTabSz="1066800">
            <a:lnSpc>
              <a:spcPct val="90000"/>
            </a:lnSpc>
            <a:spcBef>
              <a:spcPct val="0"/>
            </a:spcBef>
            <a:spcAft>
              <a:spcPct val="35000"/>
            </a:spcAft>
            <a:buClr>
              <a:srgbClr val="FF0000"/>
            </a:buClr>
            <a:buFont typeface="Wingdings" panose="05000000000000000000" pitchFamily="2" charset="2"/>
            <a:buChar char="Ø"/>
          </a:pPr>
          <a:r>
            <a:rPr lang="uk-UA" sz="2400" i="1" kern="1200" noProof="0" dirty="0" smtClean="0"/>
            <a:t>  </a:t>
          </a:r>
          <a:r>
            <a:rPr lang="uk-UA" sz="2400" b="1" i="1" kern="1200" noProof="0" dirty="0" smtClean="0">
              <a:solidFill>
                <a:srgbClr val="FF0000"/>
              </a:solidFill>
              <a:latin typeface="Times New Roman" panose="02020603050405020304" pitchFamily="18" charset="0"/>
              <a:cs typeface="Times New Roman" panose="02020603050405020304" pitchFamily="18" charset="0"/>
            </a:rPr>
            <a:t>що </a:t>
          </a:r>
          <a:r>
            <a:rPr lang="uk-UA" sz="2400" b="1" i="1" kern="1200" noProof="0" dirty="0">
              <a:solidFill>
                <a:srgbClr val="FF0000"/>
              </a:solidFill>
              <a:latin typeface="Times New Roman" panose="02020603050405020304" pitchFamily="18" charset="0"/>
              <a:cs typeface="Times New Roman" panose="02020603050405020304" pitchFamily="18" charset="0"/>
            </a:rPr>
            <a:t>визначає тема оформлення презентації та як її вибрати;</a:t>
          </a:r>
        </a:p>
      </dsp:txBody>
      <dsp:txXfrm>
        <a:off x="2590780" y="2669471"/>
        <a:ext cx="9459361" cy="834209"/>
      </dsp:txXfrm>
    </dsp:sp>
    <dsp:sp modelId="{6416BD5E-2E20-4C56-83DC-1E18A8B187DC}">
      <dsp:nvSpPr>
        <dsp:cNvPr id="0" name=""/>
        <dsp:cNvSpPr/>
      </dsp:nvSpPr>
      <dsp:spPr>
        <a:xfrm>
          <a:off x="2410028" y="3503680"/>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 modelId="{5F44C749-34C8-4545-A9B6-057E35DB8C04}">
      <dsp:nvSpPr>
        <dsp:cNvPr id="0" name=""/>
        <dsp:cNvSpPr/>
      </dsp:nvSpPr>
      <dsp:spPr>
        <a:xfrm>
          <a:off x="2590780" y="3545391"/>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0" indent="-285750" algn="l" defTabSz="1066800">
            <a:lnSpc>
              <a:spcPct val="90000"/>
            </a:lnSpc>
            <a:spcBef>
              <a:spcPct val="0"/>
            </a:spcBef>
            <a:spcAft>
              <a:spcPct val="35000"/>
            </a:spcAft>
            <a:buClr>
              <a:srgbClr val="FF0000"/>
            </a:buClr>
            <a:buFont typeface="Wingdings" panose="05000000000000000000" pitchFamily="2" charset="2"/>
            <a:buChar char="Ø"/>
          </a:pPr>
          <a:r>
            <a:rPr lang="uk-UA" sz="2400" i="1" kern="1200" noProof="0" dirty="0" smtClean="0"/>
            <a:t>   </a:t>
          </a:r>
          <a:r>
            <a:rPr lang="uk-UA" sz="2400" b="1" i="1" kern="1200" noProof="0" dirty="0" smtClean="0">
              <a:solidFill>
                <a:srgbClr val="FF0000"/>
              </a:solidFill>
              <a:latin typeface="Times New Roman" panose="02020603050405020304" pitchFamily="18" charset="0"/>
              <a:cs typeface="Times New Roman" panose="02020603050405020304" pitchFamily="18" charset="0"/>
            </a:rPr>
            <a:t>як </a:t>
          </a:r>
          <a:r>
            <a:rPr lang="uk-UA" sz="2400" b="1" i="1" kern="1200" noProof="0" dirty="0">
              <a:solidFill>
                <a:srgbClr val="FF0000"/>
              </a:solidFill>
              <a:latin typeface="Times New Roman" panose="02020603050405020304" pitchFamily="18" charset="0"/>
              <a:cs typeface="Times New Roman" panose="02020603050405020304" pitchFamily="18" charset="0"/>
            </a:rPr>
            <a:t>запустити показ комп'ютерної презентації;</a:t>
          </a:r>
        </a:p>
      </dsp:txBody>
      <dsp:txXfrm>
        <a:off x="2590780" y="3545391"/>
        <a:ext cx="9459361" cy="834209"/>
      </dsp:txXfrm>
    </dsp:sp>
    <dsp:sp modelId="{6F8ADF2D-DD3C-4AE2-B896-4D4C361D88F1}">
      <dsp:nvSpPr>
        <dsp:cNvPr id="0" name=""/>
        <dsp:cNvSpPr/>
      </dsp:nvSpPr>
      <dsp:spPr>
        <a:xfrm>
          <a:off x="2410028" y="4379600"/>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 modelId="{F971CB80-38BD-43BA-8B1B-3EC9C7888E4B}">
      <dsp:nvSpPr>
        <dsp:cNvPr id="0" name=""/>
        <dsp:cNvSpPr/>
      </dsp:nvSpPr>
      <dsp:spPr>
        <a:xfrm>
          <a:off x="2590780" y="4421311"/>
          <a:ext cx="9459361" cy="8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0" indent="-285750" algn="l" defTabSz="1066800">
            <a:lnSpc>
              <a:spcPct val="90000"/>
            </a:lnSpc>
            <a:spcBef>
              <a:spcPct val="0"/>
            </a:spcBef>
            <a:spcAft>
              <a:spcPct val="35000"/>
            </a:spcAft>
            <a:buClr>
              <a:srgbClr val="FF0000"/>
            </a:buClr>
            <a:buFont typeface="Wingdings" panose="05000000000000000000" pitchFamily="2" charset="2"/>
            <a:buChar char="Ø"/>
          </a:pPr>
          <a:r>
            <a:rPr lang="uk-UA" sz="2400" i="1" kern="1200" noProof="0" dirty="0" smtClean="0"/>
            <a:t>   </a:t>
          </a:r>
          <a:r>
            <a:rPr lang="uk-UA" sz="2400" b="1" i="1" kern="1200" noProof="0" dirty="0" smtClean="0">
              <a:solidFill>
                <a:srgbClr val="FF0000"/>
              </a:solidFill>
              <a:latin typeface="Times New Roman" panose="02020603050405020304" pitchFamily="18" charset="0"/>
              <a:cs typeface="Times New Roman" panose="02020603050405020304" pitchFamily="18" charset="0"/>
            </a:rPr>
            <a:t>які </a:t>
          </a:r>
          <a:r>
            <a:rPr lang="uk-UA" sz="2400" b="1" i="1" kern="1200" noProof="0" dirty="0">
              <a:solidFill>
                <a:srgbClr val="FF0000"/>
              </a:solidFill>
              <a:latin typeface="Times New Roman" panose="02020603050405020304" pitchFamily="18" charset="0"/>
              <a:cs typeface="Times New Roman" panose="02020603050405020304" pitchFamily="18" charset="0"/>
            </a:rPr>
            <a:t>вимоги до комп'ютерної презентації та етапи її створення.</a:t>
          </a:r>
        </a:p>
      </dsp:txBody>
      <dsp:txXfrm>
        <a:off x="2590780" y="4421311"/>
        <a:ext cx="9459361" cy="834209"/>
      </dsp:txXfrm>
    </dsp:sp>
    <dsp:sp modelId="{4D384189-2F3D-44E5-9EC7-5B5AA22E2725}">
      <dsp:nvSpPr>
        <dsp:cNvPr id="0" name=""/>
        <dsp:cNvSpPr/>
      </dsp:nvSpPr>
      <dsp:spPr>
        <a:xfrm>
          <a:off x="2410028" y="5255521"/>
          <a:ext cx="9640113" cy="0"/>
        </a:xfrm>
        <a:prstGeom prst="line">
          <a:avLst/>
        </a:prstGeom>
        <a:noFill/>
        <a:ln w="10000" cap="flat" cmpd="sng" algn="ctr">
          <a:solidFill>
            <a:schemeClr val="accent1">
              <a:tint val="50000"/>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3885316" y="-596618"/>
          <a:ext cx="4630552" cy="4630552"/>
        </a:xfrm>
        <a:prstGeom prst="blockArc">
          <a:avLst>
            <a:gd name="adj1" fmla="val 18900000"/>
            <a:gd name="adj2" fmla="val 2700000"/>
            <a:gd name="adj3" fmla="val 46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90562" y="241768"/>
          <a:ext cx="4439013" cy="573781"/>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732" tIns="73660" rIns="73660" bIns="73660" numCol="1" spcCol="1270" anchor="ctr" anchorCtr="0">
          <a:noAutofit/>
        </a:bodyPr>
        <a:lstStyle/>
        <a:p>
          <a:pPr lvl="0" algn="l" defTabSz="1289050">
            <a:lnSpc>
              <a:spcPct val="90000"/>
            </a:lnSpc>
            <a:spcBef>
              <a:spcPct val="0"/>
            </a:spcBef>
            <a:spcAft>
              <a:spcPct val="35000"/>
            </a:spcAft>
          </a:pPr>
          <a:r>
            <a:rPr lang="uk-UA" sz="2900" i="1" kern="1200" dirty="0"/>
            <a:t>яскравішим,</a:t>
          </a:r>
        </a:p>
      </dsp:txBody>
      <dsp:txXfrm>
        <a:off x="390562" y="241768"/>
        <a:ext cx="4439013" cy="573781"/>
      </dsp:txXfrm>
    </dsp:sp>
    <dsp:sp modelId="{27878C57-BBF6-4C22-88FA-1C3D4933722D}">
      <dsp:nvSpPr>
        <dsp:cNvPr id="0" name=""/>
        <dsp:cNvSpPr/>
      </dsp:nvSpPr>
      <dsp:spPr>
        <a:xfrm>
          <a:off x="60064" y="198161"/>
          <a:ext cx="660995" cy="660995"/>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693734" y="1035101"/>
          <a:ext cx="4135842" cy="573781"/>
        </a:xfrm>
        <a:prstGeom prst="rect">
          <a:avLst/>
        </a:prstGeom>
        <a:solidFill>
          <a:srgbClr val="7030A0"/>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732" tIns="73660" rIns="73660" bIns="73660" numCol="1" spcCol="1270" anchor="ctr" anchorCtr="0">
          <a:noAutofit/>
        </a:bodyPr>
        <a:lstStyle/>
        <a:p>
          <a:pPr lvl="0" algn="l" defTabSz="1289050">
            <a:lnSpc>
              <a:spcPct val="90000"/>
            </a:lnSpc>
            <a:spcBef>
              <a:spcPct val="0"/>
            </a:spcBef>
            <a:spcAft>
              <a:spcPct val="35000"/>
            </a:spcAft>
          </a:pPr>
          <a:r>
            <a:rPr lang="uk-UA" sz="2900" i="1" kern="1200" dirty="0" err="1"/>
            <a:t>наочнішим</a:t>
          </a:r>
          <a:r>
            <a:rPr lang="uk-UA" sz="2900" i="1" kern="1200" dirty="0"/>
            <a:t>,</a:t>
          </a:r>
        </a:p>
      </dsp:txBody>
      <dsp:txXfrm>
        <a:off x="693734" y="1035101"/>
        <a:ext cx="4135842" cy="573781"/>
      </dsp:txXfrm>
    </dsp:sp>
    <dsp:sp modelId="{E63EBB38-5984-4F74-98F1-254621592311}">
      <dsp:nvSpPr>
        <dsp:cNvPr id="0" name=""/>
        <dsp:cNvSpPr/>
      </dsp:nvSpPr>
      <dsp:spPr>
        <a:xfrm>
          <a:off x="363236" y="991493"/>
          <a:ext cx="660995" cy="660995"/>
        </a:xfrm>
        <a:prstGeom prst="ellipse">
          <a:avLst/>
        </a:prstGeom>
        <a:solidFill>
          <a:schemeClr val="lt1">
            <a:hueOff val="0"/>
            <a:satOff val="0"/>
            <a:lumOff val="0"/>
            <a:alphaOff val="0"/>
          </a:schemeClr>
        </a:soli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693734" y="1828433"/>
          <a:ext cx="4135842" cy="573781"/>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732" tIns="73660" rIns="73660" bIns="73660" numCol="1" spcCol="1270" anchor="ctr" anchorCtr="0">
          <a:noAutofit/>
        </a:bodyPr>
        <a:lstStyle/>
        <a:p>
          <a:pPr lvl="0" algn="l" defTabSz="1289050">
            <a:lnSpc>
              <a:spcPct val="90000"/>
            </a:lnSpc>
            <a:spcBef>
              <a:spcPct val="0"/>
            </a:spcBef>
            <a:spcAft>
              <a:spcPct val="35000"/>
            </a:spcAft>
          </a:pPr>
          <a:r>
            <a:rPr lang="uk-UA" sz="2900" i="1" kern="1200" dirty="0">
              <a:solidFill>
                <a:srgbClr val="002060"/>
              </a:solidFill>
            </a:rPr>
            <a:t>цікавішим,</a:t>
          </a:r>
        </a:p>
      </dsp:txBody>
      <dsp:txXfrm>
        <a:off x="693734" y="1828433"/>
        <a:ext cx="4135842" cy="573781"/>
      </dsp:txXfrm>
    </dsp:sp>
    <dsp:sp modelId="{D13D7DA6-9D1E-4150-A6AE-C6ABC36166D5}">
      <dsp:nvSpPr>
        <dsp:cNvPr id="0" name=""/>
        <dsp:cNvSpPr/>
      </dsp:nvSpPr>
      <dsp:spPr>
        <a:xfrm>
          <a:off x="363236" y="1784826"/>
          <a:ext cx="660995" cy="660995"/>
        </a:xfrm>
        <a:prstGeom prst="ellipse">
          <a:avLst/>
        </a:prstGeom>
        <a:solidFill>
          <a:schemeClr val="lt1">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390562" y="2621766"/>
          <a:ext cx="4439013" cy="573781"/>
        </a:xfrm>
        <a:prstGeom prst="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732" tIns="73660" rIns="73660" bIns="73660" numCol="1" spcCol="1270" anchor="ctr" anchorCtr="0">
          <a:noAutofit/>
        </a:bodyPr>
        <a:lstStyle/>
        <a:p>
          <a:pPr lvl="0" algn="l" defTabSz="1289050">
            <a:lnSpc>
              <a:spcPct val="90000"/>
            </a:lnSpc>
            <a:spcBef>
              <a:spcPct val="0"/>
            </a:spcBef>
            <a:spcAft>
              <a:spcPct val="35000"/>
            </a:spcAft>
          </a:pPr>
          <a:r>
            <a:rPr lang="uk-UA" sz="2900" i="1" kern="1200" dirty="0"/>
            <a:t>зрозумілішим.</a:t>
          </a:r>
        </a:p>
      </dsp:txBody>
      <dsp:txXfrm>
        <a:off x="390562" y="2621766"/>
        <a:ext cx="4439013" cy="573781"/>
      </dsp:txXfrm>
    </dsp:sp>
    <dsp:sp modelId="{AA2029A9-878F-42BF-A694-5944B1AD983E}">
      <dsp:nvSpPr>
        <dsp:cNvPr id="0" name=""/>
        <dsp:cNvSpPr/>
      </dsp:nvSpPr>
      <dsp:spPr>
        <a:xfrm>
          <a:off x="60064" y="2578158"/>
          <a:ext cx="660995" cy="660995"/>
        </a:xfrm>
        <a:prstGeom prst="ellipse">
          <a:avLst/>
        </a:prstGeom>
        <a:solidFill>
          <a:schemeClr val="lt1">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10202" y="-798036"/>
          <a:ext cx="6204421" cy="6204421"/>
        </a:xfrm>
        <a:prstGeom prst="blockArc">
          <a:avLst>
            <a:gd name="adj1" fmla="val 18900000"/>
            <a:gd name="adj2" fmla="val 2700000"/>
            <a:gd name="adj3" fmla="val 3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20554" y="279910"/>
          <a:ext cx="6805443" cy="909233"/>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2728" tIns="60960" rIns="60960" bIns="60960" numCol="1" spcCol="1270" anchor="ctr" anchorCtr="0">
          <a:noAutofit/>
        </a:bodyPr>
        <a:lstStyle/>
        <a:p>
          <a:pPr lvl="0" algn="l" defTabSz="1066800">
            <a:lnSpc>
              <a:spcPct val="90000"/>
            </a:lnSpc>
            <a:spcBef>
              <a:spcPct val="0"/>
            </a:spcBef>
            <a:spcAft>
              <a:spcPct val="35000"/>
            </a:spcAft>
          </a:pPr>
          <a:r>
            <a:rPr lang="uk-UA" sz="2400" b="1" i="1" kern="1200" dirty="0"/>
            <a:t>порядковий номер</a:t>
          </a:r>
          <a:r>
            <a:rPr lang="uk-UA" sz="2400" i="1" kern="1200" dirty="0"/>
            <a:t>;</a:t>
          </a:r>
        </a:p>
      </dsp:txBody>
      <dsp:txXfrm>
        <a:off x="520554" y="279910"/>
        <a:ext cx="6805443" cy="909233"/>
      </dsp:txXfrm>
    </dsp:sp>
    <dsp:sp modelId="{27878C57-BBF6-4C22-88FA-1C3D4933722D}">
      <dsp:nvSpPr>
        <dsp:cNvPr id="0" name=""/>
        <dsp:cNvSpPr/>
      </dsp:nvSpPr>
      <dsp:spPr>
        <a:xfrm>
          <a:off x="77461" y="304300"/>
          <a:ext cx="886185" cy="886185"/>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27011" y="1317754"/>
          <a:ext cx="6398986" cy="909233"/>
        </a:xfrm>
        <a:prstGeom prst="rect">
          <a:avLst/>
        </a:prstGeom>
        <a:solidFill>
          <a:srgbClr val="7030A0"/>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2728" tIns="60960" rIns="60960" bIns="60960" numCol="1" spcCol="1270" anchor="ctr" anchorCtr="0">
          <a:noAutofit/>
        </a:bodyPr>
        <a:lstStyle/>
        <a:p>
          <a:pPr lvl="0" algn="l" defTabSz="1066800">
            <a:lnSpc>
              <a:spcPct val="90000"/>
            </a:lnSpc>
            <a:spcBef>
              <a:spcPct val="0"/>
            </a:spcBef>
            <a:spcAft>
              <a:spcPct val="35000"/>
            </a:spcAft>
          </a:pPr>
          <a:r>
            <a:rPr lang="uk-UA" sz="2400" b="1" i="1" kern="1200" dirty="0"/>
            <a:t>колір тла (фону)</a:t>
          </a:r>
          <a:r>
            <a:rPr lang="uk-UA" sz="2400" i="1" kern="1200" dirty="0"/>
            <a:t>;</a:t>
          </a:r>
        </a:p>
      </dsp:txBody>
      <dsp:txXfrm>
        <a:off x="927011" y="1317754"/>
        <a:ext cx="6398986" cy="909233"/>
      </dsp:txXfrm>
    </dsp:sp>
    <dsp:sp modelId="{E63EBB38-5984-4F74-98F1-254621592311}">
      <dsp:nvSpPr>
        <dsp:cNvPr id="0" name=""/>
        <dsp:cNvSpPr/>
      </dsp:nvSpPr>
      <dsp:spPr>
        <a:xfrm>
          <a:off x="483918" y="1329278"/>
          <a:ext cx="886185" cy="886185"/>
        </a:xfrm>
        <a:prstGeom prst="ellipse">
          <a:avLst/>
        </a:prstGeom>
        <a:solidFill>
          <a:schemeClr val="lt1">
            <a:hueOff val="0"/>
            <a:satOff val="0"/>
            <a:lumOff val="0"/>
            <a:alphaOff val="0"/>
          </a:schemeClr>
        </a:soli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27011" y="2361028"/>
          <a:ext cx="6398986" cy="909233"/>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2728" tIns="60960" rIns="60960" bIns="60960" numCol="1" spcCol="1270" anchor="ctr" anchorCtr="0">
          <a:noAutofit/>
        </a:bodyPr>
        <a:lstStyle/>
        <a:p>
          <a:pPr lvl="0" algn="l" defTabSz="1066800">
            <a:lnSpc>
              <a:spcPct val="90000"/>
            </a:lnSpc>
            <a:spcBef>
              <a:spcPct val="0"/>
            </a:spcBef>
            <a:spcAft>
              <a:spcPct val="35000"/>
            </a:spcAft>
          </a:pPr>
          <a:r>
            <a:rPr lang="uk-UA" sz="2400" i="1" kern="1200" dirty="0">
              <a:solidFill>
                <a:srgbClr val="002060"/>
              </a:solidFill>
            </a:rPr>
            <a:t>наявність </a:t>
          </a:r>
          <a:r>
            <a:rPr lang="uk-UA" sz="2400" b="1" i="1" kern="1200" dirty="0">
              <a:solidFill>
                <a:srgbClr val="002060"/>
              </a:solidFill>
            </a:rPr>
            <a:t>фонового зображення</a:t>
          </a:r>
          <a:r>
            <a:rPr lang="uk-UA" sz="2400" i="1" kern="1200" dirty="0">
              <a:solidFill>
                <a:srgbClr val="002060"/>
              </a:solidFill>
            </a:rPr>
            <a:t>;</a:t>
          </a:r>
        </a:p>
      </dsp:txBody>
      <dsp:txXfrm>
        <a:off x="927011" y="2361028"/>
        <a:ext cx="6398986" cy="909233"/>
      </dsp:txXfrm>
    </dsp:sp>
    <dsp:sp modelId="{D13D7DA6-9D1E-4150-A6AE-C6ABC36166D5}">
      <dsp:nvSpPr>
        <dsp:cNvPr id="0" name=""/>
        <dsp:cNvSpPr/>
      </dsp:nvSpPr>
      <dsp:spPr>
        <a:xfrm>
          <a:off x="483918" y="2392885"/>
          <a:ext cx="886185" cy="886185"/>
        </a:xfrm>
        <a:prstGeom prst="ellipse">
          <a:avLst/>
        </a:prstGeom>
        <a:solidFill>
          <a:schemeClr val="lt1">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20554" y="3401569"/>
          <a:ext cx="6805443" cy="996029"/>
        </a:xfrm>
        <a:prstGeom prst="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2728" tIns="60960" rIns="60960" bIns="60960" numCol="1" spcCol="1270" anchor="ctr" anchorCtr="0">
          <a:noAutofit/>
        </a:bodyPr>
        <a:lstStyle/>
        <a:p>
          <a:pPr lvl="0" algn="l" defTabSz="1066800">
            <a:lnSpc>
              <a:spcPct val="90000"/>
            </a:lnSpc>
            <a:spcBef>
              <a:spcPct val="0"/>
            </a:spcBef>
            <a:spcAft>
              <a:spcPct val="35000"/>
            </a:spcAft>
          </a:pPr>
          <a:r>
            <a:rPr lang="ru-RU" sz="2400" b="1" i="1" kern="1200" noProof="0" dirty="0"/>
            <a:t>макет</a:t>
          </a:r>
          <a:r>
            <a:rPr lang="ru-RU" sz="2400" i="1" kern="1200" noProof="0" dirty="0"/>
            <a:t> (</a:t>
          </a:r>
          <a:r>
            <a:rPr lang="ru-RU" sz="2400" i="1" kern="1200" noProof="0" dirty="0" err="1"/>
            <a:t>розмітка</a:t>
          </a:r>
          <a:r>
            <a:rPr lang="ru-RU" sz="2400" i="1" kern="1200" noProof="0" dirty="0"/>
            <a:t>) слайда — схема </a:t>
          </a:r>
          <a:r>
            <a:rPr lang="ru-RU" sz="2400" i="1" kern="1200" noProof="0" dirty="0" err="1"/>
            <a:t>розміщення</a:t>
          </a:r>
          <a:r>
            <a:rPr lang="ru-RU" sz="2400" i="1" kern="1200" noProof="0" dirty="0"/>
            <a:t> </a:t>
          </a:r>
          <a:r>
            <a:rPr lang="ru-RU" sz="2400" i="1" kern="1200" noProof="0" dirty="0" err="1"/>
            <a:t>текстових</a:t>
          </a:r>
          <a:r>
            <a:rPr lang="ru-RU" sz="2400" i="1" kern="1200" noProof="0" dirty="0"/>
            <a:t>, </a:t>
          </a:r>
          <a:r>
            <a:rPr lang="ru-RU" sz="2400" i="1" kern="1200" noProof="0" dirty="0" err="1"/>
            <a:t>графічних</a:t>
          </a:r>
          <a:r>
            <a:rPr lang="ru-RU" sz="2400" i="1" kern="1200" noProof="0" dirty="0"/>
            <a:t> та </a:t>
          </a:r>
          <a:r>
            <a:rPr lang="ru-RU" sz="2400" i="1" kern="1200" noProof="0" dirty="0" err="1"/>
            <a:t>інших</a:t>
          </a:r>
          <a:r>
            <a:rPr lang="ru-RU" sz="2400" i="1" kern="1200" noProof="0" dirty="0"/>
            <a:t> </a:t>
          </a:r>
          <a:r>
            <a:rPr lang="ru-RU" sz="2400" i="1" kern="1200" noProof="0" dirty="0" err="1"/>
            <a:t>об’єктів</a:t>
          </a:r>
          <a:r>
            <a:rPr lang="ru-RU" sz="2400" i="1" kern="1200" noProof="0" dirty="0"/>
            <a:t> на </a:t>
          </a:r>
          <a:r>
            <a:rPr lang="ru-RU" sz="2400" i="1" kern="1200" noProof="0" dirty="0" err="1"/>
            <a:t>слайді</a:t>
          </a:r>
          <a:r>
            <a:rPr lang="ru-RU" sz="2400" i="1" kern="1200" noProof="0" dirty="0"/>
            <a:t> </a:t>
          </a:r>
          <a:endParaRPr lang="uk-UA" sz="2400" i="1" kern="1200" noProof="0" dirty="0"/>
        </a:p>
      </dsp:txBody>
      <dsp:txXfrm>
        <a:off x="520554" y="3401569"/>
        <a:ext cx="6805443" cy="996029"/>
      </dsp:txXfrm>
    </dsp:sp>
    <dsp:sp modelId="{AA2029A9-878F-42BF-A694-5944B1AD983E}">
      <dsp:nvSpPr>
        <dsp:cNvPr id="0" name=""/>
        <dsp:cNvSpPr/>
      </dsp:nvSpPr>
      <dsp:spPr>
        <a:xfrm>
          <a:off x="77461" y="3456492"/>
          <a:ext cx="886185" cy="886185"/>
        </a:xfrm>
        <a:prstGeom prst="ellipse">
          <a:avLst/>
        </a:prstGeom>
        <a:solidFill>
          <a:schemeClr val="lt1">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294ED-D5FD-43F5-8631-A9E51B6D3EB7}">
      <dsp:nvSpPr>
        <dsp:cNvPr id="0" name=""/>
        <dsp:cNvSpPr/>
      </dsp:nvSpPr>
      <dsp:spPr>
        <a:xfrm>
          <a:off x="0" y="0"/>
          <a:ext cx="9499958" cy="93369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i="1" kern="1200" noProof="0" dirty="0">
              <a:solidFill>
                <a:srgbClr val="002060"/>
              </a:solidFill>
            </a:rPr>
            <a:t>Визначення мети</a:t>
          </a:r>
        </a:p>
      </dsp:txBody>
      <dsp:txXfrm>
        <a:off x="27347" y="27347"/>
        <a:ext cx="8413527" cy="879004"/>
      </dsp:txXfrm>
    </dsp:sp>
    <dsp:sp modelId="{9A7FA654-9388-4874-8603-86E58876721A}">
      <dsp:nvSpPr>
        <dsp:cNvPr id="0" name=""/>
        <dsp:cNvSpPr/>
      </dsp:nvSpPr>
      <dsp:spPr>
        <a:xfrm>
          <a:off x="795621" y="1103462"/>
          <a:ext cx="9499958" cy="933698"/>
        </a:xfrm>
        <a:prstGeom prst="roundRect">
          <a:avLst>
            <a:gd name="adj" fmla="val 10000"/>
          </a:avLst>
        </a:prstGeom>
        <a:solidFill>
          <a:srgbClr val="008000"/>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279972"/>
              <a:satOff val="-7478"/>
              <a:lumOff val="-1765"/>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i="1" kern="1200" noProof="0" dirty="0"/>
            <a:t>Пошук і відбір матеріалів</a:t>
          </a:r>
        </a:p>
      </dsp:txBody>
      <dsp:txXfrm>
        <a:off x="822968" y="1130809"/>
        <a:ext cx="8042738" cy="879004"/>
      </dsp:txXfrm>
    </dsp:sp>
    <dsp:sp modelId="{2F5FA126-6971-4A93-A8B2-29E702A8836C}">
      <dsp:nvSpPr>
        <dsp:cNvPr id="0" name=""/>
        <dsp:cNvSpPr/>
      </dsp:nvSpPr>
      <dsp:spPr>
        <a:xfrm>
          <a:off x="1579368" y="2206924"/>
          <a:ext cx="9499958" cy="933698"/>
        </a:xfrm>
        <a:prstGeom prst="roundRect">
          <a:avLst>
            <a:gd name="adj" fmla="val 10000"/>
          </a:avLst>
        </a:prstGeom>
        <a:solidFill>
          <a:srgbClr val="7030A0"/>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559944"/>
              <a:satOff val="-14956"/>
              <a:lumOff val="-3529"/>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i="1" kern="1200" noProof="0" dirty="0"/>
            <a:t>Визначення структури презентації</a:t>
          </a:r>
        </a:p>
      </dsp:txBody>
      <dsp:txXfrm>
        <a:off x="1606715" y="2234271"/>
        <a:ext cx="8054613" cy="879004"/>
      </dsp:txXfrm>
    </dsp:sp>
    <dsp:sp modelId="{62A50DCE-3387-4921-9F79-EEA9F2DEC533}">
      <dsp:nvSpPr>
        <dsp:cNvPr id="0" name=""/>
        <dsp:cNvSpPr/>
      </dsp:nvSpPr>
      <dsp:spPr>
        <a:xfrm>
          <a:off x="2374989" y="3310387"/>
          <a:ext cx="9499958" cy="933698"/>
        </a:xfrm>
        <a:prstGeom prst="roundRect">
          <a:avLst>
            <a:gd name="adj" fmla="val 10000"/>
          </a:avLst>
        </a:prstGeom>
        <a:gradFill rotWithShape="0">
          <a:gsLst>
            <a:gs pos="0">
              <a:schemeClr val="accent4">
                <a:hueOff val="839916"/>
                <a:satOff val="-22434"/>
                <a:lumOff val="-5294"/>
                <a:alphaOff val="0"/>
                <a:tint val="75000"/>
                <a:shade val="85000"/>
                <a:satMod val="230000"/>
              </a:schemeClr>
            </a:gs>
            <a:gs pos="25000">
              <a:schemeClr val="accent4">
                <a:hueOff val="839916"/>
                <a:satOff val="-22434"/>
                <a:lumOff val="-5294"/>
                <a:alphaOff val="0"/>
                <a:tint val="90000"/>
                <a:shade val="70000"/>
                <a:satMod val="220000"/>
              </a:schemeClr>
            </a:gs>
            <a:gs pos="50000">
              <a:schemeClr val="accent4">
                <a:hueOff val="839916"/>
                <a:satOff val="-22434"/>
                <a:lumOff val="-5294"/>
                <a:alphaOff val="0"/>
                <a:tint val="90000"/>
                <a:shade val="58000"/>
                <a:satMod val="225000"/>
              </a:schemeClr>
            </a:gs>
            <a:gs pos="65000">
              <a:schemeClr val="accent4">
                <a:hueOff val="839916"/>
                <a:satOff val="-22434"/>
                <a:lumOff val="-5294"/>
                <a:alphaOff val="0"/>
                <a:tint val="90000"/>
                <a:shade val="58000"/>
                <a:satMod val="225000"/>
              </a:schemeClr>
            </a:gs>
            <a:gs pos="80000">
              <a:schemeClr val="accent4">
                <a:hueOff val="839916"/>
                <a:satOff val="-22434"/>
                <a:lumOff val="-5294"/>
                <a:alphaOff val="0"/>
                <a:tint val="90000"/>
                <a:shade val="69000"/>
                <a:satMod val="220000"/>
              </a:schemeClr>
            </a:gs>
            <a:gs pos="100000">
              <a:schemeClr val="accent4">
                <a:hueOff val="839916"/>
                <a:satOff val="-22434"/>
                <a:lumOff val="-529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839916"/>
              <a:satOff val="-22434"/>
              <a:lumOff val="-5294"/>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i="1" kern="1200" noProof="0" dirty="0"/>
            <a:t>Створення презентації в редакторі презентацій</a:t>
          </a:r>
        </a:p>
      </dsp:txBody>
      <dsp:txXfrm>
        <a:off x="2402336" y="3337734"/>
        <a:ext cx="8042738" cy="879004"/>
      </dsp:txXfrm>
    </dsp:sp>
    <dsp:sp modelId="{67D17302-2ADC-4924-909C-146D5836BB89}">
      <dsp:nvSpPr>
        <dsp:cNvPr id="0" name=""/>
        <dsp:cNvSpPr/>
      </dsp:nvSpPr>
      <dsp:spPr>
        <a:xfrm>
          <a:off x="8893054" y="715128"/>
          <a:ext cx="606904" cy="606904"/>
        </a:xfrm>
        <a:prstGeom prst="downArrow">
          <a:avLst>
            <a:gd name="adj1" fmla="val 55000"/>
            <a:gd name="adj2" fmla="val 45000"/>
          </a:avLst>
        </a:prstGeom>
        <a:solidFill>
          <a:srgbClr val="FF0000"/>
        </a:solidFill>
        <a:ln w="10000" cap="flat" cmpd="sng" algn="ctr">
          <a:solidFill>
            <a:schemeClr val="accent4">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b="1" i="1" kern="1200" noProof="0" dirty="0"/>
        </a:p>
      </dsp:txBody>
      <dsp:txXfrm>
        <a:off x="9029607" y="715128"/>
        <a:ext cx="333798" cy="456695"/>
      </dsp:txXfrm>
    </dsp:sp>
    <dsp:sp modelId="{A4A0AEFE-F4CB-4FF4-8E57-B16AED040190}">
      <dsp:nvSpPr>
        <dsp:cNvPr id="0" name=""/>
        <dsp:cNvSpPr/>
      </dsp:nvSpPr>
      <dsp:spPr>
        <a:xfrm>
          <a:off x="9688675" y="1818590"/>
          <a:ext cx="606904" cy="606904"/>
        </a:xfrm>
        <a:prstGeom prst="downArrow">
          <a:avLst>
            <a:gd name="adj1" fmla="val 55000"/>
            <a:gd name="adj2" fmla="val 45000"/>
          </a:avLst>
        </a:prstGeom>
        <a:solidFill>
          <a:srgbClr val="FF0000"/>
        </a:solidFill>
        <a:ln w="10000" cap="flat" cmpd="sng" algn="ctr">
          <a:solidFill>
            <a:schemeClr val="accent4">
              <a:tint val="40000"/>
              <a:alpha val="90000"/>
              <a:hueOff val="492838"/>
              <a:satOff val="-9527"/>
              <a:lumOff val="-841"/>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b="1" i="1" kern="1200" noProof="0" dirty="0"/>
        </a:p>
      </dsp:txBody>
      <dsp:txXfrm>
        <a:off x="9825228" y="1818590"/>
        <a:ext cx="333798" cy="456695"/>
      </dsp:txXfrm>
    </dsp:sp>
    <dsp:sp modelId="{A311BC6F-2640-4778-A5E2-1727826B72AA}">
      <dsp:nvSpPr>
        <dsp:cNvPr id="0" name=""/>
        <dsp:cNvSpPr/>
      </dsp:nvSpPr>
      <dsp:spPr>
        <a:xfrm>
          <a:off x="10472422" y="2922053"/>
          <a:ext cx="606904" cy="606904"/>
        </a:xfrm>
        <a:prstGeom prst="downArrow">
          <a:avLst>
            <a:gd name="adj1" fmla="val 55000"/>
            <a:gd name="adj2" fmla="val 45000"/>
          </a:avLst>
        </a:prstGeom>
        <a:solidFill>
          <a:srgbClr val="FF0000"/>
        </a:solidFill>
        <a:ln w="10000" cap="flat" cmpd="sng" algn="ctr">
          <a:solidFill>
            <a:schemeClr val="accent4">
              <a:tint val="40000"/>
              <a:alpha val="90000"/>
              <a:hueOff val="985675"/>
              <a:satOff val="-19054"/>
              <a:lumOff val="-1682"/>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b="1" i="1" kern="1200" noProof="0" dirty="0"/>
        </a:p>
      </dsp:txBody>
      <dsp:txXfrm>
        <a:off x="10608975" y="2922053"/>
        <a:ext cx="333798" cy="456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xmlns="" id="{2FAC1995-4A51-4914-BF0F-4BE996FA8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xmlns="" id="{6C5200A0-DD07-4ADB-B361-8EFFBBBBF8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C2EB46-8324-41AE-9916-5BF916232DAA}" type="datetimeFigureOut">
              <a:rPr lang="uk-UA" smtClean="0"/>
              <a:t>08.11.2022</a:t>
            </a:fld>
            <a:endParaRPr lang="uk-UA"/>
          </a:p>
        </p:txBody>
      </p:sp>
      <p:sp>
        <p:nvSpPr>
          <p:cNvPr id="4" name="Місце для нижнього колонтитула 3">
            <a:extLst>
              <a:ext uri="{FF2B5EF4-FFF2-40B4-BE49-F238E27FC236}">
                <a16:creationId xmlns:a16="http://schemas.microsoft.com/office/drawing/2014/main" xmlns="" id="{3C2197B9-0359-44EE-B9F3-E26A085EEB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xmlns="" id="{E1D8A22F-EBA9-452A-A764-FA46DAD62F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D2F5F6-637A-4C41-B9AB-B66295DD26FF}" type="slidenum">
              <a:rPr lang="uk-UA" smtClean="0"/>
              <a:t>‹№›</a:t>
            </a:fld>
            <a:endParaRPr lang="uk-UA"/>
          </a:p>
        </p:txBody>
      </p:sp>
    </p:spTree>
    <p:extLst>
      <p:ext uri="{BB962C8B-B14F-4D97-AF65-F5344CB8AC3E}">
        <p14:creationId xmlns:p14="http://schemas.microsoft.com/office/powerpoint/2010/main" val="63096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08.11.2022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11/8/2022</a:t>
            </a:fld>
            <a:endParaRPr lang="en-US"/>
          </a:p>
        </p:txBody>
      </p:sp>
      <p:sp>
        <p:nvSpPr>
          <p:cNvPr id="2" name="Місце для нижнього колонтитула 1"/>
          <p:cNvSpPr>
            <a:spLocks noGrp="1"/>
          </p:cNvSpPr>
          <p:nvPr>
            <p:ph type="ftr" sz="quarter" idx="11"/>
          </p:nvPr>
        </p:nvSpPr>
        <p:spPr/>
        <p:txBody>
          <a:bodyPr/>
          <a:lstStyle/>
          <a:p>
            <a:endParaRPr kumimoji="0" lang="en-US"/>
          </a:p>
        </p:txBody>
      </p:sp>
      <p:sp>
        <p:nvSpPr>
          <p:cNvPr id="15" name="Місце для номера слайда 14"/>
          <p:cNvSpPr>
            <a:spLocks noGrp="1"/>
          </p:cNvSpPr>
          <p:nvPr>
            <p:ph type="sldNum" sz="quarter" idx="12"/>
          </p:nvPr>
        </p:nvSpPr>
        <p:spPr>
          <a:xfrm>
            <a:off x="10972800" y="6473952"/>
            <a:ext cx="1011936" cy="246888"/>
          </a:xfrm>
        </p:spPr>
        <p:txBody>
          <a:bodyPr/>
          <a:lstStyle/>
          <a:p>
            <a:pPr eaLnBrk="1" latinLnBrk="0" hangingPunct="1"/>
            <a:fld id="{CA15C064-DD44-4CAC-873E-2D1F54821676}" type="slidenum">
              <a:rPr kumimoji="0" lang="en-US" smtClean="0"/>
              <a:pPr eaLnBrk="1" latinLnBrk="0" hangingPunct="1"/>
              <a:t>‹№›</a:t>
            </a:fld>
            <a:endParaRPr kumimoji="0" lang="en-US" dirty="0"/>
          </a:p>
        </p:txBody>
      </p:sp>
      <p:sp>
        <p:nvSpPr>
          <p:cNvPr id="8" name="Rectangle 24">
            <a:extLst>
              <a:ext uri="{FF2B5EF4-FFF2-40B4-BE49-F238E27FC236}">
                <a16:creationId xmlns:a16="http://schemas.microsoft.com/office/drawing/2014/main" xmlns="" id="{BE9BE758-AAA7-4CB0-9260-5CD80BB52DBF}"/>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0" name="Rectangle 17">
            <a:extLst>
              <a:ext uri="{FF2B5EF4-FFF2-40B4-BE49-F238E27FC236}">
                <a16:creationId xmlns:a16="http://schemas.microsoft.com/office/drawing/2014/main" xmlns="" id="{D3519E62-9BFF-4695-8B9D-6B98A971EB21}"/>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5">
            <a:extLst>
              <a:ext uri="{FF2B5EF4-FFF2-40B4-BE49-F238E27FC236}">
                <a16:creationId xmlns:a16="http://schemas.microsoft.com/office/drawing/2014/main" xmlns="" id="{FA293216-8375-4482-B1EB-F6317EE989E2}"/>
              </a:ext>
            </a:extLst>
          </p:cNvPr>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2" name="Групувати 11">
            <a:extLst>
              <a:ext uri="{FF2B5EF4-FFF2-40B4-BE49-F238E27FC236}">
                <a16:creationId xmlns:a16="http://schemas.microsoft.com/office/drawing/2014/main" xmlns="" id="{0FD2ECD5-87CD-43BC-8801-E9BDBF7C2DE6}"/>
              </a:ext>
            </a:extLst>
          </p:cNvPr>
          <p:cNvGrpSpPr/>
          <p:nvPr userDrawn="1"/>
        </p:nvGrpSpPr>
        <p:grpSpPr>
          <a:xfrm>
            <a:off x="110888" y="992033"/>
            <a:ext cx="6123569" cy="4834253"/>
            <a:chOff x="498986" y="752629"/>
            <a:chExt cx="5959414" cy="4704661"/>
          </a:xfrm>
        </p:grpSpPr>
        <p:grpSp>
          <p:nvGrpSpPr>
            <p:cNvPr id="13" name="Графіка 3">
              <a:extLst>
                <a:ext uri="{FF2B5EF4-FFF2-40B4-BE49-F238E27FC236}">
                  <a16:creationId xmlns:a16="http://schemas.microsoft.com/office/drawing/2014/main" xmlns="" id="{F98EC6C3-53EC-4F71-ACBA-A8C5D709FF58}"/>
                </a:ext>
              </a:extLst>
            </p:cNvPr>
            <p:cNvGrpSpPr/>
            <p:nvPr/>
          </p:nvGrpSpPr>
          <p:grpSpPr>
            <a:xfrm>
              <a:off x="498986" y="752629"/>
              <a:ext cx="5959414" cy="4704661"/>
              <a:chOff x="498986" y="752629"/>
              <a:chExt cx="5959414" cy="4704661"/>
            </a:xfrm>
          </p:grpSpPr>
          <p:sp>
            <p:nvSpPr>
              <p:cNvPr id="17" name="Полілінія: фігура 33">
                <a:extLst>
                  <a:ext uri="{FF2B5EF4-FFF2-40B4-BE49-F238E27FC236}">
                    <a16:creationId xmlns:a16="http://schemas.microsoft.com/office/drawing/2014/main" xmlns="" id="{54E88D9D-DB1B-4E8D-88BE-FC599006E437}"/>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18" name="Графіка 3">
                <a:extLst>
                  <a:ext uri="{FF2B5EF4-FFF2-40B4-BE49-F238E27FC236}">
                    <a16:creationId xmlns:a16="http://schemas.microsoft.com/office/drawing/2014/main" xmlns="" id="{B0B62B8C-D716-4713-A517-7586019C114D}"/>
                  </a:ext>
                </a:extLst>
              </p:cNvPr>
              <p:cNvGrpSpPr/>
              <p:nvPr/>
            </p:nvGrpSpPr>
            <p:grpSpPr>
              <a:xfrm>
                <a:off x="818828" y="752629"/>
                <a:ext cx="5132543" cy="4562847"/>
                <a:chOff x="818828" y="752629"/>
                <a:chExt cx="5132543" cy="4562847"/>
              </a:xfrm>
            </p:grpSpPr>
            <p:sp>
              <p:nvSpPr>
                <p:cNvPr id="20" name="Полілінія: фігура 36">
                  <a:extLst>
                    <a:ext uri="{FF2B5EF4-FFF2-40B4-BE49-F238E27FC236}">
                      <a16:creationId xmlns:a16="http://schemas.microsoft.com/office/drawing/2014/main" xmlns="" id="{3AB0AD48-1E08-4168-BFAC-81AF9498B2C4}"/>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21" name="Полілінія: фігура 37">
                  <a:extLst>
                    <a:ext uri="{FF2B5EF4-FFF2-40B4-BE49-F238E27FC236}">
                      <a16:creationId xmlns:a16="http://schemas.microsoft.com/office/drawing/2014/main" xmlns="" id="{CAFB461E-E54F-4E98-8E70-A12A3D3AE0EC}"/>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22" name="Полілінія: фігура 38">
                  <a:extLst>
                    <a:ext uri="{FF2B5EF4-FFF2-40B4-BE49-F238E27FC236}">
                      <a16:creationId xmlns:a16="http://schemas.microsoft.com/office/drawing/2014/main" xmlns="" id="{B2D1DDC8-A92D-408A-83FC-20E4D841EEBB}"/>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23" name="Полілінія: фігура 39">
                  <a:extLst>
                    <a:ext uri="{FF2B5EF4-FFF2-40B4-BE49-F238E27FC236}">
                      <a16:creationId xmlns:a16="http://schemas.microsoft.com/office/drawing/2014/main" xmlns="" id="{ED8AF1D9-0027-40F6-B6FE-6670279D361C}"/>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24" name="Полілінія: фігура 40">
                  <a:extLst>
                    <a:ext uri="{FF2B5EF4-FFF2-40B4-BE49-F238E27FC236}">
                      <a16:creationId xmlns:a16="http://schemas.microsoft.com/office/drawing/2014/main" xmlns="" id="{046C3694-2F98-40D2-A97C-622EB669D9B2}"/>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19" name="Полілінія: фігура 35">
                <a:extLst>
                  <a:ext uri="{FF2B5EF4-FFF2-40B4-BE49-F238E27FC236}">
                    <a16:creationId xmlns:a16="http://schemas.microsoft.com/office/drawing/2014/main" xmlns="" id="{C2E79776-7DAE-4647-8074-98C29E9B6752}"/>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14" name="Прямокутник: округлені кути 32">
              <a:extLst>
                <a:ext uri="{FF2B5EF4-FFF2-40B4-BE49-F238E27FC236}">
                  <a16:creationId xmlns:a16="http://schemas.microsoft.com/office/drawing/2014/main" xmlns="" id="{F1FC399C-BE3A-4394-BFEE-E6BD288B26EF}"/>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5" name="Прямокутник 24">
            <a:extLst>
              <a:ext uri="{FF2B5EF4-FFF2-40B4-BE49-F238E27FC236}">
                <a16:creationId xmlns:a16="http://schemas.microsoft.com/office/drawing/2014/main" xmlns="" id="{EE947136-6E0F-404E-BFA2-75C9FA070B6E}"/>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 </a:t>
            </a:r>
            <a:r>
              <a:rPr lang="uk-UA" sz="4000" b="1" kern="0" dirty="0">
                <a:solidFill>
                  <a:prstClr val="white"/>
                </a:solidFill>
                <a:latin typeface="Comic Sans MS" panose="030F0702030302020204" pitchFamily="66" charset="0"/>
                <a:cs typeface="Arial" panose="020B0604020202020204" pitchFamily="34" charset="0"/>
              </a:rPr>
              <a:t>5</a:t>
            </a:r>
            <a:endPar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sp>
        <p:nvSpPr>
          <p:cNvPr id="26" name="Прямокутник 25">
            <a:hlinkClick r:id="rId2"/>
            <a:extLst>
              <a:ext uri="{FF2B5EF4-FFF2-40B4-BE49-F238E27FC236}">
                <a16:creationId xmlns:a16="http://schemas.microsoft.com/office/drawing/2014/main" xmlns="" id="{366CD632-003C-4B6F-9F99-A01AF53E5A5A}"/>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27" name="Прямокутник 26">
            <a:extLst>
              <a:ext uri="{FF2B5EF4-FFF2-40B4-BE49-F238E27FC236}">
                <a16:creationId xmlns:a16="http://schemas.microsoft.com/office/drawing/2014/main" xmlns="" id="{F4C2DBD1-A189-40D4-AE3C-6E89B6DACE88}"/>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28" name="Прямокутник 27">
            <a:extLst>
              <a:ext uri="{FF2B5EF4-FFF2-40B4-BE49-F238E27FC236}">
                <a16:creationId xmlns:a16="http://schemas.microsoft.com/office/drawing/2014/main" xmlns="" id="{00FF23DF-BC75-442E-852F-10671C29066D}"/>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444E9269-1560-433C-88F4-3A78CD881B3D}" type="datetimeFigureOut">
              <a:rPr lang="uk-UA" smtClean="0"/>
              <a:t>08.11.2022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144000" y="549277"/>
            <a:ext cx="2438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609600" y="549277"/>
            <a:ext cx="83312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444E9269-1560-433C-88F4-3A78CD881B3D}" type="datetimeFigureOut">
              <a:rPr lang="uk-UA" smtClean="0"/>
              <a:t>08.11.2022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і вміст">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xmlns="" id="{9D1E2D81-8AA2-4ADA-8715-AB18D2F0FB89}"/>
              </a:ext>
            </a:extLst>
          </p:cNvPr>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0" name="Rectangle 15">
            <a:extLst>
              <a:ext uri="{FF2B5EF4-FFF2-40B4-BE49-F238E27FC236}">
                <a16:creationId xmlns:a16="http://schemas.microsoft.com/office/drawing/2014/main" xmlns="" id="{D345F20C-FAE7-4029-A806-5691E512DF0B}"/>
              </a:ext>
            </a:extLst>
          </p:cNvPr>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21" name="Групувати 20">
            <a:extLst>
              <a:ext uri="{FF2B5EF4-FFF2-40B4-BE49-F238E27FC236}">
                <a16:creationId xmlns:a16="http://schemas.microsoft.com/office/drawing/2014/main" xmlns="" id="{EC619C33-3E43-4D7E-B185-15EE9C600EFC}"/>
              </a:ext>
            </a:extLst>
          </p:cNvPr>
          <p:cNvGrpSpPr/>
          <p:nvPr userDrawn="1"/>
        </p:nvGrpSpPr>
        <p:grpSpPr>
          <a:xfrm>
            <a:off x="47749" y="40005"/>
            <a:ext cx="1224001" cy="966288"/>
            <a:chOff x="498986" y="752629"/>
            <a:chExt cx="5959414" cy="4704661"/>
          </a:xfrm>
        </p:grpSpPr>
        <p:grpSp>
          <p:nvGrpSpPr>
            <p:cNvPr id="25" name="Графіка 3">
              <a:extLst>
                <a:ext uri="{FF2B5EF4-FFF2-40B4-BE49-F238E27FC236}">
                  <a16:creationId xmlns:a16="http://schemas.microsoft.com/office/drawing/2014/main" xmlns="" id="{97E3D3EF-BF87-4DDF-83BB-FD49CE975DE1}"/>
                </a:ext>
              </a:extLst>
            </p:cNvPr>
            <p:cNvGrpSpPr/>
            <p:nvPr/>
          </p:nvGrpSpPr>
          <p:grpSpPr>
            <a:xfrm>
              <a:off x="498986" y="752629"/>
              <a:ext cx="5959414" cy="4704661"/>
              <a:chOff x="498986" y="752629"/>
              <a:chExt cx="5959414" cy="4704661"/>
            </a:xfrm>
          </p:grpSpPr>
          <p:sp>
            <p:nvSpPr>
              <p:cNvPr id="27" name="Полілінія: фігура 26">
                <a:extLst>
                  <a:ext uri="{FF2B5EF4-FFF2-40B4-BE49-F238E27FC236}">
                    <a16:creationId xmlns:a16="http://schemas.microsoft.com/office/drawing/2014/main" xmlns="" id="{D8F19300-6C40-4ACA-B224-96E0F7AF5F5A}"/>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28" name="Графіка 3">
                <a:extLst>
                  <a:ext uri="{FF2B5EF4-FFF2-40B4-BE49-F238E27FC236}">
                    <a16:creationId xmlns:a16="http://schemas.microsoft.com/office/drawing/2014/main" xmlns="" id="{C1228F1B-8EFE-45A5-8C25-FC5B9E1DB2CE}"/>
                  </a:ext>
                </a:extLst>
              </p:cNvPr>
              <p:cNvGrpSpPr/>
              <p:nvPr/>
            </p:nvGrpSpPr>
            <p:grpSpPr>
              <a:xfrm>
                <a:off x="818828" y="752629"/>
                <a:ext cx="5132543" cy="4562847"/>
                <a:chOff x="818828" y="752629"/>
                <a:chExt cx="5132543" cy="4562847"/>
              </a:xfrm>
            </p:grpSpPr>
            <p:sp>
              <p:nvSpPr>
                <p:cNvPr id="30" name="Полілінія: фігура 29">
                  <a:extLst>
                    <a:ext uri="{FF2B5EF4-FFF2-40B4-BE49-F238E27FC236}">
                      <a16:creationId xmlns:a16="http://schemas.microsoft.com/office/drawing/2014/main" xmlns="" id="{2033F5A7-EABC-426C-BCC1-94B6BB35BD60}"/>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1" name="Полілінія: фігура 30">
                  <a:extLst>
                    <a:ext uri="{FF2B5EF4-FFF2-40B4-BE49-F238E27FC236}">
                      <a16:creationId xmlns:a16="http://schemas.microsoft.com/office/drawing/2014/main" xmlns="" id="{759F1A42-4ABC-4C50-89F2-8BB35F115E94}"/>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2" name="Полілінія: фігура 31">
                  <a:extLst>
                    <a:ext uri="{FF2B5EF4-FFF2-40B4-BE49-F238E27FC236}">
                      <a16:creationId xmlns:a16="http://schemas.microsoft.com/office/drawing/2014/main" xmlns="" id="{DFB1702A-03E5-45B5-87C3-A54CA51E192E}"/>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3" name="Полілінія: фігура 32">
                  <a:extLst>
                    <a:ext uri="{FF2B5EF4-FFF2-40B4-BE49-F238E27FC236}">
                      <a16:creationId xmlns:a16="http://schemas.microsoft.com/office/drawing/2014/main" xmlns="" id="{063CE122-7512-4A49-BC01-272B3DF0BA9D}"/>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34" name="Полілінія: фігура 33">
                  <a:extLst>
                    <a:ext uri="{FF2B5EF4-FFF2-40B4-BE49-F238E27FC236}">
                      <a16:creationId xmlns:a16="http://schemas.microsoft.com/office/drawing/2014/main" xmlns="" id="{86EE3C65-0880-4B3C-84AA-012DD2514AF5}"/>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29" name="Полілінія: фігура 28">
                <a:extLst>
                  <a:ext uri="{FF2B5EF4-FFF2-40B4-BE49-F238E27FC236}">
                    <a16:creationId xmlns:a16="http://schemas.microsoft.com/office/drawing/2014/main" xmlns="" id="{304C3EE4-FE19-49AA-8E92-64B72030E25C}"/>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26" name="Прямокутник: округлені кути 25">
              <a:extLst>
                <a:ext uri="{FF2B5EF4-FFF2-40B4-BE49-F238E27FC236}">
                  <a16:creationId xmlns:a16="http://schemas.microsoft.com/office/drawing/2014/main" xmlns="" id="{8D34B2A6-A3BD-4E7C-874D-9F5970F8D453}"/>
                </a:ext>
              </a:extLst>
            </p:cNvPr>
            <p:cNvSpPr/>
            <p:nvPr/>
          </p:nvSpPr>
          <p:spPr>
            <a:xfrm>
              <a:off x="1033888" y="973792"/>
              <a:ext cx="4695303" cy="2519272"/>
            </a:xfrm>
            <a:prstGeom prst="roundRect">
              <a:avLst>
                <a:gd name="adj" fmla="val 3560"/>
              </a:avLst>
            </a:prstGeom>
            <a:solidFill>
              <a:srgbClr val="0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5" name="Групувати 34">
            <a:extLst>
              <a:ext uri="{FF2B5EF4-FFF2-40B4-BE49-F238E27FC236}">
                <a16:creationId xmlns:a16="http://schemas.microsoft.com/office/drawing/2014/main" xmlns="" id="{A0B188E0-F6D0-4C7B-A166-2DB0053AB86D}"/>
              </a:ext>
            </a:extLst>
          </p:cNvPr>
          <p:cNvGrpSpPr/>
          <p:nvPr userDrawn="1"/>
        </p:nvGrpSpPr>
        <p:grpSpPr>
          <a:xfrm>
            <a:off x="-15226" y="6550240"/>
            <a:ext cx="4779249" cy="307777"/>
            <a:chOff x="467543" y="6506203"/>
            <a:chExt cx="4779249" cy="307776"/>
          </a:xfrm>
        </p:grpSpPr>
        <p:sp>
          <p:nvSpPr>
            <p:cNvPr id="36" name="TextBox 35">
              <a:extLst>
                <a:ext uri="{FF2B5EF4-FFF2-40B4-BE49-F238E27FC236}">
                  <a16:creationId xmlns:a16="http://schemas.microsoft.com/office/drawing/2014/main" xmlns="" id="{8AA3FD09-FEAE-4D29-A1A7-852FDB8844BF}"/>
                </a:ext>
              </a:extLst>
            </p:cNvPr>
            <p:cNvSpPr txBox="1"/>
            <p:nvPr/>
          </p:nvSpPr>
          <p:spPr>
            <a:xfrm>
              <a:off x="467543" y="6506203"/>
              <a:ext cx="4779249"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0070C0"/>
                  </a:solidFill>
                  <a:latin typeface="Comic Sans MS" panose="030F0702030302020204" pitchFamily="66" charset="0"/>
                  <a:hlinkClick r:id="rId2" tooltip="Перейти на сайт">
                    <a:extLst>
                      <a:ext uri="{A12FA001-AC4F-418D-AE19-62706E023703}">
                        <ahyp:hlinkClr xmlns:ahyp="http://schemas.microsoft.com/office/drawing/2018/hyperlinkcolor" xmlns="" val="tx"/>
                      </a:ext>
                    </a:extLst>
                  </a:hlinkClick>
                </a:rPr>
                <a:t>teach-inf.com.ua</a:t>
              </a:r>
              <a:endParaRPr lang="ru-RU" sz="1400" b="1" i="1" dirty="0">
                <a:solidFill>
                  <a:srgbClr val="0070C0"/>
                </a:solidFill>
                <a:latin typeface="Comic Sans MS" panose="030F0702030302020204" pitchFamily="66" charset="0"/>
              </a:endParaRPr>
            </a:p>
          </p:txBody>
        </p:sp>
        <p:pic>
          <p:nvPicPr>
            <p:cNvPr id="37" name="Picture 3">
              <a:extLst>
                <a:ext uri="{FF2B5EF4-FFF2-40B4-BE49-F238E27FC236}">
                  <a16:creationId xmlns:a16="http://schemas.microsoft.com/office/drawing/2014/main" xmlns="" id="{8CFCC765-EC1C-4895-96CD-9E3C49D14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Заголовок 1">
            <a:extLst>
              <a:ext uri="{FF2B5EF4-FFF2-40B4-BE49-F238E27FC236}">
                <a16:creationId xmlns:a16="http://schemas.microsoft.com/office/drawing/2014/main" xmlns="" id="{0B712F1B-F4D4-4BFE-A8DB-79C224F5FA0A}"/>
              </a:ext>
            </a:extLst>
          </p:cNvPr>
          <p:cNvSpPr>
            <a:spLocks noGrp="1"/>
          </p:cNvSpPr>
          <p:nvPr>
            <p:ph type="title"/>
          </p:nvPr>
        </p:nvSpPr>
        <p:spPr>
          <a:xfrm>
            <a:off x="1166149" y="162512"/>
            <a:ext cx="10721052"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Титульний слайд">
    <p:spTree>
      <p:nvGrpSpPr>
        <p:cNvPr id="1" name=""/>
        <p:cNvGrpSpPr/>
        <p:nvPr/>
      </p:nvGrpSpPr>
      <p:grpSpPr>
        <a:xfrm>
          <a:off x="0" y="0"/>
          <a:ext cx="0" cy="0"/>
          <a:chOff x="0" y="0"/>
          <a:chExt cx="0" cy="0"/>
        </a:xfrm>
      </p:grpSpPr>
      <p:sp>
        <p:nvSpPr>
          <p:cNvPr id="24" name="Rectangle 24">
            <a:extLst>
              <a:ext uri="{FF2B5EF4-FFF2-40B4-BE49-F238E27FC236}">
                <a16:creationId xmlns:a16="http://schemas.microsoft.com/office/drawing/2014/main" xmlns="" id="{BE9BE758-AAA7-4CB0-9260-5CD80BB52DBF}"/>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7" name="Rectangle 17">
            <a:extLst>
              <a:ext uri="{FF2B5EF4-FFF2-40B4-BE49-F238E27FC236}">
                <a16:creationId xmlns:a16="http://schemas.microsoft.com/office/drawing/2014/main" xmlns="" id="{D3519E62-9BFF-4695-8B9D-6B98A971EB21}"/>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8" name="Rectangle 5">
            <a:extLst>
              <a:ext uri="{FF2B5EF4-FFF2-40B4-BE49-F238E27FC236}">
                <a16:creationId xmlns:a16="http://schemas.microsoft.com/office/drawing/2014/main" xmlns="" id="{FA293216-8375-4482-B1EB-F6317EE989E2}"/>
              </a:ext>
            </a:extLst>
          </p:cNvPr>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 name="Заголовок 1">
            <a:extLst>
              <a:ext uri="{FF2B5EF4-FFF2-40B4-BE49-F238E27FC236}">
                <a16:creationId xmlns:a16="http://schemas.microsoft.com/office/drawing/2014/main" xmlns="" id="{C39C2A69-3366-4EF3-890C-56E1D2126AA1}"/>
              </a:ext>
            </a:extLst>
          </p:cNvPr>
          <p:cNvSpPr>
            <a:spLocks noGrp="1"/>
          </p:cNvSpPr>
          <p:nvPr>
            <p:ph type="ctrTitle"/>
          </p:nvPr>
        </p:nvSpPr>
        <p:spPr>
          <a:xfrm>
            <a:off x="5807947" y="203189"/>
            <a:ext cx="6191410" cy="2791689"/>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30" name="Підзаголовок 2">
            <a:extLst>
              <a:ext uri="{FF2B5EF4-FFF2-40B4-BE49-F238E27FC236}">
                <a16:creationId xmlns:a16="http://schemas.microsoft.com/office/drawing/2014/main" xmlns="" id="{0B8441F2-61A6-4BBE-A3AE-BABFEEA44DDB}"/>
              </a:ext>
            </a:extLst>
          </p:cNvPr>
          <p:cNvSpPr>
            <a:spLocks noGrp="1"/>
          </p:cNvSpPr>
          <p:nvPr>
            <p:ph type="subTitle" idx="1" hasCustomPrompt="1"/>
          </p:nvPr>
        </p:nvSpPr>
        <p:spPr>
          <a:xfrm>
            <a:off x="5807947" y="3184362"/>
            <a:ext cx="6363424"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grpSp>
        <p:nvGrpSpPr>
          <p:cNvPr id="31" name="Групувати 30">
            <a:extLst>
              <a:ext uri="{FF2B5EF4-FFF2-40B4-BE49-F238E27FC236}">
                <a16:creationId xmlns:a16="http://schemas.microsoft.com/office/drawing/2014/main" xmlns="" id="{0FD2ECD5-87CD-43BC-8801-E9BDBF7C2DE6}"/>
              </a:ext>
            </a:extLst>
          </p:cNvPr>
          <p:cNvGrpSpPr/>
          <p:nvPr userDrawn="1"/>
        </p:nvGrpSpPr>
        <p:grpSpPr>
          <a:xfrm>
            <a:off x="110888" y="992033"/>
            <a:ext cx="6123569" cy="4834253"/>
            <a:chOff x="498986" y="752629"/>
            <a:chExt cx="5959414" cy="4704661"/>
          </a:xfrm>
        </p:grpSpPr>
        <p:grpSp>
          <p:nvGrpSpPr>
            <p:cNvPr id="32" name="Графіка 3">
              <a:extLst>
                <a:ext uri="{FF2B5EF4-FFF2-40B4-BE49-F238E27FC236}">
                  <a16:creationId xmlns:a16="http://schemas.microsoft.com/office/drawing/2014/main" xmlns="" id="{F98EC6C3-53EC-4F71-ACBA-A8C5D709FF58}"/>
                </a:ext>
              </a:extLst>
            </p:cNvPr>
            <p:cNvGrpSpPr/>
            <p:nvPr/>
          </p:nvGrpSpPr>
          <p:grpSpPr>
            <a:xfrm>
              <a:off x="498986" y="752629"/>
              <a:ext cx="5959414" cy="4704661"/>
              <a:chOff x="498986" y="752629"/>
              <a:chExt cx="5959414" cy="4704661"/>
            </a:xfrm>
          </p:grpSpPr>
          <p:sp>
            <p:nvSpPr>
              <p:cNvPr id="34" name="Полілінія: фігура 33">
                <a:extLst>
                  <a:ext uri="{FF2B5EF4-FFF2-40B4-BE49-F238E27FC236}">
                    <a16:creationId xmlns:a16="http://schemas.microsoft.com/office/drawing/2014/main" xmlns="" id="{54E88D9D-DB1B-4E8D-88BE-FC599006E437}"/>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35" name="Графіка 3">
                <a:extLst>
                  <a:ext uri="{FF2B5EF4-FFF2-40B4-BE49-F238E27FC236}">
                    <a16:creationId xmlns:a16="http://schemas.microsoft.com/office/drawing/2014/main" xmlns="" id="{B0B62B8C-D716-4713-A517-7586019C114D}"/>
                  </a:ext>
                </a:extLst>
              </p:cNvPr>
              <p:cNvGrpSpPr/>
              <p:nvPr/>
            </p:nvGrpSpPr>
            <p:grpSpPr>
              <a:xfrm>
                <a:off x="818828" y="752629"/>
                <a:ext cx="5132543" cy="4562847"/>
                <a:chOff x="818828" y="752629"/>
                <a:chExt cx="5132543" cy="4562847"/>
              </a:xfrm>
            </p:grpSpPr>
            <p:sp>
              <p:nvSpPr>
                <p:cNvPr id="37" name="Полілінія: фігура 36">
                  <a:extLst>
                    <a:ext uri="{FF2B5EF4-FFF2-40B4-BE49-F238E27FC236}">
                      <a16:creationId xmlns:a16="http://schemas.microsoft.com/office/drawing/2014/main" xmlns="" id="{3AB0AD48-1E08-4168-BFAC-81AF9498B2C4}"/>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8" name="Полілінія: фігура 37">
                  <a:extLst>
                    <a:ext uri="{FF2B5EF4-FFF2-40B4-BE49-F238E27FC236}">
                      <a16:creationId xmlns:a16="http://schemas.microsoft.com/office/drawing/2014/main" xmlns="" id="{CAFB461E-E54F-4E98-8E70-A12A3D3AE0EC}"/>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9" name="Полілінія: фігура 38">
                  <a:extLst>
                    <a:ext uri="{FF2B5EF4-FFF2-40B4-BE49-F238E27FC236}">
                      <a16:creationId xmlns:a16="http://schemas.microsoft.com/office/drawing/2014/main" xmlns="" id="{B2D1DDC8-A92D-408A-83FC-20E4D841EEBB}"/>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40" name="Полілінія: фігура 39">
                  <a:extLst>
                    <a:ext uri="{FF2B5EF4-FFF2-40B4-BE49-F238E27FC236}">
                      <a16:creationId xmlns:a16="http://schemas.microsoft.com/office/drawing/2014/main" xmlns="" id="{ED8AF1D9-0027-40F6-B6FE-6670279D361C}"/>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41" name="Полілінія: фігура 40">
                  <a:extLst>
                    <a:ext uri="{FF2B5EF4-FFF2-40B4-BE49-F238E27FC236}">
                      <a16:creationId xmlns:a16="http://schemas.microsoft.com/office/drawing/2014/main" xmlns="" id="{046C3694-2F98-40D2-A97C-622EB669D9B2}"/>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6" name="Полілінія: фігура 35">
                <a:extLst>
                  <a:ext uri="{FF2B5EF4-FFF2-40B4-BE49-F238E27FC236}">
                    <a16:creationId xmlns:a16="http://schemas.microsoft.com/office/drawing/2014/main" xmlns="" id="{C2E79776-7DAE-4647-8074-98C29E9B6752}"/>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33" name="Прямокутник: округлені кути 32">
              <a:extLst>
                <a:ext uri="{FF2B5EF4-FFF2-40B4-BE49-F238E27FC236}">
                  <a16:creationId xmlns:a16="http://schemas.microsoft.com/office/drawing/2014/main" xmlns="" id="{F1FC399C-BE3A-4394-BFEE-E6BD288B26EF}"/>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2" name="Прямокутник 41">
            <a:extLst>
              <a:ext uri="{FF2B5EF4-FFF2-40B4-BE49-F238E27FC236}">
                <a16:creationId xmlns:a16="http://schemas.microsoft.com/office/drawing/2014/main" xmlns="" id="{EE947136-6E0F-404E-BFA2-75C9FA070B6E}"/>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 </a:t>
            </a:r>
            <a:r>
              <a:rPr lang="uk-UA" sz="4000" b="1" kern="0" dirty="0">
                <a:solidFill>
                  <a:prstClr val="white"/>
                </a:solidFill>
                <a:latin typeface="Comic Sans MS" panose="030F0702030302020204" pitchFamily="66" charset="0"/>
                <a:cs typeface="Arial" panose="020B0604020202020204" pitchFamily="34" charset="0"/>
              </a:rPr>
              <a:t>5</a:t>
            </a:r>
            <a:endPar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sp>
        <p:nvSpPr>
          <p:cNvPr id="43" name="Прямокутник 42">
            <a:hlinkClick r:id="rId2"/>
            <a:extLst>
              <a:ext uri="{FF2B5EF4-FFF2-40B4-BE49-F238E27FC236}">
                <a16:creationId xmlns:a16="http://schemas.microsoft.com/office/drawing/2014/main" xmlns="" id="{366CD632-003C-4B6F-9F99-A01AF53E5A5A}"/>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44" name="Прямокутник 43">
            <a:extLst>
              <a:ext uri="{FF2B5EF4-FFF2-40B4-BE49-F238E27FC236}">
                <a16:creationId xmlns:a16="http://schemas.microsoft.com/office/drawing/2014/main" xmlns="" id="{F4C2DBD1-A189-40D4-AE3C-6E89B6DACE88}"/>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45" name="Прямокутник 44">
            <a:extLst>
              <a:ext uri="{FF2B5EF4-FFF2-40B4-BE49-F238E27FC236}">
                <a16:creationId xmlns:a16="http://schemas.microsoft.com/office/drawing/2014/main" xmlns="" id="{00FF23DF-BC75-442E-852F-10671C29066D}"/>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444E9269-1560-433C-88F4-3A78CD881B3D}" type="datetimeFigureOut">
              <a:rPr lang="uk-UA" smtClean="0"/>
              <a:t>08.11.2022</a:t>
            </a:fld>
            <a:endParaRPr lang="uk-UA"/>
          </a:p>
        </p:txBody>
      </p:sp>
      <p:sp>
        <p:nvSpPr>
          <p:cNvPr id="19" name="Місце для нижнього колонтитула 18"/>
          <p:cNvSpPr>
            <a:spLocks noGrp="1"/>
          </p:cNvSpPr>
          <p:nvPr>
            <p:ph type="ftr" sz="quarter" idx="11"/>
          </p:nvPr>
        </p:nvSpPr>
        <p:spPr>
          <a:xfrm>
            <a:off x="4775200" y="76201"/>
            <a:ext cx="3860800" cy="288925"/>
          </a:xfrm>
        </p:spPr>
        <p:txBody>
          <a:bodyPr/>
          <a:lstStyle/>
          <a:p>
            <a:endParaRPr lang="uk-UA"/>
          </a:p>
        </p:txBody>
      </p:sp>
      <p:sp>
        <p:nvSpPr>
          <p:cNvPr id="16" name="Місце для номера слайда 15"/>
          <p:cNvSpPr>
            <a:spLocks noGrp="1"/>
          </p:cNvSpPr>
          <p:nvPr>
            <p:ph type="sldNum" sz="quarter" idx="12"/>
          </p:nvPr>
        </p:nvSpPr>
        <p:spPr>
          <a:xfrm>
            <a:off x="10972800" y="6473952"/>
            <a:ext cx="1011936" cy="246888"/>
          </a:xfrm>
        </p:spPr>
        <p:txBody>
          <a:bodyPr/>
          <a:lstStyle/>
          <a:p>
            <a:fld id="{2152E948-F03E-4133-ABAE-EC8DE8272D4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444E9269-1560-433C-88F4-3A78CD881B3D}" type="datetimeFigureOut">
              <a:rPr lang="uk-UA" smtClean="0"/>
              <a:t>08.11.2022</a:t>
            </a:fld>
            <a:endParaRPr lang="uk-UA"/>
          </a:p>
        </p:txBody>
      </p:sp>
      <p:sp>
        <p:nvSpPr>
          <p:cNvPr id="11" name="Місце для нижнього колонтитула 10"/>
          <p:cNvSpPr>
            <a:spLocks noGrp="1"/>
          </p:cNvSpPr>
          <p:nvPr>
            <p:ph type="ftr" sz="quarter" idx="11"/>
          </p:nvPr>
        </p:nvSpPr>
        <p:spPr/>
        <p:txBody>
          <a:bodyPr/>
          <a:lstStyle/>
          <a:p>
            <a:endParaRPr lang="uk-UA"/>
          </a:p>
        </p:txBody>
      </p:sp>
      <p:sp>
        <p:nvSpPr>
          <p:cNvPr id="16" name="Місце для номера слайда 15"/>
          <p:cNvSpPr>
            <a:spLocks noGrp="1"/>
          </p:cNvSpPr>
          <p:nvPr>
            <p:ph type="sldNum" sz="quarter" idx="12"/>
          </p:nvPr>
        </p:nvSpPr>
        <p:spPr/>
        <p:txBody>
          <a:bodyPr/>
          <a:lstStyle/>
          <a:p>
            <a:fld id="{2152E948-F03E-4133-ABAE-EC8DE8272D46}" type="slidenum">
              <a:rPr lang="uk-UA" smtClean="0"/>
              <a:t>‹№›</a:t>
            </a:fld>
            <a:endParaRPr lang="uk-UA"/>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444E9269-1560-433C-88F4-3A78CD881B3D}" type="datetimeFigureOut">
              <a:rPr lang="uk-UA" smtClean="0"/>
              <a:t>08.11.2022</a:t>
            </a:fld>
            <a:endParaRPr lang="uk-UA"/>
          </a:p>
        </p:txBody>
      </p:sp>
      <p:sp>
        <p:nvSpPr>
          <p:cNvPr id="10" name="Місце для нижнього колонтитула 9"/>
          <p:cNvSpPr>
            <a:spLocks noGrp="1"/>
          </p:cNvSpPr>
          <p:nvPr>
            <p:ph type="ftr" sz="quarter" idx="11"/>
          </p:nvPr>
        </p:nvSpPr>
        <p:spPr/>
        <p:txBody>
          <a:bodyPr/>
          <a:lstStyle/>
          <a:p>
            <a:endParaRPr lang="uk-UA"/>
          </a:p>
        </p:txBody>
      </p:sp>
      <p:sp>
        <p:nvSpPr>
          <p:cNvPr id="31" name="Місце для номера слайда 30"/>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444E9269-1560-433C-88F4-3A78CD881B3D}" type="datetimeFigureOut">
              <a:rPr lang="uk-UA" smtClean="0"/>
              <a:t>08.11.2022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a:xfrm>
            <a:off x="10972800" y="6477000"/>
            <a:ext cx="1016000" cy="246888"/>
          </a:xfrm>
        </p:spPr>
        <p:txBody>
          <a:bodyPr/>
          <a:lstStyle/>
          <a:p>
            <a:fld id="{2152E948-F03E-4133-ABAE-EC8DE8272D46}" type="slidenum">
              <a:rPr lang="uk-UA" smtClean="0"/>
              <a:t>‹№›</a:t>
            </a:fld>
            <a:endParaRPr lang="uk-UA"/>
          </a:p>
        </p:txBody>
      </p:sp>
      <p:sp>
        <p:nvSpPr>
          <p:cNvPr id="11" name="Пряма сполучна ліні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444E9269-1560-433C-88F4-3A78CD881B3D}" type="datetimeFigureOut">
              <a:rPr lang="uk-UA" smtClean="0"/>
              <a:t>08.11.2022</a:t>
            </a:fld>
            <a:endParaRPr lang="uk-UA"/>
          </a:p>
        </p:txBody>
      </p:sp>
      <p:sp>
        <p:nvSpPr>
          <p:cNvPr id="21" name="Місце для нижнього колонтитула 20"/>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444E9269-1560-433C-88F4-3A78CD881B3D}" type="datetimeFigureOut">
              <a:rPr lang="uk-UA" smtClean="0"/>
              <a:t>08.11.2022</a:t>
            </a:fld>
            <a:endParaRPr lang="uk-UA"/>
          </a:p>
        </p:txBody>
      </p:sp>
      <p:sp>
        <p:nvSpPr>
          <p:cNvPr id="24" name="Місце для нижнього колонтитула 23"/>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444E9269-1560-433C-88F4-3A78CD881B3D}" type="datetimeFigureOut">
              <a:rPr lang="uk-UA" smtClean="0"/>
              <a:t>08.11.2022</a:t>
            </a:fld>
            <a:endParaRPr lang="uk-UA"/>
          </a:p>
        </p:txBody>
      </p:sp>
      <p:sp>
        <p:nvSpPr>
          <p:cNvPr id="29" name="Місце для нижнього колонтитула 28"/>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444E9269-1560-433C-88F4-3A78CD881B3D}" type="datetimeFigureOut">
              <a:rPr lang="uk-UA" smtClean="0"/>
              <a:t>08.11.2022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31" name="Місце для номера слайда 30"/>
          <p:cNvSpPr>
            <a:spLocks noGrp="1"/>
          </p:cNvSpPr>
          <p:nvPr>
            <p:ph type="sldNum" sz="quarter" idx="12"/>
          </p:nvPr>
        </p:nvSpPr>
        <p:spPr/>
        <p:txBody>
          <a:bodyPr/>
          <a:lstStyle/>
          <a:p>
            <a:fld id="{2152E948-F03E-4133-ABAE-EC8DE8272D46}" type="slidenum">
              <a:rPr lang="uk-UA" smtClean="0"/>
              <a:t>‹№›</a:t>
            </a:fld>
            <a:endParaRPr lang="uk-UA"/>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444E9269-1560-433C-88F4-3A78CD881B3D}" type="datetimeFigureOut">
              <a:rPr lang="uk-UA" smtClean="0"/>
              <a:t>08.11.2022</a:t>
            </a:fld>
            <a:endParaRPr lang="uk-UA"/>
          </a:p>
        </p:txBody>
      </p:sp>
      <p:sp>
        <p:nvSpPr>
          <p:cNvPr id="28" name="Місце для нижнього колонтитула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Місце для номера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152E948-F03E-4133-ABAE-EC8DE8272D46}" type="slidenum">
              <a:rPr lang="uk-UA" smtClean="0"/>
              <a:t>‹№›</a:t>
            </a:fld>
            <a:endParaRPr lang="uk-UA"/>
          </a:p>
        </p:txBody>
      </p:sp>
      <p:sp>
        <p:nvSpPr>
          <p:cNvPr id="10" name="Місце для заголовка 9"/>
          <p:cNvSpPr>
            <a:spLocks noGrp="1"/>
          </p:cNvSpPr>
          <p:nvPr>
            <p:ph type="title"/>
          </p:nvPr>
        </p:nvSpPr>
        <p:spPr>
          <a:xfrm>
            <a:off x="406400" y="457200"/>
            <a:ext cx="115824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Layout" Target="../diagrams/layout4.xml"/><Relationship Id="rId7" Type="http://schemas.openxmlformats.org/officeDocument/2006/relationships/image" Target="../media/image6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s://learningapps.org/watch?v=puaeh2p0j17"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79B1DA-6E0C-444F-9509-BE4BDC1CA63B}"/>
              </a:ext>
            </a:extLst>
          </p:cNvPr>
          <p:cNvSpPr>
            <a:spLocks noGrp="1"/>
          </p:cNvSpPr>
          <p:nvPr>
            <p:ph type="title"/>
          </p:nvPr>
        </p:nvSpPr>
        <p:spPr>
          <a:xfrm>
            <a:off x="406400" y="2144349"/>
            <a:ext cx="11582400" cy="838200"/>
          </a:xfrm>
        </p:spPr>
        <p:txBody>
          <a:bodyPr>
            <a:noAutofit/>
          </a:bodyPr>
          <a:lstStyle/>
          <a:p>
            <a:pPr algn="ctr"/>
            <a:r>
              <a:rPr lang="uk-UA" sz="3600" dirty="0">
                <a:ln>
                  <a:solidFill>
                    <a:schemeClr val="tx1"/>
                  </a:solidFill>
                </a:ln>
              </a:rPr>
              <a:t>Комп’ютерна презентація. Об’єкти комп’ютерної презентації. Види слайдів</a:t>
            </a:r>
          </a:p>
        </p:txBody>
      </p:sp>
      <p:sp>
        <p:nvSpPr>
          <p:cNvPr id="3" name="Підзаголовок 2"/>
          <p:cNvSpPr>
            <a:spLocks noGrp="1"/>
          </p:cNvSpPr>
          <p:nvPr>
            <p:ph idx="1"/>
          </p:nvPr>
        </p:nvSpPr>
        <p:spPr/>
        <p:txBody>
          <a:bodyPr anchor="ctr">
            <a:normAutofit/>
          </a:bodyPr>
          <a:lstStyle/>
          <a:p>
            <a:pPr marL="0" indent="0" algn="r">
              <a:buNone/>
            </a:pPr>
            <a:r>
              <a:rPr lang="uk-UA" sz="1600" b="1" dirty="0">
                <a:solidFill>
                  <a:srgbClr val="FFFFFF"/>
                </a:solidFill>
              </a:rPr>
              <a:t>Нова українська школа</a:t>
            </a:r>
          </a:p>
        </p:txBody>
      </p:sp>
      <p:pic>
        <p:nvPicPr>
          <p:cNvPr id="12" name="Picture 2" descr="Analytics, data, presentation, report, statistics, graph, chart icon - Download on Iconfinder">
            <a:extLst>
              <a:ext uri="{FF2B5EF4-FFF2-40B4-BE49-F238E27FC236}">
                <a16:creationId xmlns:a16="http://schemas.microsoft.com/office/drawing/2014/main" xmlns="" id="{F72F9AC5-1B5C-49ED-BB53-D5A41B985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697" y="3944684"/>
            <a:ext cx="2350546" cy="23505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Ð ÐµÐ·ÑÐ»ÑÑÐ°Ñ Ð¿Ð¾ÑÑÐºÑ Ð·Ð¾Ð±ÑÐ°Ð¶ÐµÐ½Ñ Ð·Ð° Ð·Ð°Ð¿Ð¸ÑÐ¾Ð¼ &quot;powerpoint&quot;">
            <a:extLst>
              <a:ext uri="{FF2B5EF4-FFF2-40B4-BE49-F238E27FC236}">
                <a16:creationId xmlns:a16="http://schemas.microsoft.com/office/drawing/2014/main" xmlns="" id="{9D21C6F2-5C1F-41E0-8895-78C09F70F6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90" b="6167"/>
          <a:stretch/>
        </p:blipFill>
        <p:spPr bwMode="auto">
          <a:xfrm>
            <a:off x="6428379" y="3952854"/>
            <a:ext cx="2641220" cy="232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3779464-CD9E-412F-824B-BF1397183EBB}"/>
              </a:ext>
            </a:extLst>
          </p:cNvPr>
          <p:cNvPicPr>
            <a:picLocks noChangeAspect="1"/>
          </p:cNvPicPr>
          <p:nvPr/>
        </p:nvPicPr>
        <p:blipFill>
          <a:blip r:embed="rId2"/>
          <a:stretch>
            <a:fillRect/>
          </a:stretch>
        </p:blipFill>
        <p:spPr>
          <a:xfrm>
            <a:off x="2550017" y="1633127"/>
            <a:ext cx="8555408" cy="4466654"/>
          </a:xfrm>
          <a:prstGeom prst="rect">
            <a:avLst/>
          </a:prstGeom>
          <a:ln>
            <a:noFill/>
          </a:ln>
          <a:effectLst>
            <a:outerShdw blurRad="292100" dist="139700" dir="2700000" algn="tl" rotWithShape="0">
              <a:srgbClr val="333333">
                <a:alpha val="65000"/>
              </a:srgbClr>
            </a:outerShdw>
          </a:effectLst>
        </p:spPr>
      </p:pic>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51136"/>
            <a:ext cx="11582400" cy="841248"/>
          </a:xfrm>
        </p:spPr>
        <p:txBody>
          <a:bodyPr>
            <a:normAutofit fontScale="90000"/>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у редакторі </a:t>
            </a:r>
            <a:r>
              <a:rPr lang="en-US" dirty="0">
                <a:ln>
                  <a:solidFill>
                    <a:schemeClr val="tx1"/>
                  </a:solidFill>
                </a:ln>
              </a:rPr>
              <a:t>Microsoft </a:t>
            </a:r>
            <a:r>
              <a:rPr lang="en-US" dirty="0" err="1">
                <a:ln>
                  <a:solidFill>
                    <a:schemeClr val="tx1"/>
                  </a:solidFill>
                </a:ln>
              </a:rPr>
              <a:t>Powerpoint</a:t>
            </a:r>
            <a:endParaRPr lang="en-US" dirty="0">
              <a:ln>
                <a:solidFill>
                  <a:schemeClr val="tx1"/>
                </a:solidFill>
              </a:ln>
            </a:endParaRPr>
          </a:p>
        </p:txBody>
      </p:sp>
      <p:sp>
        <p:nvSpPr>
          <p:cNvPr id="7" name="Округлений прямокутник 9">
            <a:extLst>
              <a:ext uri="{FF2B5EF4-FFF2-40B4-BE49-F238E27FC236}">
                <a16:creationId xmlns:a16="http://schemas.microsoft.com/office/drawing/2014/main" xmlns="" id="{914C7F15-EF69-4E0A-8410-2D8F242D2D68}"/>
              </a:ext>
            </a:extLst>
          </p:cNvPr>
          <p:cNvSpPr/>
          <p:nvPr/>
        </p:nvSpPr>
        <p:spPr>
          <a:xfrm>
            <a:off x="2550017" y="1605446"/>
            <a:ext cx="8555408" cy="1069174"/>
          </a:xfrm>
          <a:prstGeom prst="rect">
            <a:avLst/>
          </a:prstGeom>
          <a:noFill/>
          <a:ln w="38100" cap="flat" cmpd="sng" algn="ctr">
            <a:solidFill>
              <a:srgbClr val="7030A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8" name="Округлений прямокутник 10">
            <a:extLst>
              <a:ext uri="{FF2B5EF4-FFF2-40B4-BE49-F238E27FC236}">
                <a16:creationId xmlns:a16="http://schemas.microsoft.com/office/drawing/2014/main" xmlns="" id="{4DE27340-7010-4E6F-BAF4-94AA47EB5CD3}"/>
              </a:ext>
            </a:extLst>
          </p:cNvPr>
          <p:cNvSpPr/>
          <p:nvPr/>
        </p:nvSpPr>
        <p:spPr>
          <a:xfrm>
            <a:off x="4655820" y="2737772"/>
            <a:ext cx="5463539" cy="3053428"/>
          </a:xfrm>
          <a:prstGeom prst="rect">
            <a:avLst/>
          </a:prstGeom>
          <a:noFill/>
          <a:ln w="38100" cap="flat" cmpd="sng" algn="ctr">
            <a:solidFill>
              <a:srgbClr val="7030A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9" name="Округлений прямокутник 11">
            <a:extLst>
              <a:ext uri="{FF2B5EF4-FFF2-40B4-BE49-F238E27FC236}">
                <a16:creationId xmlns:a16="http://schemas.microsoft.com/office/drawing/2014/main" xmlns="" id="{6982F318-C058-4A22-A99A-0004208696E2}"/>
              </a:ext>
            </a:extLst>
          </p:cNvPr>
          <p:cNvSpPr/>
          <p:nvPr/>
        </p:nvSpPr>
        <p:spPr>
          <a:xfrm>
            <a:off x="2807254" y="2977214"/>
            <a:ext cx="1543862" cy="912207"/>
          </a:xfrm>
          <a:prstGeom prst="rect">
            <a:avLst/>
          </a:prstGeom>
          <a:noFill/>
          <a:ln w="38100" cap="flat" cmpd="sng" algn="ctr">
            <a:solidFill>
              <a:srgbClr val="7030A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11" name="Округлена прямокутна виноска 12">
            <a:extLst>
              <a:ext uri="{FF2B5EF4-FFF2-40B4-BE49-F238E27FC236}">
                <a16:creationId xmlns:a16="http://schemas.microsoft.com/office/drawing/2014/main" xmlns="" id="{2C798FBD-E32A-4E30-A573-7B96DE72025B}"/>
              </a:ext>
            </a:extLst>
          </p:cNvPr>
          <p:cNvSpPr/>
          <p:nvPr/>
        </p:nvSpPr>
        <p:spPr>
          <a:xfrm>
            <a:off x="4082312" y="3002330"/>
            <a:ext cx="2252500" cy="853339"/>
          </a:xfrm>
          <a:prstGeom prst="wedgeRectCallout">
            <a:avLst>
              <a:gd name="adj1" fmla="val -52790"/>
              <a:gd name="adj2" fmla="val -103538"/>
            </a:avLst>
          </a:prstGeom>
          <a:solidFill>
            <a:srgbClr val="008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Стрічка з вкладками</a:t>
            </a:r>
          </a:p>
        </p:txBody>
      </p:sp>
      <p:sp>
        <p:nvSpPr>
          <p:cNvPr id="12" name="Округлена прямокутна виноска 13">
            <a:extLst>
              <a:ext uri="{FF2B5EF4-FFF2-40B4-BE49-F238E27FC236}">
                <a16:creationId xmlns:a16="http://schemas.microsoft.com/office/drawing/2014/main" xmlns="" id="{3B1D7973-35E2-4B01-8A1F-CCEA2D096256}"/>
              </a:ext>
            </a:extLst>
          </p:cNvPr>
          <p:cNvSpPr/>
          <p:nvPr/>
        </p:nvSpPr>
        <p:spPr>
          <a:xfrm>
            <a:off x="535322" y="3892213"/>
            <a:ext cx="4029389" cy="1381900"/>
          </a:xfrm>
          <a:prstGeom prst="wedgeRectCallout">
            <a:avLst>
              <a:gd name="adj1" fmla="val 12754"/>
              <a:gd name="adj2" fmla="val -85831"/>
            </a:avLst>
          </a:prstGeom>
          <a:solidFill>
            <a:srgbClr val="008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Ескіз слайда (зменшене зображення слайда)</a:t>
            </a:r>
          </a:p>
        </p:txBody>
      </p:sp>
      <p:sp>
        <p:nvSpPr>
          <p:cNvPr id="13" name="Округлена прямокутна виноска 8">
            <a:extLst>
              <a:ext uri="{FF2B5EF4-FFF2-40B4-BE49-F238E27FC236}">
                <a16:creationId xmlns:a16="http://schemas.microsoft.com/office/drawing/2014/main" xmlns="" id="{69670D26-4670-47A1-82E2-4C6B20B16FC7}"/>
              </a:ext>
            </a:extLst>
          </p:cNvPr>
          <p:cNvSpPr/>
          <p:nvPr/>
        </p:nvSpPr>
        <p:spPr>
          <a:xfrm>
            <a:off x="3493638" y="5952627"/>
            <a:ext cx="6055814" cy="852168"/>
          </a:xfrm>
          <a:prstGeom prst="wedgeRectCallout">
            <a:avLst>
              <a:gd name="adj1" fmla="val -47164"/>
              <a:gd name="adj2" fmla="val -93488"/>
            </a:avLst>
          </a:prstGeom>
          <a:solidFill>
            <a:srgbClr val="008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Область відтворення всіх ескізів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слайдів презентації </a:t>
            </a:r>
          </a:p>
        </p:txBody>
      </p:sp>
      <p:sp>
        <p:nvSpPr>
          <p:cNvPr id="14" name="Округлена прямокутна виноска 7">
            <a:extLst>
              <a:ext uri="{FF2B5EF4-FFF2-40B4-BE49-F238E27FC236}">
                <a16:creationId xmlns:a16="http://schemas.microsoft.com/office/drawing/2014/main" xmlns="" id="{9D93B463-D83E-4617-BC1A-1ECB6B5D2197}"/>
              </a:ext>
            </a:extLst>
          </p:cNvPr>
          <p:cNvSpPr/>
          <p:nvPr/>
        </p:nvSpPr>
        <p:spPr>
          <a:xfrm>
            <a:off x="9837336" y="3119249"/>
            <a:ext cx="2307760" cy="873298"/>
          </a:xfrm>
          <a:prstGeom prst="wedgeRectCallout">
            <a:avLst>
              <a:gd name="adj1" fmla="val -72377"/>
              <a:gd name="adj2" fmla="val 93744"/>
            </a:avLst>
          </a:prstGeom>
          <a:solidFill>
            <a:srgbClr val="008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Титульний слайд</a:t>
            </a:r>
          </a:p>
        </p:txBody>
      </p:sp>
      <p:sp>
        <p:nvSpPr>
          <p:cNvPr id="15" name="Округлена прямокутна виноска 6">
            <a:extLst>
              <a:ext uri="{FF2B5EF4-FFF2-40B4-BE49-F238E27FC236}">
                <a16:creationId xmlns:a16="http://schemas.microsoft.com/office/drawing/2014/main" xmlns="" id="{E3BCB4B2-FFBF-4E69-A923-E49FB15975E9}"/>
              </a:ext>
            </a:extLst>
          </p:cNvPr>
          <p:cNvSpPr/>
          <p:nvPr/>
        </p:nvSpPr>
        <p:spPr>
          <a:xfrm>
            <a:off x="5028164" y="2304151"/>
            <a:ext cx="3269676" cy="433621"/>
          </a:xfrm>
          <a:prstGeom prst="wedgeRectCallout">
            <a:avLst>
              <a:gd name="adj1" fmla="val -53882"/>
              <a:gd name="adj2" fmla="val -166651"/>
            </a:avLst>
          </a:prstGeom>
          <a:solidFill>
            <a:srgbClr val="008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chemeClr val="bg1"/>
                </a:solidFill>
                <a:effectLst/>
                <a:uLnTx/>
                <a:uFillTx/>
                <a:latin typeface="Verdana"/>
                <a:ea typeface="+mn-ea"/>
                <a:cs typeface="+mn-cs"/>
              </a:rPr>
              <a:t>Рядок заголовка</a:t>
            </a:r>
          </a:p>
        </p:txBody>
      </p:sp>
      <p:sp>
        <p:nvSpPr>
          <p:cNvPr id="5" name="TextBox 4"/>
          <p:cNvSpPr txBox="1"/>
          <p:nvPr/>
        </p:nvSpPr>
        <p:spPr>
          <a:xfrm>
            <a:off x="4812885" y="1102706"/>
            <a:ext cx="2631746" cy="461665"/>
          </a:xfrm>
          <a:prstGeom prst="rect">
            <a:avLst/>
          </a:prstGeom>
          <a:noFill/>
        </p:spPr>
        <p:txBody>
          <a:bodyPr wrap="none" rtlCol="0">
            <a:spAutoFit/>
          </a:bodyPr>
          <a:lstStyle/>
          <a:p>
            <a:pPr algn="ctr"/>
            <a:r>
              <a:rPr lang="uk-UA" sz="2400" cap="all" dirty="0">
                <a:ln>
                  <a:solidFill>
                    <a:srgbClr val="FF0000"/>
                  </a:solidFill>
                </a:ln>
                <a:solidFill>
                  <a:schemeClr val="tx2"/>
                </a:solidFill>
                <a:effectLst>
                  <a:reflection blurRad="12700" stA="48000" endA="300" endPos="55000" dir="5400000" sy="-90000" algn="bl" rotWithShape="0"/>
                </a:effectLst>
                <a:latin typeface="+mj-lt"/>
                <a:ea typeface="+mj-ea"/>
                <a:cs typeface="+mj-cs"/>
              </a:rPr>
              <a:t>Вікно</a:t>
            </a:r>
            <a:r>
              <a:rPr lang="uk-UA" sz="2400" dirty="0" smtClean="0">
                <a:ln>
                  <a:solidFill>
                    <a:srgbClr val="FF0000"/>
                  </a:solidFill>
                </a:ln>
              </a:rPr>
              <a:t> </a:t>
            </a:r>
            <a:r>
              <a:rPr lang="uk-UA" sz="2400" cap="all" dirty="0">
                <a:ln>
                  <a:solidFill>
                    <a:srgbClr val="FF0000"/>
                  </a:solidFill>
                </a:ln>
                <a:solidFill>
                  <a:schemeClr val="tx2"/>
                </a:solidFill>
                <a:effectLst>
                  <a:reflection blurRad="12700" stA="48000" endA="300" endPos="55000" dir="5400000" sy="-90000" algn="bl" rotWithShape="0"/>
                </a:effectLst>
                <a:latin typeface="+mj-lt"/>
                <a:ea typeface="+mj-ea"/>
                <a:cs typeface="+mj-cs"/>
              </a:rPr>
              <a:t>програми</a:t>
            </a:r>
          </a:p>
        </p:txBody>
      </p:sp>
    </p:spTree>
    <p:extLst>
      <p:ext uri="{BB962C8B-B14F-4D97-AF65-F5344CB8AC3E}">
        <p14:creationId xmlns:p14="http://schemas.microsoft.com/office/powerpoint/2010/main" val="4166816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238257"/>
            <a:ext cx="11582400" cy="838200"/>
          </a:xfrm>
        </p:spPr>
        <p:txBody>
          <a:bodyPr>
            <a:normAutofit fontScale="90000"/>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у редакторі </a:t>
            </a:r>
            <a:r>
              <a:rPr lang="en-US" dirty="0">
                <a:ln>
                  <a:solidFill>
                    <a:schemeClr val="tx1"/>
                  </a:solidFill>
                </a:ln>
              </a:rPr>
              <a:t>Microsoft </a:t>
            </a:r>
            <a:r>
              <a:rPr lang="en-US" dirty="0" err="1">
                <a:ln>
                  <a:solidFill>
                    <a:schemeClr val="tx1"/>
                  </a:solidFill>
                </a:ln>
              </a:rPr>
              <a:t>Powerpoint</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dirty="0"/>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Ви вже створювали слайдові комп’ютерні презентації раніше і знаєте, що основними об’єктами презентацій є </a:t>
            </a:r>
            <a:r>
              <a:rPr lang="uk-UA" sz="2800" b="1" i="1" kern="0" dirty="0">
                <a:solidFill>
                  <a:srgbClr val="FFFF00"/>
                </a:solidFill>
              </a:rPr>
              <a:t>слайди</a:t>
            </a:r>
            <a:r>
              <a:rPr lang="uk-UA" sz="2800" b="1" i="1" kern="0" dirty="0">
                <a:solidFill>
                  <a:schemeClr val="bg1"/>
                </a:solidFill>
              </a:rPr>
              <a:t> (</a:t>
            </a:r>
            <a:r>
              <a:rPr lang="uk-UA" sz="2800" b="1" i="1" kern="0" dirty="0" err="1">
                <a:solidFill>
                  <a:schemeClr val="bg1"/>
                </a:solidFill>
              </a:rPr>
              <a:t>англ</a:t>
            </a:r>
            <a:r>
              <a:rPr lang="uk-UA" sz="2800" b="1" i="1" kern="0" dirty="0">
                <a:solidFill>
                  <a:schemeClr val="bg1"/>
                </a:solidFill>
              </a:rPr>
              <a:t>. </a:t>
            </a:r>
            <a:r>
              <a:rPr lang="en-US" sz="2800" b="1" i="1" kern="0" dirty="0">
                <a:solidFill>
                  <a:schemeClr val="bg1"/>
                </a:solidFill>
              </a:rPr>
              <a:t>slide — </a:t>
            </a:r>
            <a:r>
              <a:rPr lang="uk-UA" sz="2800" b="1" i="1" kern="0" dirty="0">
                <a:solidFill>
                  <a:schemeClr val="bg1"/>
                </a:solidFill>
              </a:rPr>
              <a:t>ковзати). </a:t>
            </a:r>
          </a:p>
        </p:txBody>
      </p:sp>
      <p:sp>
        <p:nvSpPr>
          <p:cNvPr id="5" name="TextBox 4">
            <a:extLst>
              <a:ext uri="{FF2B5EF4-FFF2-40B4-BE49-F238E27FC236}">
                <a16:creationId xmlns:a16="http://schemas.microsoft.com/office/drawing/2014/main" xmlns="" id="{B740CF9D-3D7B-4CC7-8913-59527818C96E}"/>
              </a:ext>
            </a:extLst>
          </p:cNvPr>
          <p:cNvSpPr txBox="1"/>
          <p:nvPr/>
        </p:nvSpPr>
        <p:spPr>
          <a:xfrm>
            <a:off x="70929" y="2716838"/>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Кожна презентація зазвичай складається з кількох слайдів. </a:t>
            </a:r>
          </a:p>
        </p:txBody>
      </p:sp>
      <p:pic>
        <p:nvPicPr>
          <p:cNvPr id="1026" name="Picture 2" descr="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414" y="4142605"/>
            <a:ext cx="384187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943" y="4167592"/>
            <a:ext cx="3841873"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983" y="4153944"/>
            <a:ext cx="3841874"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04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67047"/>
            <a:ext cx="11582400" cy="838200"/>
          </a:xfrm>
        </p:spPr>
        <p:txBody>
          <a:bodyPr>
            <a:normAutofit fontScale="90000"/>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у редакторі </a:t>
            </a:r>
            <a:r>
              <a:rPr lang="en-US" dirty="0">
                <a:ln>
                  <a:solidFill>
                    <a:schemeClr val="tx1"/>
                  </a:solidFill>
                </a:ln>
              </a:rPr>
              <a:t>Microsoft </a:t>
            </a:r>
            <a:r>
              <a:rPr lang="en-US" dirty="0" err="1">
                <a:ln>
                  <a:solidFill>
                    <a:schemeClr val="tx1"/>
                  </a:solidFill>
                </a:ln>
              </a:rPr>
              <a:t>Powerpoint</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46722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слайдах </a:t>
            </a:r>
            <a:r>
              <a:rPr lang="uk-UA" sz="2800" b="1" i="1" kern="0" dirty="0">
                <a:solidFill>
                  <a:srgbClr val="FFFFFF"/>
                </a:solidFill>
              </a:rPr>
              <a:t>комп'ютерної презентації</a:t>
            </a:r>
            <a:r>
              <a:rPr lang="uk-UA" sz="2800" b="1" i="1" kern="0" dirty="0">
                <a:solidFill>
                  <a:schemeClr val="bg1"/>
                </a:solidFill>
              </a:rPr>
              <a:t> можуть розміщуватись об’єкти:</a:t>
            </a:r>
          </a:p>
        </p:txBody>
      </p:sp>
      <p:sp>
        <p:nvSpPr>
          <p:cNvPr id="5" name="Прямокутник 4">
            <a:extLst>
              <a:ext uri="{FF2B5EF4-FFF2-40B4-BE49-F238E27FC236}">
                <a16:creationId xmlns:a16="http://schemas.microsoft.com/office/drawing/2014/main" xmlns="" id="{8F88668E-1543-42D3-B93B-FC1BFCDEC15B}"/>
              </a:ext>
            </a:extLst>
          </p:cNvPr>
          <p:cNvSpPr/>
          <p:nvPr/>
        </p:nvSpPr>
        <p:spPr>
          <a:xfrm>
            <a:off x="72008" y="2450447"/>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графічні</a:t>
            </a:r>
          </a:p>
        </p:txBody>
      </p:sp>
      <p:sp>
        <p:nvSpPr>
          <p:cNvPr id="7" name="Прямокутник 6">
            <a:extLst>
              <a:ext uri="{FF2B5EF4-FFF2-40B4-BE49-F238E27FC236}">
                <a16:creationId xmlns:a16="http://schemas.microsoft.com/office/drawing/2014/main" xmlns="" id="{1B812182-16C3-4F22-B1EC-3557B8D3E7B5}"/>
              </a:ext>
            </a:extLst>
          </p:cNvPr>
          <p:cNvSpPr/>
          <p:nvPr/>
        </p:nvSpPr>
        <p:spPr>
          <a:xfrm>
            <a:off x="3125138" y="2450447"/>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текстові</a:t>
            </a:r>
          </a:p>
        </p:txBody>
      </p:sp>
      <p:sp>
        <p:nvSpPr>
          <p:cNvPr id="8" name="Прямокутник 7">
            <a:extLst>
              <a:ext uri="{FF2B5EF4-FFF2-40B4-BE49-F238E27FC236}">
                <a16:creationId xmlns:a16="http://schemas.microsoft.com/office/drawing/2014/main" xmlns="" id="{AD5C85D0-2678-4D04-9CB0-EA77A0F47EF3}"/>
              </a:ext>
            </a:extLst>
          </p:cNvPr>
          <p:cNvSpPr/>
          <p:nvPr/>
        </p:nvSpPr>
        <p:spPr>
          <a:xfrm>
            <a:off x="6178267" y="2452363"/>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відео</a:t>
            </a:r>
          </a:p>
        </p:txBody>
      </p:sp>
      <p:sp>
        <p:nvSpPr>
          <p:cNvPr id="9" name="Прямокутник 8">
            <a:extLst>
              <a:ext uri="{FF2B5EF4-FFF2-40B4-BE49-F238E27FC236}">
                <a16:creationId xmlns:a16="http://schemas.microsoft.com/office/drawing/2014/main" xmlns="" id="{9CAF0360-1B98-48D3-A6D4-7B036CB8D905}"/>
              </a:ext>
            </a:extLst>
          </p:cNvPr>
          <p:cNvSpPr/>
          <p:nvPr/>
        </p:nvSpPr>
        <p:spPr>
          <a:xfrm>
            <a:off x="9229549" y="2465242"/>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звукові</a:t>
            </a:r>
          </a:p>
          <a:p>
            <a:pPr lvl="0" algn="ctr" fontAlgn="base">
              <a:spcBef>
                <a:spcPct val="0"/>
              </a:spcBef>
              <a:spcAft>
                <a:spcPct val="0"/>
              </a:spcAft>
              <a:defRPr/>
            </a:pPr>
            <a:r>
              <a:rPr lang="uk-UA" sz="2800" b="1" i="1" kern="0" dirty="0">
                <a:solidFill>
                  <a:srgbClr val="FFFFFF"/>
                </a:solidFill>
              </a:rPr>
              <a:t>та інші</a:t>
            </a:r>
          </a:p>
        </p:txBody>
      </p:sp>
      <p:pic>
        <p:nvPicPr>
          <p:cNvPr id="11" name="Picture 2" descr="application, office, textbox icon">
            <a:extLst>
              <a:ext uri="{FF2B5EF4-FFF2-40B4-BE49-F238E27FC236}">
                <a16:creationId xmlns:a16="http://schemas.microsoft.com/office/drawing/2014/main" xmlns="" id="{4F2E63CF-3CD1-4ECC-8E4A-77AB51F07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291" y="3796469"/>
            <a:ext cx="2888908" cy="28889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aphic, image, photo, picture icon">
            <a:extLst>
              <a:ext uri="{FF2B5EF4-FFF2-40B4-BE49-F238E27FC236}">
                <a16:creationId xmlns:a16="http://schemas.microsoft.com/office/drawing/2014/main" xmlns="" id="{6FC27B7B-77A3-43E5-ABC0-BA94EF6C8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632402"/>
            <a:ext cx="2887061" cy="2887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lm, movie, play, video icon">
            <a:extLst>
              <a:ext uri="{FF2B5EF4-FFF2-40B4-BE49-F238E27FC236}">
                <a16:creationId xmlns:a16="http://schemas.microsoft.com/office/drawing/2014/main" xmlns="" id="{C5775AEC-21F5-4C6B-91B6-ECDDC2FF4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079" y="3632402"/>
            <a:ext cx="2968249" cy="2968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udio, music, sound icon">
            <a:extLst>
              <a:ext uri="{FF2B5EF4-FFF2-40B4-BE49-F238E27FC236}">
                <a16:creationId xmlns:a16="http://schemas.microsoft.com/office/drawing/2014/main" xmlns="" id="{E3C55FB6-6A60-4B2C-9CCA-7745CB3B0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550" y="3696797"/>
            <a:ext cx="2887061" cy="288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31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p:stCondLst>
                              <p:cond delay="475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750"/>
                                        <p:tgtEl>
                                          <p:spTgt spid="9"/>
                                        </p:tgtEl>
                                      </p:cBhvr>
                                    </p:animEffect>
                                  </p:childTnLst>
                                </p:cTn>
                              </p:par>
                            </p:childTnLst>
                          </p:cTn>
                        </p:par>
                        <p:par>
                          <p:cTn id="42" fill="hold">
                            <p:stCondLst>
                              <p:cond delay="625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750" fill="hold"/>
                                        <p:tgtEl>
                                          <p:spTgt spid="14"/>
                                        </p:tgtEl>
                                        <p:attrNameLst>
                                          <p:attrName>ppt_w</p:attrName>
                                        </p:attrNameLst>
                                      </p:cBhvr>
                                      <p:tavLst>
                                        <p:tav tm="0">
                                          <p:val>
                                            <p:fltVal val="0"/>
                                          </p:val>
                                        </p:tav>
                                        <p:tav tm="100000">
                                          <p:val>
                                            <p:strVal val="#ppt_w"/>
                                          </p:val>
                                        </p:tav>
                                      </p:tavLst>
                                    </p:anim>
                                    <p:anim calcmode="lin" valueType="num">
                                      <p:cBhvr>
                                        <p:cTn id="46" dur="750" fill="hold"/>
                                        <p:tgtEl>
                                          <p:spTgt spid="14"/>
                                        </p:tgtEl>
                                        <p:attrNameLst>
                                          <p:attrName>ppt_h</p:attrName>
                                        </p:attrNameLst>
                                      </p:cBhvr>
                                      <p:tavLst>
                                        <p:tav tm="0">
                                          <p:val>
                                            <p:fltVal val="0"/>
                                          </p:val>
                                        </p:tav>
                                        <p:tav tm="100000">
                                          <p:val>
                                            <p:strVal val="#ppt_h"/>
                                          </p:val>
                                        </p:tav>
                                      </p:tavLst>
                                    </p:anim>
                                    <p:animEffect transition="in" filter="fade">
                                      <p:cBhvr>
                                        <p:cTn id="4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405684"/>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5" name="TextBox 4">
            <a:extLst>
              <a:ext uri="{FF2B5EF4-FFF2-40B4-BE49-F238E27FC236}">
                <a16:creationId xmlns:a16="http://schemas.microsoft.com/office/drawing/2014/main" xmlns="" id="{192044D1-2C66-4892-9B79-A628B3385DF0}"/>
              </a:ext>
            </a:extLst>
          </p:cNvPr>
          <p:cNvSpPr txBox="1"/>
          <p:nvPr/>
        </p:nvSpPr>
        <p:spPr>
          <a:xfrm>
            <a:off x="72008" y="141570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Слайди комп’ютерної презентації мають такі властивості:</a:t>
            </a:r>
          </a:p>
        </p:txBody>
      </p:sp>
      <p:graphicFrame>
        <p:nvGraphicFramePr>
          <p:cNvPr id="7" name="Схема 6">
            <a:extLst>
              <a:ext uri="{FF2B5EF4-FFF2-40B4-BE49-F238E27FC236}">
                <a16:creationId xmlns:a16="http://schemas.microsoft.com/office/drawing/2014/main" xmlns="" id="{46AEDCE3-9622-4D71-AC7A-9AA44AFB5CE7}"/>
              </a:ext>
            </a:extLst>
          </p:cNvPr>
          <p:cNvGraphicFramePr/>
          <p:nvPr>
            <p:extLst>
              <p:ext uri="{D42A27DB-BD31-4B8C-83A1-F6EECF244321}">
                <p14:modId xmlns:p14="http://schemas.microsoft.com/office/powerpoint/2010/main" val="3559878604"/>
              </p:ext>
            </p:extLst>
          </p:nvPr>
        </p:nvGraphicFramePr>
        <p:xfrm>
          <a:off x="126385" y="2150870"/>
          <a:ext cx="7389782" cy="4608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Slide presentation on computer screen flat icon Vector Image">
            <a:extLst>
              <a:ext uri="{FF2B5EF4-FFF2-40B4-BE49-F238E27FC236}">
                <a16:creationId xmlns:a16="http://schemas.microsoft.com/office/drawing/2014/main" xmlns="" id="{9E5E5277-44CD-4D95-86BF-F6D4E4EDC5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823" b="12280"/>
          <a:stretch/>
        </p:blipFill>
        <p:spPr bwMode="auto">
          <a:xfrm>
            <a:off x="7597172" y="2408903"/>
            <a:ext cx="4524978" cy="41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7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10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Effect transition="in" filter="fade">
                                      <p:cBhvr>
                                        <p:cTn id="23" dur="1000"/>
                                        <p:tgtEl>
                                          <p:spTgt spid="307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7" dur="500"/>
                                        <p:tgtEl>
                                          <p:spTgt spid="7">
                                            <p:graphicEl>
                                              <a:dgm id="{E63EBB38-5984-4F74-98F1-254621592311}"/>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30" dur="1000"/>
                                        <p:tgtEl>
                                          <p:spTgt spid="7">
                                            <p:graphicEl>
                                              <a:dgm id="{AD2F74AD-5B6A-4346-8349-090AC68FEE9A}"/>
                                            </p:graphic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34" dur="500"/>
                                        <p:tgtEl>
                                          <p:spTgt spid="7">
                                            <p:graphicEl>
                                              <a:dgm id="{D13D7DA6-9D1E-4150-A6AE-C6ABC36166D5}"/>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7" dur="1000"/>
                                        <p:tgtEl>
                                          <p:spTgt spid="7">
                                            <p:graphicEl>
                                              <a:dgm id="{46297F79-2755-4E7F-87B4-88629DD167EF}"/>
                                            </p:graphicEl>
                                          </p:spTgt>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41" dur="500"/>
                                        <p:tgtEl>
                                          <p:spTgt spid="7">
                                            <p:graphicEl>
                                              <a:dgm id="{AA2029A9-878F-42BF-A694-5944B1AD983E}"/>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44"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54168"/>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351311"/>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Створення презентації полягає в додаванні нових слайдів у презентацію та вставленні на слайди текстових, графічних та інших об’єктів. </a:t>
            </a:r>
          </a:p>
        </p:txBody>
      </p:sp>
      <p:pic>
        <p:nvPicPr>
          <p:cNvPr id="7" name="Picture 2" descr="Результат пошуку зображень за запитом &quot;powerpoint&quot;">
            <a:extLst>
              <a:ext uri="{FF2B5EF4-FFF2-40B4-BE49-F238E27FC236}">
                <a16:creationId xmlns:a16="http://schemas.microsoft.com/office/drawing/2014/main" xmlns="" id="{59808FBE-2A38-4412-906F-C90C17BC9D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606" y="2736502"/>
            <a:ext cx="6999544" cy="382352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кутник 8">
            <a:extLst>
              <a:ext uri="{FF2B5EF4-FFF2-40B4-BE49-F238E27FC236}">
                <a16:creationId xmlns:a16="http://schemas.microsoft.com/office/drawing/2014/main" xmlns="" id="{415C352F-1935-48E8-9F04-CD752888C5A7}"/>
              </a:ext>
            </a:extLst>
          </p:cNvPr>
          <p:cNvSpPr/>
          <p:nvPr/>
        </p:nvSpPr>
        <p:spPr>
          <a:xfrm>
            <a:off x="72009" y="2736501"/>
            <a:ext cx="4893281" cy="3823521"/>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000" b="1" i="1" kern="0" dirty="0">
                <a:solidFill>
                  <a:schemeClr val="bg1"/>
                </a:solidFill>
              </a:rPr>
              <a:t>Вид слайдів визначається їх макетами, які можна вибрати під час створення слайдів.</a:t>
            </a:r>
          </a:p>
        </p:txBody>
      </p:sp>
    </p:spTree>
    <p:extLst>
      <p:ext uri="{BB962C8B-B14F-4D97-AF65-F5344CB8AC3E}">
        <p14:creationId xmlns:p14="http://schemas.microsoft.com/office/powerpoint/2010/main" val="667533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15531"/>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286916"/>
            <a:ext cx="6407450"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Щоб додати новий слайд у презентацію, потрібно виконати такий алгоритм:</a:t>
            </a:r>
          </a:p>
        </p:txBody>
      </p:sp>
      <p:sp>
        <p:nvSpPr>
          <p:cNvPr id="7" name="TextBox 6">
            <a:extLst>
              <a:ext uri="{FF2B5EF4-FFF2-40B4-BE49-F238E27FC236}">
                <a16:creationId xmlns:a16="http://schemas.microsoft.com/office/drawing/2014/main" xmlns="" id="{D7658ACC-8A55-4401-9D58-01243813998A}"/>
              </a:ext>
            </a:extLst>
          </p:cNvPr>
          <p:cNvSpPr txBox="1"/>
          <p:nvPr/>
        </p:nvSpPr>
        <p:spPr>
          <a:xfrm>
            <a:off x="72008" y="2721370"/>
            <a:ext cx="6407450"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a:defRPr/>
            </a:pPr>
            <a:r>
              <a:rPr lang="uk-UA" sz="2800" b="1" i="1" kern="0" dirty="0">
                <a:solidFill>
                  <a:schemeClr val="bg1"/>
                </a:solidFill>
              </a:rPr>
              <a:t>Вкладка </a:t>
            </a:r>
            <a:r>
              <a:rPr lang="uk-UA" sz="2800" b="1" i="1" kern="0" dirty="0">
                <a:solidFill>
                  <a:srgbClr val="FFFF00"/>
                </a:solidFill>
              </a:rPr>
              <a:t>Основне</a:t>
            </a:r>
            <a:r>
              <a:rPr lang="uk-UA" sz="2800" b="1" i="1" kern="0" dirty="0">
                <a:solidFill>
                  <a:schemeClr val="bg1"/>
                </a:solidFill>
              </a:rPr>
              <a:t>, група </a:t>
            </a:r>
            <a:r>
              <a:rPr lang="uk-UA" sz="2800" b="1" i="1" kern="0" dirty="0">
                <a:solidFill>
                  <a:srgbClr val="FFFF00"/>
                </a:solidFill>
              </a:rPr>
              <a:t>Слайди</a:t>
            </a:r>
          </a:p>
        </p:txBody>
      </p:sp>
      <p:sp>
        <p:nvSpPr>
          <p:cNvPr id="8" name="TextBox 7">
            <a:extLst>
              <a:ext uri="{FF2B5EF4-FFF2-40B4-BE49-F238E27FC236}">
                <a16:creationId xmlns:a16="http://schemas.microsoft.com/office/drawing/2014/main" xmlns="" id="{EBAFEBAD-63C9-4440-A990-F20CFB23E53E}"/>
              </a:ext>
            </a:extLst>
          </p:cNvPr>
          <p:cNvSpPr txBox="1"/>
          <p:nvPr/>
        </p:nvSpPr>
        <p:spPr>
          <a:xfrm>
            <a:off x="72008" y="3853726"/>
            <a:ext cx="6407450"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2"/>
              <a:defRPr/>
            </a:pPr>
            <a:r>
              <a:rPr lang="uk-UA" sz="2800" b="1" i="1" kern="0" dirty="0">
                <a:solidFill>
                  <a:schemeClr val="bg1"/>
                </a:solidFill>
              </a:rPr>
              <a:t>Відкрити список </a:t>
            </a:r>
            <a:r>
              <a:rPr lang="uk-UA" sz="2800" b="1" i="1" kern="0" dirty="0">
                <a:solidFill>
                  <a:srgbClr val="FFFF00"/>
                </a:solidFill>
              </a:rPr>
              <a:t>Створити слайд</a:t>
            </a:r>
          </a:p>
        </p:txBody>
      </p:sp>
      <p:sp>
        <p:nvSpPr>
          <p:cNvPr id="9" name="TextBox 8">
            <a:extLst>
              <a:ext uri="{FF2B5EF4-FFF2-40B4-BE49-F238E27FC236}">
                <a16:creationId xmlns:a16="http://schemas.microsoft.com/office/drawing/2014/main" xmlns="" id="{2B164B4A-55DA-4AA8-AA88-C8D67C40D297}"/>
              </a:ext>
            </a:extLst>
          </p:cNvPr>
          <p:cNvSpPr txBox="1"/>
          <p:nvPr/>
        </p:nvSpPr>
        <p:spPr>
          <a:xfrm>
            <a:off x="72008" y="5076235"/>
            <a:ext cx="6407450"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3"/>
              <a:defRPr/>
            </a:pPr>
            <a:r>
              <a:rPr lang="uk-UA" sz="2800" b="1" i="1" kern="0" dirty="0">
                <a:solidFill>
                  <a:schemeClr val="bg1"/>
                </a:solidFill>
              </a:rPr>
              <a:t>Вибрати потрібний макет слайда</a:t>
            </a:r>
            <a:endParaRPr lang="uk-UA" sz="2800" b="1" i="1" kern="0" dirty="0">
              <a:solidFill>
                <a:srgbClr val="FFFF00"/>
              </a:solidFill>
            </a:endParaRPr>
          </a:p>
        </p:txBody>
      </p:sp>
      <p:pic>
        <p:nvPicPr>
          <p:cNvPr id="11" name="Рисунок 10">
            <a:extLst>
              <a:ext uri="{FF2B5EF4-FFF2-40B4-BE49-F238E27FC236}">
                <a16:creationId xmlns:a16="http://schemas.microsoft.com/office/drawing/2014/main" xmlns="" id="{C5533F79-2DE8-4C46-889A-0E912B595FBA}"/>
              </a:ext>
            </a:extLst>
          </p:cNvPr>
          <p:cNvPicPr>
            <a:picLocks noChangeAspect="1"/>
          </p:cNvPicPr>
          <p:nvPr/>
        </p:nvPicPr>
        <p:blipFill rotWithShape="1">
          <a:blip r:embed="rId2"/>
          <a:srcRect b="3138"/>
          <a:stretch/>
        </p:blipFill>
        <p:spPr>
          <a:xfrm>
            <a:off x="6643117" y="1196763"/>
            <a:ext cx="5476875" cy="5498725"/>
          </a:xfrm>
          <a:prstGeom prst="rect">
            <a:avLst/>
          </a:prstGeom>
          <a:ln>
            <a:noFill/>
          </a:ln>
          <a:effectLst>
            <a:outerShdw blurRad="292100" dist="139700" dir="2700000" algn="tl" rotWithShape="0">
              <a:srgbClr val="333333">
                <a:alpha val="65000"/>
              </a:srgbClr>
            </a:outerShdw>
          </a:effectLst>
        </p:spPr>
      </p:pic>
      <p:sp>
        <p:nvSpPr>
          <p:cNvPr id="15" name="Прямокутник 14">
            <a:extLst>
              <a:ext uri="{FF2B5EF4-FFF2-40B4-BE49-F238E27FC236}">
                <a16:creationId xmlns:a16="http://schemas.microsoft.com/office/drawing/2014/main" xmlns="" id="{E1C185E5-2F0F-4625-B88F-645ACD485AA2}"/>
              </a:ext>
            </a:extLst>
          </p:cNvPr>
          <p:cNvSpPr/>
          <p:nvPr/>
        </p:nvSpPr>
        <p:spPr>
          <a:xfrm>
            <a:off x="7294663" y="1595405"/>
            <a:ext cx="1072097" cy="411195"/>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23" name="Прямокутник 22">
            <a:extLst>
              <a:ext uri="{FF2B5EF4-FFF2-40B4-BE49-F238E27FC236}">
                <a16:creationId xmlns:a16="http://schemas.microsoft.com/office/drawing/2014/main" xmlns="" id="{3B703A09-B658-4075-8014-ECC33511005A}"/>
              </a:ext>
            </a:extLst>
          </p:cNvPr>
          <p:cNvSpPr/>
          <p:nvPr/>
        </p:nvSpPr>
        <p:spPr>
          <a:xfrm>
            <a:off x="8004810" y="2009616"/>
            <a:ext cx="685800" cy="855504"/>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22" name="Пряма зі стрілкою 21">
            <a:extLst>
              <a:ext uri="{FF2B5EF4-FFF2-40B4-BE49-F238E27FC236}">
                <a16:creationId xmlns:a16="http://schemas.microsoft.com/office/drawing/2014/main" xmlns="" id="{1F16D071-ED79-446F-813E-B7D24C64B828}"/>
              </a:ext>
            </a:extLst>
          </p:cNvPr>
          <p:cNvCxnSpPr>
            <a:cxnSpLocks/>
            <a:stCxn id="8" idx="3"/>
          </p:cNvCxnSpPr>
          <p:nvPr/>
        </p:nvCxnSpPr>
        <p:spPr>
          <a:xfrm flipV="1">
            <a:off x="6479458" y="2581758"/>
            <a:ext cx="1887302" cy="1749022"/>
          </a:xfrm>
          <a:prstGeom prst="straightConnector1">
            <a:avLst/>
          </a:prstGeom>
          <a:noFill/>
          <a:ln w="76200" cap="flat" cmpd="sng" algn="ctr">
            <a:solidFill>
              <a:srgbClr val="FF0000"/>
            </a:solidFill>
            <a:prstDash val="solid"/>
            <a:miter lim="800000"/>
            <a:tailEnd type="triangle"/>
          </a:ln>
          <a:effectLst/>
        </p:spPr>
      </p:cxnSp>
      <p:sp>
        <p:nvSpPr>
          <p:cNvPr id="28" name="Прямокутник 27">
            <a:extLst>
              <a:ext uri="{FF2B5EF4-FFF2-40B4-BE49-F238E27FC236}">
                <a16:creationId xmlns:a16="http://schemas.microsoft.com/office/drawing/2014/main" xmlns="" id="{4BCDD98F-4C97-453B-89AD-9659969AC4CC}"/>
              </a:ext>
            </a:extLst>
          </p:cNvPr>
          <p:cNvSpPr/>
          <p:nvPr/>
        </p:nvSpPr>
        <p:spPr>
          <a:xfrm>
            <a:off x="8033803" y="3250220"/>
            <a:ext cx="3971384" cy="3366889"/>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29" name="Пряма зі стрілкою 28">
            <a:extLst>
              <a:ext uri="{FF2B5EF4-FFF2-40B4-BE49-F238E27FC236}">
                <a16:creationId xmlns:a16="http://schemas.microsoft.com/office/drawing/2014/main" xmlns="" id="{279172E4-5192-4A2F-85D8-186F32B258D0}"/>
              </a:ext>
            </a:extLst>
          </p:cNvPr>
          <p:cNvCxnSpPr>
            <a:cxnSpLocks/>
            <a:stCxn id="9" idx="3"/>
          </p:cNvCxnSpPr>
          <p:nvPr/>
        </p:nvCxnSpPr>
        <p:spPr>
          <a:xfrm flipV="1">
            <a:off x="6479458" y="4330780"/>
            <a:ext cx="1887302" cy="1222509"/>
          </a:xfrm>
          <a:prstGeom prst="straightConnector1">
            <a:avLst/>
          </a:prstGeom>
          <a:noFill/>
          <a:ln w="76200" cap="flat" cmpd="sng" algn="ctr">
            <a:solidFill>
              <a:srgbClr val="FF0000"/>
            </a:solidFill>
            <a:prstDash val="solid"/>
            <a:miter lim="800000"/>
            <a:tailEnd type="triangle"/>
          </a:ln>
          <a:effectLst/>
        </p:spPr>
      </p:cxnSp>
      <p:cxnSp>
        <p:nvCxnSpPr>
          <p:cNvPr id="14" name="Пряма зі стрілкою 13">
            <a:extLst>
              <a:ext uri="{FF2B5EF4-FFF2-40B4-BE49-F238E27FC236}">
                <a16:creationId xmlns:a16="http://schemas.microsoft.com/office/drawing/2014/main" xmlns="" id="{206EF0DE-C857-42D2-839E-8A9647E5DBF1}"/>
              </a:ext>
            </a:extLst>
          </p:cNvPr>
          <p:cNvCxnSpPr>
            <a:cxnSpLocks/>
            <a:stCxn id="7" idx="3"/>
          </p:cNvCxnSpPr>
          <p:nvPr/>
        </p:nvCxnSpPr>
        <p:spPr>
          <a:xfrm flipV="1">
            <a:off x="6479458" y="1801002"/>
            <a:ext cx="1351253" cy="1397422"/>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608923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3250"/>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1000"/>
                                        <p:tgtEl>
                                          <p:spTgt spid="15"/>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52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5750"/>
                            </p:stCondLst>
                            <p:childTnLst>
                              <p:par>
                                <p:cTn id="35" presetID="21"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1000"/>
                                        <p:tgtEl>
                                          <p:spTgt spid="23"/>
                                        </p:tgtEl>
                                      </p:cBhvr>
                                    </p:animEffect>
                                  </p:childTnLst>
                                </p:cTn>
                              </p:par>
                            </p:childTnLst>
                          </p:cTn>
                        </p:par>
                        <p:par>
                          <p:cTn id="38" fill="hold">
                            <p:stCondLst>
                              <p:cond delay="675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7750"/>
                            </p:stCondLst>
                            <p:childTnLst>
                              <p:par>
                                <p:cTn id="43" presetID="22" presetClass="entr" presetSubtype="8"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par>
                          <p:cTn id="46" fill="hold">
                            <p:stCondLst>
                              <p:cond delay="8250"/>
                            </p:stCondLst>
                            <p:childTnLst>
                              <p:par>
                                <p:cTn id="47" presetID="21" presetClass="entr" presetSubtype="1"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heel(1)">
                                      <p:cBhvr>
                                        <p:cTn id="4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23"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CEBFF8D-773B-4F9E-BA7D-E043AEB45978}"/>
              </a:ext>
            </a:extLst>
          </p:cNvPr>
          <p:cNvPicPr>
            <a:picLocks noChangeAspect="1"/>
          </p:cNvPicPr>
          <p:nvPr/>
        </p:nvPicPr>
        <p:blipFill>
          <a:blip r:embed="rId2"/>
          <a:stretch>
            <a:fillRect/>
          </a:stretch>
        </p:blipFill>
        <p:spPr>
          <a:xfrm>
            <a:off x="2901250" y="2782861"/>
            <a:ext cx="6237088" cy="3506891"/>
          </a:xfrm>
          <a:prstGeom prst="rect">
            <a:avLst/>
          </a:prstGeom>
          <a:ln>
            <a:noFill/>
          </a:ln>
          <a:effectLst>
            <a:outerShdw blurRad="292100" dist="139700" dir="2700000" algn="tl" rotWithShape="0">
              <a:srgbClr val="333333">
                <a:alpha val="65000"/>
              </a:srgbClr>
            </a:outerShdw>
          </a:effectLst>
        </p:spPr>
      </p:pic>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28410"/>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364190"/>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слайді з будь-яким макетом, крім макета </a:t>
            </a:r>
            <a:r>
              <a:rPr lang="uk-UA" sz="2800" b="1" i="1" kern="0" dirty="0">
                <a:solidFill>
                  <a:srgbClr val="FFFF00"/>
                </a:solidFill>
              </a:rPr>
              <a:t>Пустий слайд</a:t>
            </a:r>
            <a:r>
              <a:rPr lang="uk-UA" sz="2800" b="1" i="1" kern="0" dirty="0">
                <a:solidFill>
                  <a:schemeClr val="bg1"/>
                </a:solidFill>
              </a:rPr>
              <a:t>, розміщено </a:t>
            </a:r>
            <a:r>
              <a:rPr lang="uk-UA" sz="2800" b="1" i="1" kern="0" dirty="0">
                <a:solidFill>
                  <a:srgbClr val="FFFF00"/>
                </a:solidFill>
              </a:rPr>
              <a:t>текстові поля</a:t>
            </a:r>
            <a:r>
              <a:rPr lang="uk-UA" sz="2800" b="1" i="1" kern="0" dirty="0">
                <a:solidFill>
                  <a:schemeClr val="bg1"/>
                </a:solidFill>
              </a:rPr>
              <a:t>, а на деяких — ще й </a:t>
            </a:r>
            <a:r>
              <a:rPr lang="uk-UA" sz="2800" b="1" i="1" kern="0" dirty="0">
                <a:solidFill>
                  <a:srgbClr val="FFFF00"/>
                </a:solidFill>
              </a:rPr>
              <a:t>покажчики місця заповнення</a:t>
            </a:r>
            <a:r>
              <a:rPr lang="uk-UA" sz="2800" b="1" i="1" kern="0" dirty="0">
                <a:solidFill>
                  <a:schemeClr val="bg1"/>
                </a:solidFill>
              </a:rPr>
              <a:t>.</a:t>
            </a:r>
          </a:p>
        </p:txBody>
      </p:sp>
      <p:sp>
        <p:nvSpPr>
          <p:cNvPr id="7" name="Прямокутник 6">
            <a:extLst>
              <a:ext uri="{FF2B5EF4-FFF2-40B4-BE49-F238E27FC236}">
                <a16:creationId xmlns:a16="http://schemas.microsoft.com/office/drawing/2014/main" xmlns="" id="{0E84F154-A42F-4CFD-8221-9C7BD15A3B27}"/>
              </a:ext>
            </a:extLst>
          </p:cNvPr>
          <p:cNvSpPr/>
          <p:nvPr/>
        </p:nvSpPr>
        <p:spPr>
          <a:xfrm>
            <a:off x="6234564" y="4060711"/>
            <a:ext cx="1799035" cy="1044777"/>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TextBox 7">
            <a:extLst>
              <a:ext uri="{FF2B5EF4-FFF2-40B4-BE49-F238E27FC236}">
                <a16:creationId xmlns:a16="http://schemas.microsoft.com/office/drawing/2014/main" xmlns="" id="{F94FEA25-7C49-42DB-823B-B129B3B849FD}"/>
              </a:ext>
            </a:extLst>
          </p:cNvPr>
          <p:cNvSpPr txBox="1"/>
          <p:nvPr/>
        </p:nvSpPr>
        <p:spPr>
          <a:xfrm>
            <a:off x="73527" y="2782861"/>
            <a:ext cx="2678988" cy="1569660"/>
          </a:xfrm>
          <a:prstGeom prst="wedgeRectCallout">
            <a:avLst>
              <a:gd name="adj1" fmla="val 78144"/>
              <a:gd name="adj2" fmla="val -251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Текстове поле для введення заголовка</a:t>
            </a:r>
          </a:p>
        </p:txBody>
      </p:sp>
      <p:sp>
        <p:nvSpPr>
          <p:cNvPr id="9" name="TextBox 8">
            <a:extLst>
              <a:ext uri="{FF2B5EF4-FFF2-40B4-BE49-F238E27FC236}">
                <a16:creationId xmlns:a16="http://schemas.microsoft.com/office/drawing/2014/main" xmlns="" id="{09A8F1EF-E7F3-42A1-9B68-63B944942058}"/>
              </a:ext>
            </a:extLst>
          </p:cNvPr>
          <p:cNvSpPr txBox="1"/>
          <p:nvPr/>
        </p:nvSpPr>
        <p:spPr>
          <a:xfrm>
            <a:off x="72008" y="4493448"/>
            <a:ext cx="2678988" cy="1938992"/>
          </a:xfrm>
          <a:prstGeom prst="wedgeRectCallout">
            <a:avLst>
              <a:gd name="adj1" fmla="val 78482"/>
              <a:gd name="adj2" fmla="val -5748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Текстове поле для введення текстових написів</a:t>
            </a:r>
          </a:p>
        </p:txBody>
      </p:sp>
      <p:sp>
        <p:nvSpPr>
          <p:cNvPr id="11" name="TextBox 10">
            <a:extLst>
              <a:ext uri="{FF2B5EF4-FFF2-40B4-BE49-F238E27FC236}">
                <a16:creationId xmlns:a16="http://schemas.microsoft.com/office/drawing/2014/main" xmlns="" id="{7A1F9776-3E7F-4AFB-8AB3-9AD20087EF9D}"/>
              </a:ext>
            </a:extLst>
          </p:cNvPr>
          <p:cNvSpPr txBox="1"/>
          <p:nvPr/>
        </p:nvSpPr>
        <p:spPr>
          <a:xfrm>
            <a:off x="9290750" y="2782861"/>
            <a:ext cx="2829881" cy="3416320"/>
          </a:xfrm>
          <a:prstGeom prst="wedgeRectCallout">
            <a:avLst>
              <a:gd name="adj1" fmla="val -98173"/>
              <a:gd name="adj2" fmla="val -199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Покажчики місця заповнення для введення тексту або вставлення зображення, таблиці чи інших об'єктів</a:t>
            </a:r>
          </a:p>
        </p:txBody>
      </p:sp>
    </p:spTree>
    <p:extLst>
      <p:ext uri="{BB962C8B-B14F-4D97-AF65-F5344CB8AC3E}">
        <p14:creationId xmlns:p14="http://schemas.microsoft.com/office/powerpoint/2010/main" val="3794983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par>
                          <p:cTn id="26" fill="hold">
                            <p:stCondLst>
                              <p:cond delay="4750"/>
                            </p:stCondLst>
                            <p:childTnLst>
                              <p:par>
                                <p:cTn id="27" presetID="21"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351311"/>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Покажчики місця заповнення</a:t>
            </a:r>
          </a:p>
        </p:txBody>
      </p:sp>
      <p:pic>
        <p:nvPicPr>
          <p:cNvPr id="5" name="Рисунок 4">
            <a:extLst>
              <a:ext uri="{FF2B5EF4-FFF2-40B4-BE49-F238E27FC236}">
                <a16:creationId xmlns:a16="http://schemas.microsoft.com/office/drawing/2014/main" xmlns="" id="{C26250E9-846D-4203-B3AE-1C507F3DF4D5}"/>
              </a:ext>
            </a:extLst>
          </p:cNvPr>
          <p:cNvPicPr>
            <a:picLocks noChangeAspect="1"/>
          </p:cNvPicPr>
          <p:nvPr/>
        </p:nvPicPr>
        <p:blipFill>
          <a:blip r:embed="rId2"/>
          <a:stretch>
            <a:fillRect/>
          </a:stretch>
        </p:blipFill>
        <p:spPr>
          <a:xfrm>
            <a:off x="2047567" y="1882765"/>
            <a:ext cx="8096866" cy="456548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7794477D-1DFC-4E37-87D0-9A8568305E9F}"/>
              </a:ext>
            </a:extLst>
          </p:cNvPr>
          <p:cNvSpPr txBox="1"/>
          <p:nvPr/>
        </p:nvSpPr>
        <p:spPr>
          <a:xfrm>
            <a:off x="3072460" y="3429000"/>
            <a:ext cx="1843223" cy="492443"/>
          </a:xfrm>
          <a:prstGeom prst="wedgeRectCallout">
            <a:avLst>
              <a:gd name="adj1" fmla="val 70978"/>
              <a:gd name="adj2" fmla="val 1145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Таблиця</a:t>
            </a:r>
          </a:p>
        </p:txBody>
      </p:sp>
      <p:sp>
        <p:nvSpPr>
          <p:cNvPr id="11" name="TextBox 10">
            <a:extLst>
              <a:ext uri="{FF2B5EF4-FFF2-40B4-BE49-F238E27FC236}">
                <a16:creationId xmlns:a16="http://schemas.microsoft.com/office/drawing/2014/main" xmlns="" id="{476D47D8-B5BC-4A19-95A8-7D4ADA358E6B}"/>
              </a:ext>
            </a:extLst>
          </p:cNvPr>
          <p:cNvSpPr txBox="1"/>
          <p:nvPr/>
        </p:nvSpPr>
        <p:spPr>
          <a:xfrm>
            <a:off x="4753492" y="2878374"/>
            <a:ext cx="2020933" cy="492443"/>
          </a:xfrm>
          <a:prstGeom prst="wedgeRectCallout">
            <a:avLst>
              <a:gd name="adj1" fmla="val -54"/>
              <a:gd name="adj2" fmla="val 204419"/>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Діаграма</a:t>
            </a:r>
          </a:p>
        </p:txBody>
      </p:sp>
      <p:sp>
        <p:nvSpPr>
          <p:cNvPr id="12" name="TextBox 11">
            <a:extLst>
              <a:ext uri="{FF2B5EF4-FFF2-40B4-BE49-F238E27FC236}">
                <a16:creationId xmlns:a16="http://schemas.microsoft.com/office/drawing/2014/main" xmlns="" id="{D4647453-6674-466A-A41E-ED33D32557CA}"/>
              </a:ext>
            </a:extLst>
          </p:cNvPr>
          <p:cNvSpPr txBox="1"/>
          <p:nvPr/>
        </p:nvSpPr>
        <p:spPr>
          <a:xfrm>
            <a:off x="6916023" y="2878374"/>
            <a:ext cx="2020933" cy="892552"/>
          </a:xfrm>
          <a:prstGeom prst="wedgeRectCallout">
            <a:avLst>
              <a:gd name="adj1" fmla="val -80816"/>
              <a:gd name="adj2" fmla="val 79939"/>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Рисунок </a:t>
            </a:r>
            <a:r>
              <a:rPr lang="en-US" sz="2600" b="1" i="1" kern="0" dirty="0">
                <a:solidFill>
                  <a:srgbClr val="FFFFFF"/>
                </a:solidFill>
              </a:rPr>
              <a:t>Smart Art</a:t>
            </a:r>
            <a:endParaRPr lang="uk-UA" sz="2600" b="1" i="1" kern="0" dirty="0">
              <a:solidFill>
                <a:srgbClr val="FFFFFF"/>
              </a:solidFill>
            </a:endParaRPr>
          </a:p>
        </p:txBody>
      </p:sp>
      <p:sp>
        <p:nvSpPr>
          <p:cNvPr id="13" name="TextBox 12">
            <a:extLst>
              <a:ext uri="{FF2B5EF4-FFF2-40B4-BE49-F238E27FC236}">
                <a16:creationId xmlns:a16="http://schemas.microsoft.com/office/drawing/2014/main" xmlns="" id="{429DC0E6-D9CC-4F3C-889F-CF5FD3E40E15}"/>
              </a:ext>
            </a:extLst>
          </p:cNvPr>
          <p:cNvSpPr txBox="1"/>
          <p:nvPr/>
        </p:nvSpPr>
        <p:spPr>
          <a:xfrm>
            <a:off x="7276319" y="3887291"/>
            <a:ext cx="2504768" cy="461665"/>
          </a:xfrm>
          <a:prstGeom prst="wedgeRectCallout">
            <a:avLst>
              <a:gd name="adj1" fmla="val -64121"/>
              <a:gd name="adj2" fmla="val -99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2400" b="1" i="1" kern="0" dirty="0">
                <a:solidFill>
                  <a:schemeClr val="bg1"/>
                </a:solidFill>
              </a:rPr>
              <a:t>3D-</a:t>
            </a:r>
            <a:r>
              <a:rPr lang="uk-UA" sz="2400" b="1" i="1" kern="0" dirty="0">
                <a:solidFill>
                  <a:schemeClr val="bg1"/>
                </a:solidFill>
              </a:rPr>
              <a:t>модель</a:t>
            </a:r>
            <a:endParaRPr lang="uk-UA" sz="2600" b="1" i="1" kern="0" dirty="0">
              <a:solidFill>
                <a:srgbClr val="FFFFFF"/>
              </a:solidFill>
            </a:endParaRPr>
          </a:p>
        </p:txBody>
      </p:sp>
      <p:sp>
        <p:nvSpPr>
          <p:cNvPr id="14" name="TextBox 13">
            <a:extLst>
              <a:ext uri="{FF2B5EF4-FFF2-40B4-BE49-F238E27FC236}">
                <a16:creationId xmlns:a16="http://schemas.microsoft.com/office/drawing/2014/main" xmlns="" id="{029DAB40-B566-4BDF-8150-CF9727521A6C}"/>
              </a:ext>
            </a:extLst>
          </p:cNvPr>
          <p:cNvSpPr txBox="1"/>
          <p:nvPr/>
        </p:nvSpPr>
        <p:spPr>
          <a:xfrm>
            <a:off x="717755" y="4215095"/>
            <a:ext cx="4197927" cy="892552"/>
          </a:xfrm>
          <a:prstGeom prst="wedgeRectCallout">
            <a:avLst>
              <a:gd name="adj1" fmla="val 57147"/>
              <a:gd name="adj2" fmla="val -4060"/>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Зображення з носіїв даних комп’ютера</a:t>
            </a:r>
          </a:p>
        </p:txBody>
      </p:sp>
      <p:sp>
        <p:nvSpPr>
          <p:cNvPr id="15" name="TextBox 14">
            <a:extLst>
              <a:ext uri="{FF2B5EF4-FFF2-40B4-BE49-F238E27FC236}">
                <a16:creationId xmlns:a16="http://schemas.microsoft.com/office/drawing/2014/main" xmlns="" id="{9E13DEDA-613A-4D46-B31C-13A37471D107}"/>
              </a:ext>
            </a:extLst>
          </p:cNvPr>
          <p:cNvSpPr txBox="1"/>
          <p:nvPr/>
        </p:nvSpPr>
        <p:spPr>
          <a:xfrm>
            <a:off x="1194499" y="5308465"/>
            <a:ext cx="4851447" cy="892552"/>
          </a:xfrm>
          <a:prstGeom prst="wedgeRectCallout">
            <a:avLst>
              <a:gd name="adj1" fmla="val 44992"/>
              <a:gd name="adj2" fmla="val -95492"/>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Професійні зображення з Інтернету</a:t>
            </a:r>
          </a:p>
        </p:txBody>
      </p:sp>
      <p:sp>
        <p:nvSpPr>
          <p:cNvPr id="16" name="TextBox 15">
            <a:extLst>
              <a:ext uri="{FF2B5EF4-FFF2-40B4-BE49-F238E27FC236}">
                <a16:creationId xmlns:a16="http://schemas.microsoft.com/office/drawing/2014/main" xmlns="" id="{C2267C2E-2898-4FAC-9ECD-B819AA18FBA6}"/>
              </a:ext>
            </a:extLst>
          </p:cNvPr>
          <p:cNvSpPr txBox="1"/>
          <p:nvPr/>
        </p:nvSpPr>
        <p:spPr>
          <a:xfrm>
            <a:off x="6146056" y="5308465"/>
            <a:ext cx="1493609" cy="492443"/>
          </a:xfrm>
          <a:prstGeom prst="wedgeRectCallout">
            <a:avLst>
              <a:gd name="adj1" fmla="val -37517"/>
              <a:gd name="adj2" fmla="val -14168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Відео</a:t>
            </a:r>
          </a:p>
        </p:txBody>
      </p:sp>
      <p:sp>
        <p:nvSpPr>
          <p:cNvPr id="19" name="TextBox 18">
            <a:extLst>
              <a:ext uri="{FF2B5EF4-FFF2-40B4-BE49-F238E27FC236}">
                <a16:creationId xmlns:a16="http://schemas.microsoft.com/office/drawing/2014/main" xmlns="" id="{FC992A52-06E1-48C8-A63F-F969829F90D2}"/>
              </a:ext>
            </a:extLst>
          </p:cNvPr>
          <p:cNvSpPr txBox="1"/>
          <p:nvPr/>
        </p:nvSpPr>
        <p:spPr>
          <a:xfrm>
            <a:off x="7276319" y="4668293"/>
            <a:ext cx="2504768" cy="492443"/>
          </a:xfrm>
          <a:prstGeom prst="wedgeRectCallout">
            <a:avLst>
              <a:gd name="adj1" fmla="val -62640"/>
              <a:gd name="adj2" fmla="val -318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Піктограма</a:t>
            </a:r>
          </a:p>
        </p:txBody>
      </p:sp>
    </p:spTree>
    <p:extLst>
      <p:ext uri="{BB962C8B-B14F-4D97-AF65-F5344CB8AC3E}">
        <p14:creationId xmlns:p14="http://schemas.microsoft.com/office/powerpoint/2010/main" val="3619976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1000"/>
                                        <p:tgtEl>
                                          <p:spTgt spid="16"/>
                                        </p:tgtEl>
                                      </p:cBhvr>
                                    </p:animEffect>
                                  </p:childTnLst>
                                </p:cTn>
                              </p:par>
                            </p:childTnLst>
                          </p:cTn>
                        </p:par>
                        <p:par>
                          <p:cTn id="42" fill="hold">
                            <p:stCondLst>
                              <p:cond delay="9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3" grpId="0" animBg="1"/>
      <p:bldP spid="14" grpId="0" animBg="1"/>
      <p:bldP spid="15"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15531"/>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274037"/>
            <a:ext cx="5797850"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Макет слайда за потреби можна змінити. Для цього потрібно виконати такий алгоритм:</a:t>
            </a:r>
          </a:p>
        </p:txBody>
      </p:sp>
      <p:sp>
        <p:nvSpPr>
          <p:cNvPr id="5" name="TextBox 4">
            <a:extLst>
              <a:ext uri="{FF2B5EF4-FFF2-40B4-BE49-F238E27FC236}">
                <a16:creationId xmlns:a16="http://schemas.microsoft.com/office/drawing/2014/main" xmlns="" id="{7F8E1735-3008-4D1D-8DCB-BF3240E718AA}"/>
              </a:ext>
            </a:extLst>
          </p:cNvPr>
          <p:cNvSpPr txBox="1"/>
          <p:nvPr/>
        </p:nvSpPr>
        <p:spPr>
          <a:xfrm>
            <a:off x="72008" y="3113620"/>
            <a:ext cx="5797850"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a:defRPr/>
            </a:pPr>
            <a:r>
              <a:rPr lang="uk-UA" sz="2800" b="1" i="1" kern="0" dirty="0">
                <a:solidFill>
                  <a:schemeClr val="bg1"/>
                </a:solidFill>
              </a:rPr>
              <a:t>Вибрати слайд</a:t>
            </a:r>
            <a:endParaRPr lang="uk-UA" sz="2800" b="1" i="1" kern="0" dirty="0">
              <a:solidFill>
                <a:srgbClr val="FFFF00"/>
              </a:solidFill>
            </a:endParaRPr>
          </a:p>
        </p:txBody>
      </p:sp>
      <p:sp>
        <p:nvSpPr>
          <p:cNvPr id="7" name="TextBox 6">
            <a:extLst>
              <a:ext uri="{FF2B5EF4-FFF2-40B4-BE49-F238E27FC236}">
                <a16:creationId xmlns:a16="http://schemas.microsoft.com/office/drawing/2014/main" xmlns="" id="{84CB4C2A-38D4-481F-82CC-DC70889A599B}"/>
              </a:ext>
            </a:extLst>
          </p:cNvPr>
          <p:cNvSpPr txBox="1"/>
          <p:nvPr/>
        </p:nvSpPr>
        <p:spPr>
          <a:xfrm>
            <a:off x="72008" y="3737815"/>
            <a:ext cx="5797850"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2"/>
              <a:defRPr/>
            </a:pPr>
            <a:r>
              <a:rPr lang="uk-UA" sz="2800" b="1" i="1" kern="0" dirty="0">
                <a:solidFill>
                  <a:schemeClr val="bg1"/>
                </a:solidFill>
              </a:rPr>
              <a:t>Вкладка </a:t>
            </a:r>
            <a:r>
              <a:rPr lang="uk-UA" sz="2800" b="1" i="1" kern="0" dirty="0">
                <a:solidFill>
                  <a:srgbClr val="FFFF00"/>
                </a:solidFill>
              </a:rPr>
              <a:t>Основне</a:t>
            </a:r>
            <a:r>
              <a:rPr lang="uk-UA" sz="2800" b="1" i="1" kern="0" dirty="0">
                <a:solidFill>
                  <a:schemeClr val="bg1"/>
                </a:solidFill>
              </a:rPr>
              <a:t>, група </a:t>
            </a:r>
            <a:r>
              <a:rPr lang="uk-UA" sz="2800" b="1" i="1" kern="0" dirty="0">
                <a:solidFill>
                  <a:srgbClr val="FFFF00"/>
                </a:solidFill>
              </a:rPr>
              <a:t>Слайди</a:t>
            </a:r>
          </a:p>
        </p:txBody>
      </p:sp>
      <p:sp>
        <p:nvSpPr>
          <p:cNvPr id="8" name="TextBox 7">
            <a:extLst>
              <a:ext uri="{FF2B5EF4-FFF2-40B4-BE49-F238E27FC236}">
                <a16:creationId xmlns:a16="http://schemas.microsoft.com/office/drawing/2014/main" xmlns="" id="{176AB74D-6466-4E97-BEC8-0E6A44309B40}"/>
              </a:ext>
            </a:extLst>
          </p:cNvPr>
          <p:cNvSpPr txBox="1"/>
          <p:nvPr/>
        </p:nvSpPr>
        <p:spPr>
          <a:xfrm>
            <a:off x="72008" y="4792897"/>
            <a:ext cx="5797850"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3"/>
              <a:defRPr/>
            </a:pPr>
            <a:r>
              <a:rPr lang="uk-UA" sz="2800" b="1" i="1" kern="0" dirty="0">
                <a:solidFill>
                  <a:schemeClr val="bg1"/>
                </a:solidFill>
              </a:rPr>
              <a:t>Вибрати кнопку </a:t>
            </a:r>
            <a:r>
              <a:rPr lang="uk-UA" sz="2800" b="1" i="1" kern="0" dirty="0">
                <a:solidFill>
                  <a:srgbClr val="FFFF00"/>
                </a:solidFill>
              </a:rPr>
              <a:t>Макет</a:t>
            </a:r>
          </a:p>
        </p:txBody>
      </p:sp>
      <p:sp>
        <p:nvSpPr>
          <p:cNvPr id="11" name="TextBox 10">
            <a:extLst>
              <a:ext uri="{FF2B5EF4-FFF2-40B4-BE49-F238E27FC236}">
                <a16:creationId xmlns:a16="http://schemas.microsoft.com/office/drawing/2014/main" xmlns="" id="{9F1368CD-4EE8-4F0C-BF7F-06A6FAD39FCA}"/>
              </a:ext>
            </a:extLst>
          </p:cNvPr>
          <p:cNvSpPr txBox="1"/>
          <p:nvPr/>
        </p:nvSpPr>
        <p:spPr>
          <a:xfrm>
            <a:off x="72008" y="5417092"/>
            <a:ext cx="5797850"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4"/>
              <a:defRPr/>
            </a:pPr>
            <a:r>
              <a:rPr lang="uk-UA" sz="2800" b="1" i="1" kern="0" dirty="0">
                <a:solidFill>
                  <a:schemeClr val="bg1"/>
                </a:solidFill>
              </a:rPr>
              <a:t>Вибрати потрібний макет</a:t>
            </a:r>
            <a:endParaRPr lang="uk-UA" sz="2800" b="1" i="1" kern="0" dirty="0">
              <a:solidFill>
                <a:srgbClr val="FFFF00"/>
              </a:solidFill>
            </a:endParaRPr>
          </a:p>
        </p:txBody>
      </p:sp>
      <p:pic>
        <p:nvPicPr>
          <p:cNvPr id="15" name="Рисунок 14">
            <a:extLst>
              <a:ext uri="{FF2B5EF4-FFF2-40B4-BE49-F238E27FC236}">
                <a16:creationId xmlns:a16="http://schemas.microsoft.com/office/drawing/2014/main" xmlns="" id="{8922D609-DB01-462E-B869-AA6F9612368C}"/>
              </a:ext>
            </a:extLst>
          </p:cNvPr>
          <p:cNvPicPr>
            <a:picLocks noChangeAspect="1"/>
          </p:cNvPicPr>
          <p:nvPr/>
        </p:nvPicPr>
        <p:blipFill rotWithShape="1">
          <a:blip r:embed="rId2"/>
          <a:srcRect b="138"/>
          <a:stretch/>
        </p:blipFill>
        <p:spPr>
          <a:xfrm>
            <a:off x="5985892" y="1351311"/>
            <a:ext cx="6134100" cy="5174436"/>
          </a:xfrm>
          <a:prstGeom prst="rect">
            <a:avLst/>
          </a:prstGeom>
          <a:ln>
            <a:noFill/>
          </a:ln>
          <a:effectLst>
            <a:outerShdw blurRad="292100" dist="139700" dir="2700000" algn="tl" rotWithShape="0">
              <a:srgbClr val="333333">
                <a:alpha val="65000"/>
              </a:srgbClr>
            </a:outerShdw>
          </a:effectLst>
        </p:spPr>
      </p:pic>
      <p:sp>
        <p:nvSpPr>
          <p:cNvPr id="17" name="Прямокутник 16">
            <a:extLst>
              <a:ext uri="{FF2B5EF4-FFF2-40B4-BE49-F238E27FC236}">
                <a16:creationId xmlns:a16="http://schemas.microsoft.com/office/drawing/2014/main" xmlns="" id="{249483E5-CC39-47C6-BCA5-15FBBBBB6D85}"/>
              </a:ext>
            </a:extLst>
          </p:cNvPr>
          <p:cNvSpPr/>
          <p:nvPr/>
        </p:nvSpPr>
        <p:spPr>
          <a:xfrm>
            <a:off x="6640449" y="1748408"/>
            <a:ext cx="1072097" cy="411195"/>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23" name="Прямокутник 22">
            <a:extLst>
              <a:ext uri="{FF2B5EF4-FFF2-40B4-BE49-F238E27FC236}">
                <a16:creationId xmlns:a16="http://schemas.microsoft.com/office/drawing/2014/main" xmlns="" id="{C0484FD8-A041-43F8-9AD0-EB63B76A52A7}"/>
              </a:ext>
            </a:extLst>
          </p:cNvPr>
          <p:cNvSpPr/>
          <p:nvPr/>
        </p:nvSpPr>
        <p:spPr>
          <a:xfrm>
            <a:off x="7991005" y="2131903"/>
            <a:ext cx="967575" cy="349286"/>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6" name="Пряма зі стрілкою 15">
            <a:extLst>
              <a:ext uri="{FF2B5EF4-FFF2-40B4-BE49-F238E27FC236}">
                <a16:creationId xmlns:a16="http://schemas.microsoft.com/office/drawing/2014/main" xmlns="" id="{F44CFDEF-A7DE-485D-A6AE-BE0FC8D044DA}"/>
              </a:ext>
            </a:extLst>
          </p:cNvPr>
          <p:cNvCxnSpPr>
            <a:cxnSpLocks/>
            <a:stCxn id="7" idx="3"/>
          </p:cNvCxnSpPr>
          <p:nvPr/>
        </p:nvCxnSpPr>
        <p:spPr>
          <a:xfrm flipV="1">
            <a:off x="5869858" y="1954005"/>
            <a:ext cx="1213522" cy="2260864"/>
          </a:xfrm>
          <a:prstGeom prst="straightConnector1">
            <a:avLst/>
          </a:prstGeom>
          <a:noFill/>
          <a:ln w="76200" cap="flat" cmpd="sng" algn="ctr">
            <a:solidFill>
              <a:srgbClr val="FF0000"/>
            </a:solidFill>
            <a:prstDash val="solid"/>
            <a:miter lim="800000"/>
            <a:tailEnd type="triangle"/>
          </a:ln>
          <a:effectLst/>
        </p:spPr>
      </p:cxnSp>
      <p:cxnSp>
        <p:nvCxnSpPr>
          <p:cNvPr id="22" name="Пряма зі стрілкою 21">
            <a:extLst>
              <a:ext uri="{FF2B5EF4-FFF2-40B4-BE49-F238E27FC236}">
                <a16:creationId xmlns:a16="http://schemas.microsoft.com/office/drawing/2014/main" xmlns="" id="{CBAD9D57-6465-4983-B9B8-429E59CF4BCE}"/>
              </a:ext>
            </a:extLst>
          </p:cNvPr>
          <p:cNvCxnSpPr>
            <a:cxnSpLocks/>
            <a:stCxn id="8" idx="3"/>
          </p:cNvCxnSpPr>
          <p:nvPr/>
        </p:nvCxnSpPr>
        <p:spPr>
          <a:xfrm flipV="1">
            <a:off x="5869858" y="2350280"/>
            <a:ext cx="2215509" cy="2704227"/>
          </a:xfrm>
          <a:prstGeom prst="straightConnector1">
            <a:avLst/>
          </a:prstGeom>
          <a:noFill/>
          <a:ln w="76200" cap="flat" cmpd="sng" algn="ctr">
            <a:solidFill>
              <a:srgbClr val="FF0000"/>
            </a:solidFill>
            <a:prstDash val="solid"/>
            <a:miter lim="800000"/>
            <a:tailEnd type="triangle"/>
          </a:ln>
          <a:effectLst/>
        </p:spPr>
      </p:cxnSp>
      <p:sp>
        <p:nvSpPr>
          <p:cNvPr id="28" name="Прямокутник 27">
            <a:extLst>
              <a:ext uri="{FF2B5EF4-FFF2-40B4-BE49-F238E27FC236}">
                <a16:creationId xmlns:a16="http://schemas.microsoft.com/office/drawing/2014/main" xmlns="" id="{C5472E6F-6B44-47C4-95B7-7527968C8198}"/>
              </a:ext>
            </a:extLst>
          </p:cNvPr>
          <p:cNvSpPr/>
          <p:nvPr/>
        </p:nvSpPr>
        <p:spPr>
          <a:xfrm>
            <a:off x="8085367" y="2980961"/>
            <a:ext cx="3890323" cy="3351569"/>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29" name="Пряма зі стрілкою 28">
            <a:extLst>
              <a:ext uri="{FF2B5EF4-FFF2-40B4-BE49-F238E27FC236}">
                <a16:creationId xmlns:a16="http://schemas.microsoft.com/office/drawing/2014/main" xmlns="" id="{83A83F0B-D9A7-4B23-95BB-1BB67620003E}"/>
              </a:ext>
            </a:extLst>
          </p:cNvPr>
          <p:cNvCxnSpPr>
            <a:cxnSpLocks/>
            <a:stCxn id="11" idx="3"/>
            <a:endCxn id="28" idx="1"/>
          </p:cNvCxnSpPr>
          <p:nvPr/>
        </p:nvCxnSpPr>
        <p:spPr>
          <a:xfrm flipV="1">
            <a:off x="5869858" y="4656746"/>
            <a:ext cx="2215509" cy="123740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181558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Effect transition="in" filter="fade">
                                      <p:cBhvr>
                                        <p:cTn id="13" dur="750"/>
                                        <p:tgtEl>
                                          <p:spTgt spid="15"/>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375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4250"/>
                            </p:stCondLst>
                            <p:childTnLst>
                              <p:par>
                                <p:cTn id="27" presetID="21"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1000"/>
                                        <p:tgtEl>
                                          <p:spTgt spid="17"/>
                                        </p:tgtEl>
                                      </p:cBhvr>
                                    </p:animEffect>
                                  </p:childTnLst>
                                </p:cTn>
                              </p:par>
                            </p:childTnLst>
                          </p:cTn>
                        </p:par>
                        <p:par>
                          <p:cTn id="30" fill="hold">
                            <p:stCondLst>
                              <p:cond delay="52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par>
                          <p:cTn id="34" fill="hold">
                            <p:stCondLst>
                              <p:cond delay="625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6750"/>
                            </p:stCondLst>
                            <p:childTnLst>
                              <p:par>
                                <p:cTn id="39" presetID="21"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1000"/>
                                        <p:tgtEl>
                                          <p:spTgt spid="23"/>
                                        </p:tgtEl>
                                      </p:cBhvr>
                                    </p:animEffect>
                                  </p:childTnLst>
                                </p:cTn>
                              </p:par>
                            </p:childTnLst>
                          </p:cTn>
                        </p:par>
                        <p:par>
                          <p:cTn id="42" fill="hold">
                            <p:stCondLst>
                              <p:cond delay="775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par>
                          <p:cTn id="46" fill="hold">
                            <p:stCondLst>
                              <p:cond delay="875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9250"/>
                            </p:stCondLst>
                            <p:childTnLst>
                              <p:par>
                                <p:cTn id="51" presetID="21"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heel(1)">
                                      <p:cBhvr>
                                        <p:cTn id="5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1" grpId="0" animBg="1"/>
      <p:bldP spid="17" grpId="0" animBg="1"/>
      <p:bldP spid="23"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518738"/>
            <a:ext cx="741034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Слайди презентації можна копіювати, вибравши команду </a:t>
            </a:r>
            <a:r>
              <a:rPr lang="uk-UA" sz="2800" b="1" i="1" kern="0" dirty="0">
                <a:solidFill>
                  <a:srgbClr val="FFFF00"/>
                </a:solidFill>
              </a:rPr>
              <a:t>Дублювати слайд </a:t>
            </a:r>
            <a:r>
              <a:rPr lang="uk-UA" sz="2800" b="1" i="1" kern="0" dirty="0">
                <a:solidFill>
                  <a:schemeClr val="bg1"/>
                </a:solidFill>
              </a:rPr>
              <a:t>у контекстному меню ескізу слайда на лівій бічній панелі вікна редактора презентацій. </a:t>
            </a:r>
          </a:p>
        </p:txBody>
      </p:sp>
      <p:sp>
        <p:nvSpPr>
          <p:cNvPr id="5" name="TextBox 4">
            <a:extLst>
              <a:ext uri="{FF2B5EF4-FFF2-40B4-BE49-F238E27FC236}">
                <a16:creationId xmlns:a16="http://schemas.microsoft.com/office/drawing/2014/main" xmlns="" id="{F5FEEA31-F620-477B-9281-3D317ABA9C10}"/>
              </a:ext>
            </a:extLst>
          </p:cNvPr>
          <p:cNvSpPr txBox="1"/>
          <p:nvPr/>
        </p:nvSpPr>
        <p:spPr>
          <a:xfrm>
            <a:off x="72008" y="4372448"/>
            <a:ext cx="7410340"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Для видалення слайда можна вибрати його ескіз і натиснути клавішу </a:t>
            </a:r>
            <a:r>
              <a:rPr lang="en-US" sz="2800" b="1" i="1" kern="0" dirty="0">
                <a:solidFill>
                  <a:srgbClr val="FFFF00"/>
                </a:solidFill>
              </a:rPr>
              <a:t>Delete</a:t>
            </a:r>
            <a:r>
              <a:rPr lang="en-US" sz="2800" b="1" i="1" kern="0" dirty="0">
                <a:solidFill>
                  <a:schemeClr val="bg1"/>
                </a:solidFill>
              </a:rPr>
              <a:t> </a:t>
            </a:r>
            <a:r>
              <a:rPr lang="uk-UA" sz="2800" b="1" i="1" kern="0" dirty="0">
                <a:solidFill>
                  <a:schemeClr val="bg1"/>
                </a:solidFill>
              </a:rPr>
              <a:t>або вибрати команду </a:t>
            </a:r>
            <a:r>
              <a:rPr lang="uk-UA" sz="2800" b="1" i="1" kern="0" dirty="0">
                <a:solidFill>
                  <a:srgbClr val="FFFF00"/>
                </a:solidFill>
              </a:rPr>
              <a:t>Видалити слайд </a:t>
            </a:r>
            <a:r>
              <a:rPr lang="uk-UA" sz="2800" b="1" i="1" kern="0" dirty="0">
                <a:solidFill>
                  <a:schemeClr val="bg1"/>
                </a:solidFill>
              </a:rPr>
              <a:t>у контекстному меню.</a:t>
            </a:r>
          </a:p>
        </p:txBody>
      </p:sp>
      <p:pic>
        <p:nvPicPr>
          <p:cNvPr id="4" name="Рисунок 3">
            <a:extLst>
              <a:ext uri="{FF2B5EF4-FFF2-40B4-BE49-F238E27FC236}">
                <a16:creationId xmlns:a16="http://schemas.microsoft.com/office/drawing/2014/main" xmlns="" id="{F26327B0-1C9C-4D24-B1AD-740D5BF9FC03}"/>
              </a:ext>
            </a:extLst>
          </p:cNvPr>
          <p:cNvPicPr>
            <a:picLocks noChangeAspect="1"/>
          </p:cNvPicPr>
          <p:nvPr/>
        </p:nvPicPr>
        <p:blipFill rotWithShape="1">
          <a:blip r:embed="rId2"/>
          <a:srcRect b="40480"/>
          <a:stretch/>
        </p:blipFill>
        <p:spPr>
          <a:xfrm>
            <a:off x="7639664" y="1518738"/>
            <a:ext cx="4382005" cy="4726988"/>
          </a:xfrm>
          <a:prstGeom prst="rect">
            <a:avLst/>
          </a:prstGeom>
          <a:ln>
            <a:noFill/>
          </a:ln>
          <a:effectLst>
            <a:outerShdw blurRad="292100" dist="139700" dir="2700000" algn="tl" rotWithShape="0">
              <a:srgbClr val="333333">
                <a:alpha val="65000"/>
              </a:srgbClr>
            </a:outerShdw>
          </a:effectLst>
        </p:spPr>
      </p:pic>
      <p:sp>
        <p:nvSpPr>
          <p:cNvPr id="8" name="Прямокутник 7">
            <a:extLst>
              <a:ext uri="{FF2B5EF4-FFF2-40B4-BE49-F238E27FC236}">
                <a16:creationId xmlns:a16="http://schemas.microsoft.com/office/drawing/2014/main" xmlns="" id="{1845400C-00CA-4F4E-A378-C139918C822F}"/>
              </a:ext>
            </a:extLst>
          </p:cNvPr>
          <p:cNvSpPr/>
          <p:nvPr/>
        </p:nvSpPr>
        <p:spPr>
          <a:xfrm>
            <a:off x="8635681" y="4705363"/>
            <a:ext cx="2725739" cy="518147"/>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9" name="Пряма зі стрілкою 8">
            <a:extLst>
              <a:ext uri="{FF2B5EF4-FFF2-40B4-BE49-F238E27FC236}">
                <a16:creationId xmlns:a16="http://schemas.microsoft.com/office/drawing/2014/main" xmlns="" id="{9B8C1EAC-365F-479C-80AE-183B441EB174}"/>
              </a:ext>
            </a:extLst>
          </p:cNvPr>
          <p:cNvCxnSpPr>
            <a:cxnSpLocks/>
            <a:stCxn id="6" idx="3"/>
          </p:cNvCxnSpPr>
          <p:nvPr/>
        </p:nvCxnSpPr>
        <p:spPr>
          <a:xfrm>
            <a:off x="7482348" y="2857566"/>
            <a:ext cx="2516202" cy="2106870"/>
          </a:xfrm>
          <a:prstGeom prst="straightConnector1">
            <a:avLst/>
          </a:prstGeom>
          <a:noFill/>
          <a:ln w="76200" cap="flat" cmpd="sng" algn="ctr">
            <a:solidFill>
              <a:srgbClr val="FF0000"/>
            </a:solidFill>
            <a:prstDash val="solid"/>
            <a:miter lim="800000"/>
            <a:tailEnd type="triangle"/>
          </a:ln>
          <a:effectLst/>
        </p:spPr>
      </p:cxnSp>
      <p:sp>
        <p:nvSpPr>
          <p:cNvPr id="20" name="Прямокутник 19">
            <a:extLst>
              <a:ext uri="{FF2B5EF4-FFF2-40B4-BE49-F238E27FC236}">
                <a16:creationId xmlns:a16="http://schemas.microsoft.com/office/drawing/2014/main" xmlns="" id="{93CAF176-0107-4359-B84B-424B8199644C}"/>
              </a:ext>
            </a:extLst>
          </p:cNvPr>
          <p:cNvSpPr/>
          <p:nvPr/>
        </p:nvSpPr>
        <p:spPr>
          <a:xfrm>
            <a:off x="8635681" y="5223510"/>
            <a:ext cx="2725739" cy="518147"/>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21" name="Пряма зі стрілкою 20">
            <a:extLst>
              <a:ext uri="{FF2B5EF4-FFF2-40B4-BE49-F238E27FC236}">
                <a16:creationId xmlns:a16="http://schemas.microsoft.com/office/drawing/2014/main" xmlns="" id="{2357B492-3D48-4AED-B7E0-1DF0D6F1993F}"/>
              </a:ext>
            </a:extLst>
          </p:cNvPr>
          <p:cNvCxnSpPr>
            <a:cxnSpLocks/>
            <a:stCxn id="5" idx="3"/>
          </p:cNvCxnSpPr>
          <p:nvPr/>
        </p:nvCxnSpPr>
        <p:spPr>
          <a:xfrm flipV="1">
            <a:off x="7482348" y="5482583"/>
            <a:ext cx="1661652" cy="1325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49836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1750"/>
                            </p:stCondLst>
                            <p:childTnLst>
                              <p:par>
                                <p:cTn id="13" presetID="22" presetClass="entr" presetSubtype="8" fill="hold" nodeType="afterEffect">
                                  <p:stCondLst>
                                    <p:cond delay="1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400"/>
                                        <p:tgtEl>
                                          <p:spTgt spid="9"/>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Комп’ютерна презентація, її об’єкти.</a:t>
            </a:r>
            <a:br>
              <a:rPr lang="uk-UA" dirty="0">
                <a:ln>
                  <a:solidFill>
                    <a:schemeClr val="tx1"/>
                  </a:solidFill>
                </a:ln>
                <a:latin typeface="Times New Roman" panose="02020603050405020304" pitchFamily="18" charset="0"/>
                <a:cs typeface="Times New Roman" panose="02020603050405020304" pitchFamily="18" charset="0"/>
              </a:rPr>
            </a:br>
            <a:r>
              <a:rPr lang="uk-UA" dirty="0">
                <a:ln>
                  <a:solidFill>
                    <a:schemeClr val="tx1"/>
                  </a:solidFill>
                </a:ln>
                <a:latin typeface="Times New Roman" panose="02020603050405020304" pitchFamily="18" charset="0"/>
                <a:cs typeface="Times New Roman" panose="02020603050405020304" pitchFamily="18" charset="0"/>
              </a:rPr>
              <a:t>Види слайдів</a:t>
            </a:r>
          </a:p>
        </p:txBody>
      </p:sp>
      <p:graphicFrame>
        <p:nvGraphicFramePr>
          <p:cNvPr id="5" name="Схема 4">
            <a:extLst>
              <a:ext uri="{FF2B5EF4-FFF2-40B4-BE49-F238E27FC236}">
                <a16:creationId xmlns:a16="http://schemas.microsoft.com/office/drawing/2014/main" xmlns="" id="{A7E0F3DA-0C18-4603-AA80-BD3D28360B6B}"/>
              </a:ext>
            </a:extLst>
          </p:cNvPr>
          <p:cNvGraphicFramePr/>
          <p:nvPr>
            <p:extLst>
              <p:ext uri="{D42A27DB-BD31-4B8C-83A1-F6EECF244321}">
                <p14:modId xmlns:p14="http://schemas.microsoft.com/office/powerpoint/2010/main" val="3646757387"/>
              </p:ext>
            </p:extLst>
          </p:nvPr>
        </p:nvGraphicFramePr>
        <p:xfrm>
          <a:off x="72008" y="1474214"/>
          <a:ext cx="12050142" cy="529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571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B337302E-2305-41A9-8752-485FDDD58985}"/>
                                            </p:graphicEl>
                                          </p:spTgt>
                                        </p:tgtEl>
                                        <p:attrNameLst>
                                          <p:attrName>style.visibility</p:attrName>
                                        </p:attrNameLst>
                                      </p:cBhvr>
                                      <p:to>
                                        <p:strVal val="visible"/>
                                      </p:to>
                                    </p:set>
                                    <p:animEffect transition="in" filter="wipe(left)">
                                      <p:cBhvr>
                                        <p:cTn id="7" dur="1000"/>
                                        <p:tgtEl>
                                          <p:spTgt spid="5">
                                            <p:graphicEl>
                                              <a:dgm id="{B337302E-2305-41A9-8752-485FDDD5898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E9671DE1-DAF6-4C16-8206-CF800452FFD1}"/>
                                            </p:graphicEl>
                                          </p:spTgt>
                                        </p:tgtEl>
                                        <p:attrNameLst>
                                          <p:attrName>style.visibility</p:attrName>
                                        </p:attrNameLst>
                                      </p:cBhvr>
                                      <p:to>
                                        <p:strVal val="visible"/>
                                      </p:to>
                                    </p:set>
                                    <p:animEffect transition="in" filter="wipe(left)">
                                      <p:cBhvr>
                                        <p:cTn id="10" dur="1000"/>
                                        <p:tgtEl>
                                          <p:spTgt spid="5">
                                            <p:graphicEl>
                                              <a:dgm id="{E9671DE1-DAF6-4C16-8206-CF800452FFD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BF19965C-13B5-4946-9A44-117BF27F8B59}"/>
                                            </p:graphicEl>
                                          </p:spTgt>
                                        </p:tgtEl>
                                        <p:attrNameLst>
                                          <p:attrName>style.visibility</p:attrName>
                                        </p:attrNameLst>
                                      </p:cBhvr>
                                      <p:to>
                                        <p:strVal val="visible"/>
                                      </p:to>
                                    </p:set>
                                    <p:animEffect transition="in" filter="wipe(left)">
                                      <p:cBhvr>
                                        <p:cTn id="15" dur="1000"/>
                                        <p:tgtEl>
                                          <p:spTgt spid="5">
                                            <p:graphicEl>
                                              <a:dgm id="{BF19965C-13B5-4946-9A44-117BF27F8B5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870ECC02-657C-44B1-8841-2C15756F7365}"/>
                                            </p:graphicEl>
                                          </p:spTgt>
                                        </p:tgtEl>
                                        <p:attrNameLst>
                                          <p:attrName>style.visibility</p:attrName>
                                        </p:attrNameLst>
                                      </p:cBhvr>
                                      <p:to>
                                        <p:strVal val="visible"/>
                                      </p:to>
                                    </p:set>
                                    <p:animEffect transition="in" filter="wipe(left)">
                                      <p:cBhvr>
                                        <p:cTn id="18" dur="1000"/>
                                        <p:tgtEl>
                                          <p:spTgt spid="5">
                                            <p:graphicEl>
                                              <a:dgm id="{870ECC02-657C-44B1-8841-2C15756F736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graphicEl>
                                              <a:dgm id="{BCD67D5D-D61C-4C58-8488-3BAE8A2A443C}"/>
                                            </p:graphicEl>
                                          </p:spTgt>
                                        </p:tgtEl>
                                        <p:attrNameLst>
                                          <p:attrName>style.visibility</p:attrName>
                                        </p:attrNameLst>
                                      </p:cBhvr>
                                      <p:to>
                                        <p:strVal val="visible"/>
                                      </p:to>
                                    </p:set>
                                    <p:animEffect transition="in" filter="wipe(left)">
                                      <p:cBhvr>
                                        <p:cTn id="23" dur="1000"/>
                                        <p:tgtEl>
                                          <p:spTgt spid="5">
                                            <p:graphicEl>
                                              <a:dgm id="{BCD67D5D-D61C-4C58-8488-3BAE8A2A443C}"/>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7D1FA768-24EF-4255-B525-AD99DB45455C}"/>
                                            </p:graphicEl>
                                          </p:spTgt>
                                        </p:tgtEl>
                                        <p:attrNameLst>
                                          <p:attrName>style.visibility</p:attrName>
                                        </p:attrNameLst>
                                      </p:cBhvr>
                                      <p:to>
                                        <p:strVal val="visible"/>
                                      </p:to>
                                    </p:set>
                                    <p:animEffect transition="in" filter="wipe(left)">
                                      <p:cBhvr>
                                        <p:cTn id="26" dur="1000"/>
                                        <p:tgtEl>
                                          <p:spTgt spid="5">
                                            <p:graphicEl>
                                              <a:dgm id="{7D1FA768-24EF-4255-B525-AD99DB4545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2A2609A1-A2C4-46D6-BF6F-8A795E7621E2}"/>
                                            </p:graphicEl>
                                          </p:spTgt>
                                        </p:tgtEl>
                                        <p:attrNameLst>
                                          <p:attrName>style.visibility</p:attrName>
                                        </p:attrNameLst>
                                      </p:cBhvr>
                                      <p:to>
                                        <p:strVal val="visible"/>
                                      </p:to>
                                    </p:set>
                                    <p:animEffect transition="in" filter="wipe(left)">
                                      <p:cBhvr>
                                        <p:cTn id="31" dur="1000"/>
                                        <p:tgtEl>
                                          <p:spTgt spid="5">
                                            <p:graphicEl>
                                              <a:dgm id="{2A2609A1-A2C4-46D6-BF6F-8A795E7621E2}"/>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graphicEl>
                                              <a:dgm id="{61BA09D7-DC55-42B3-95E4-0C259D0F0295}"/>
                                            </p:graphicEl>
                                          </p:spTgt>
                                        </p:tgtEl>
                                        <p:attrNameLst>
                                          <p:attrName>style.visibility</p:attrName>
                                        </p:attrNameLst>
                                      </p:cBhvr>
                                      <p:to>
                                        <p:strVal val="visible"/>
                                      </p:to>
                                    </p:set>
                                    <p:animEffect transition="in" filter="wipe(left)">
                                      <p:cBhvr>
                                        <p:cTn id="34" dur="1000"/>
                                        <p:tgtEl>
                                          <p:spTgt spid="5">
                                            <p:graphicEl>
                                              <a:dgm id="{61BA09D7-DC55-42B3-95E4-0C259D0F029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6416BD5E-2E20-4C56-83DC-1E18A8B187DC}"/>
                                            </p:graphicEl>
                                          </p:spTgt>
                                        </p:tgtEl>
                                        <p:attrNameLst>
                                          <p:attrName>style.visibility</p:attrName>
                                        </p:attrNameLst>
                                      </p:cBhvr>
                                      <p:to>
                                        <p:strVal val="visible"/>
                                      </p:to>
                                    </p:set>
                                    <p:animEffect transition="in" filter="wipe(left)">
                                      <p:cBhvr>
                                        <p:cTn id="39" dur="1000"/>
                                        <p:tgtEl>
                                          <p:spTgt spid="5">
                                            <p:graphicEl>
                                              <a:dgm id="{6416BD5E-2E20-4C56-83DC-1E18A8B187DC}"/>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graphicEl>
                                              <a:dgm id="{0F9B2F6D-F3E0-4419-8548-BE009F77FF99}"/>
                                            </p:graphicEl>
                                          </p:spTgt>
                                        </p:tgtEl>
                                        <p:attrNameLst>
                                          <p:attrName>style.visibility</p:attrName>
                                        </p:attrNameLst>
                                      </p:cBhvr>
                                      <p:to>
                                        <p:strVal val="visible"/>
                                      </p:to>
                                    </p:set>
                                    <p:animEffect transition="in" filter="wipe(left)">
                                      <p:cBhvr>
                                        <p:cTn id="42" dur="1000"/>
                                        <p:tgtEl>
                                          <p:spTgt spid="5">
                                            <p:graphicEl>
                                              <a:dgm id="{0F9B2F6D-F3E0-4419-8548-BE009F77FF9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6F8ADF2D-DD3C-4AE2-B896-4D4C361D88F1}"/>
                                            </p:graphicEl>
                                          </p:spTgt>
                                        </p:tgtEl>
                                        <p:attrNameLst>
                                          <p:attrName>style.visibility</p:attrName>
                                        </p:attrNameLst>
                                      </p:cBhvr>
                                      <p:to>
                                        <p:strVal val="visible"/>
                                      </p:to>
                                    </p:set>
                                    <p:animEffect transition="in" filter="wipe(left)">
                                      <p:cBhvr>
                                        <p:cTn id="47" dur="1000"/>
                                        <p:tgtEl>
                                          <p:spTgt spid="5">
                                            <p:graphicEl>
                                              <a:dgm id="{6F8ADF2D-DD3C-4AE2-B896-4D4C361D88F1}"/>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graphicEl>
                                              <a:dgm id="{5F44C749-34C8-4545-A9B6-057E35DB8C04}"/>
                                            </p:graphicEl>
                                          </p:spTgt>
                                        </p:tgtEl>
                                        <p:attrNameLst>
                                          <p:attrName>style.visibility</p:attrName>
                                        </p:attrNameLst>
                                      </p:cBhvr>
                                      <p:to>
                                        <p:strVal val="visible"/>
                                      </p:to>
                                    </p:set>
                                    <p:animEffect transition="in" filter="wipe(left)">
                                      <p:cBhvr>
                                        <p:cTn id="50" dur="1000"/>
                                        <p:tgtEl>
                                          <p:spTgt spid="5">
                                            <p:graphicEl>
                                              <a:dgm id="{5F44C749-34C8-4545-A9B6-057E35DB8C04}"/>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graphicEl>
                                              <a:dgm id="{4D384189-2F3D-44E5-9EC7-5B5AA22E2725}"/>
                                            </p:graphicEl>
                                          </p:spTgt>
                                        </p:tgtEl>
                                        <p:attrNameLst>
                                          <p:attrName>style.visibility</p:attrName>
                                        </p:attrNameLst>
                                      </p:cBhvr>
                                      <p:to>
                                        <p:strVal val="visible"/>
                                      </p:to>
                                    </p:set>
                                    <p:animEffect transition="in" filter="wipe(left)">
                                      <p:cBhvr>
                                        <p:cTn id="55" dur="1000"/>
                                        <p:tgtEl>
                                          <p:spTgt spid="5">
                                            <p:graphicEl>
                                              <a:dgm id="{4D384189-2F3D-44E5-9EC7-5B5AA22E2725}"/>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graphicEl>
                                              <a:dgm id="{F971CB80-38BD-43BA-8B1B-3EC9C7888E4B}"/>
                                            </p:graphicEl>
                                          </p:spTgt>
                                        </p:tgtEl>
                                        <p:attrNameLst>
                                          <p:attrName>style.visibility</p:attrName>
                                        </p:attrNameLst>
                                      </p:cBhvr>
                                      <p:to>
                                        <p:strVal val="visible"/>
                                      </p:to>
                                    </p:set>
                                    <p:animEffect transition="in" filter="wipe(left)">
                                      <p:cBhvr>
                                        <p:cTn id="58" dur="1000"/>
                                        <p:tgtEl>
                                          <p:spTgt spid="5">
                                            <p:graphicEl>
                                              <a:dgm id="{F971CB80-38BD-43BA-8B1B-3EC9C7888E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28410"/>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492980"/>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Для презентації можна вибирати </a:t>
            </a:r>
            <a:r>
              <a:rPr lang="uk-UA" sz="2800" b="1" i="1" kern="0" dirty="0">
                <a:solidFill>
                  <a:srgbClr val="FFFF00"/>
                </a:solidFill>
              </a:rPr>
              <a:t>тему оформлення</a:t>
            </a:r>
            <a:r>
              <a:rPr lang="uk-UA" sz="2800" b="1" i="1" kern="0" dirty="0">
                <a:solidFill>
                  <a:schemeClr val="bg1"/>
                </a:solidFill>
              </a:rPr>
              <a:t>, у якій визначається:</a:t>
            </a:r>
          </a:p>
        </p:txBody>
      </p:sp>
      <p:sp>
        <p:nvSpPr>
          <p:cNvPr id="5" name="TextBox 4">
            <a:extLst>
              <a:ext uri="{FF2B5EF4-FFF2-40B4-BE49-F238E27FC236}">
                <a16:creationId xmlns:a16="http://schemas.microsoft.com/office/drawing/2014/main" xmlns="" id="{CCE9AA39-FC51-4A8C-B116-3C1376AB2B04}"/>
              </a:ext>
            </a:extLst>
          </p:cNvPr>
          <p:cNvSpPr txBox="1"/>
          <p:nvPr/>
        </p:nvSpPr>
        <p:spPr>
          <a:xfrm>
            <a:off x="72008" y="2625336"/>
            <a:ext cx="12049063"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chemeClr val="bg1"/>
                </a:solidFill>
              </a:rPr>
              <a:t>колір фону </a:t>
            </a:r>
            <a:r>
              <a:rPr lang="en-US" sz="2800" b="1" i="1" kern="0" dirty="0" smtClean="0">
                <a:solidFill>
                  <a:schemeClr val="bg1"/>
                </a:solidFill>
              </a:rPr>
              <a:t> </a:t>
            </a:r>
            <a:r>
              <a:rPr lang="uk-UA" sz="2800" b="1" i="1" kern="0" dirty="0" smtClean="0">
                <a:solidFill>
                  <a:schemeClr val="bg1"/>
                </a:solidFill>
              </a:rPr>
              <a:t>та </a:t>
            </a:r>
            <a:r>
              <a:rPr lang="uk-UA" sz="2800" b="1" i="1" kern="0" dirty="0">
                <a:solidFill>
                  <a:schemeClr val="bg1"/>
                </a:solidFill>
              </a:rPr>
              <a:t>фонове зображення для слайдів з різними макетами, </a:t>
            </a:r>
          </a:p>
        </p:txBody>
      </p:sp>
      <p:sp>
        <p:nvSpPr>
          <p:cNvPr id="7" name="TextBox 6">
            <a:extLst>
              <a:ext uri="{FF2B5EF4-FFF2-40B4-BE49-F238E27FC236}">
                <a16:creationId xmlns:a16="http://schemas.microsoft.com/office/drawing/2014/main" xmlns="" id="{86556708-5680-4E28-8CAC-F6964B98329F}"/>
              </a:ext>
            </a:extLst>
          </p:cNvPr>
          <p:cNvSpPr txBox="1"/>
          <p:nvPr/>
        </p:nvSpPr>
        <p:spPr>
          <a:xfrm>
            <a:off x="70929" y="3306927"/>
            <a:ext cx="5317148" cy="181588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розмір і розміщення текстових полів і покажчиків місця заповнення, </a:t>
            </a:r>
          </a:p>
        </p:txBody>
      </p:sp>
      <p:sp>
        <p:nvSpPr>
          <p:cNvPr id="8" name="TextBox 7">
            <a:extLst>
              <a:ext uri="{FF2B5EF4-FFF2-40B4-BE49-F238E27FC236}">
                <a16:creationId xmlns:a16="http://schemas.microsoft.com/office/drawing/2014/main" xmlns="" id="{653D99F7-D15E-473A-8D7C-08ACEAEB7A14}"/>
              </a:ext>
            </a:extLst>
          </p:cNvPr>
          <p:cNvSpPr txBox="1"/>
          <p:nvPr/>
        </p:nvSpPr>
        <p:spPr>
          <a:xfrm>
            <a:off x="70928" y="5223784"/>
            <a:ext cx="5317148"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шрифт і колір символів тексту тощо.</a:t>
            </a:r>
          </a:p>
        </p:txBody>
      </p:sp>
      <p:pic>
        <p:nvPicPr>
          <p:cNvPr id="9" name="Picture 2" descr="Пов’язане зображення">
            <a:extLst>
              <a:ext uri="{FF2B5EF4-FFF2-40B4-BE49-F238E27FC236}">
                <a16:creationId xmlns:a16="http://schemas.microsoft.com/office/drawing/2014/main" xmlns="" id="{14A908F3-8278-41A1-A0DE-BB2A503FB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179" y="3306927"/>
            <a:ext cx="6728821" cy="287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8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15531"/>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338432"/>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Вибрати тему оформлення можна на вкладці </a:t>
            </a:r>
            <a:r>
              <a:rPr lang="uk-UA" sz="2800" b="1" i="1" kern="0" dirty="0">
                <a:solidFill>
                  <a:srgbClr val="FFFF00"/>
                </a:solidFill>
              </a:rPr>
              <a:t>Конструктор</a:t>
            </a:r>
            <a:r>
              <a:rPr lang="uk-UA" sz="2800" b="1" i="1" kern="0" dirty="0">
                <a:solidFill>
                  <a:schemeClr val="bg1"/>
                </a:solidFill>
              </a:rPr>
              <a:t> у групі </a:t>
            </a:r>
            <a:r>
              <a:rPr lang="uk-UA" sz="2800" b="1" i="1" kern="0" dirty="0">
                <a:solidFill>
                  <a:srgbClr val="FFFF00"/>
                </a:solidFill>
              </a:rPr>
              <a:t>Теми</a:t>
            </a:r>
            <a:r>
              <a:rPr lang="uk-UA" sz="2800" b="1" i="1" kern="0" dirty="0">
                <a:solidFill>
                  <a:schemeClr val="bg1"/>
                </a:solidFill>
              </a:rPr>
              <a:t>, вибрати кольори теми — у групі </a:t>
            </a:r>
            <a:r>
              <a:rPr lang="uk-UA" sz="2800" b="1" i="1" kern="0" dirty="0">
                <a:solidFill>
                  <a:srgbClr val="FFFF00"/>
                </a:solidFill>
              </a:rPr>
              <a:t>Варіанти</a:t>
            </a:r>
            <a:r>
              <a:rPr lang="uk-UA" sz="2800" b="1" i="1" kern="0" dirty="0">
                <a:solidFill>
                  <a:schemeClr val="bg1"/>
                </a:solidFill>
              </a:rPr>
              <a:t>.</a:t>
            </a:r>
          </a:p>
        </p:txBody>
      </p:sp>
      <p:pic>
        <p:nvPicPr>
          <p:cNvPr id="4" name="Рисунок 3">
            <a:extLst>
              <a:ext uri="{FF2B5EF4-FFF2-40B4-BE49-F238E27FC236}">
                <a16:creationId xmlns:a16="http://schemas.microsoft.com/office/drawing/2014/main" xmlns="" id="{377E9435-56BD-4BF4-92C6-E1EE9CF898F9}"/>
              </a:ext>
            </a:extLst>
          </p:cNvPr>
          <p:cNvPicPr>
            <a:picLocks noChangeAspect="1"/>
          </p:cNvPicPr>
          <p:nvPr/>
        </p:nvPicPr>
        <p:blipFill rotWithShape="1">
          <a:blip r:embed="rId2"/>
          <a:srcRect b="26890"/>
          <a:stretch/>
        </p:blipFill>
        <p:spPr>
          <a:xfrm>
            <a:off x="72008" y="2712582"/>
            <a:ext cx="12050142" cy="3806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610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ln>
            <a:noFill/>
          </a:ln>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smtClean="0">
                <a:ln>
                  <a:solidFill>
                    <a:schemeClr val="tx1"/>
                  </a:solidFill>
                </a:ln>
                <a:latin typeface="Times New Roman" panose="02020603050405020304" pitchFamily="18" charset="0"/>
                <a:cs typeface="Times New Roman" panose="02020603050405020304" pitchFamily="18" charset="0"/>
              </a:rPr>
              <a:t> </a:t>
            </a:r>
            <a:r>
              <a:rPr lang="en-US" dirty="0" err="1" smtClean="0">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dirty="0"/>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312674"/>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Також вибрати тему оформлення можна під час створення нової комп’ютерної презентації. Для цього потрібно виконати такий алгоритм:</a:t>
            </a:r>
          </a:p>
        </p:txBody>
      </p:sp>
      <p:sp>
        <p:nvSpPr>
          <p:cNvPr id="5" name="TextBox 4">
            <a:extLst>
              <a:ext uri="{FF2B5EF4-FFF2-40B4-BE49-F238E27FC236}">
                <a16:creationId xmlns:a16="http://schemas.microsoft.com/office/drawing/2014/main" xmlns="" id="{9DBA33EE-5D7B-4926-8E89-1CED29F0799A}"/>
              </a:ext>
            </a:extLst>
          </p:cNvPr>
          <p:cNvSpPr txBox="1"/>
          <p:nvPr/>
        </p:nvSpPr>
        <p:spPr>
          <a:xfrm>
            <a:off x="72007" y="2705391"/>
            <a:ext cx="1205014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a:defRPr/>
            </a:pPr>
            <a:r>
              <a:rPr lang="uk-UA" sz="2800" b="1" i="1" kern="0" dirty="0">
                <a:solidFill>
                  <a:schemeClr val="bg1"/>
                </a:solidFill>
              </a:rPr>
              <a:t>Меню </a:t>
            </a:r>
            <a:r>
              <a:rPr lang="uk-UA" sz="2800" b="1" i="1" kern="0" dirty="0">
                <a:solidFill>
                  <a:srgbClr val="FFFF00"/>
                </a:solidFill>
              </a:rPr>
              <a:t>Файл</a:t>
            </a:r>
          </a:p>
        </p:txBody>
      </p:sp>
      <p:pic>
        <p:nvPicPr>
          <p:cNvPr id="14" name="Рисунок 13">
            <a:extLst>
              <a:ext uri="{FF2B5EF4-FFF2-40B4-BE49-F238E27FC236}">
                <a16:creationId xmlns:a16="http://schemas.microsoft.com/office/drawing/2014/main" xmlns="" id="{31EAE16A-7ADB-421A-9254-E5387793D558}"/>
              </a:ext>
            </a:extLst>
          </p:cNvPr>
          <p:cNvPicPr>
            <a:picLocks noChangeAspect="1"/>
          </p:cNvPicPr>
          <p:nvPr/>
        </p:nvPicPr>
        <p:blipFill>
          <a:blip r:embed="rId2"/>
          <a:stretch>
            <a:fillRect/>
          </a:stretch>
        </p:blipFill>
        <p:spPr>
          <a:xfrm>
            <a:off x="1503049" y="3429000"/>
            <a:ext cx="9185901" cy="2645433"/>
          </a:xfrm>
          <a:prstGeom prst="rect">
            <a:avLst/>
          </a:prstGeom>
          <a:ln>
            <a:noFill/>
          </a:ln>
          <a:effectLst>
            <a:outerShdw blurRad="292100" dist="139700" dir="2700000" algn="tl" rotWithShape="0">
              <a:srgbClr val="333333">
                <a:alpha val="65000"/>
              </a:srgbClr>
            </a:outerShdw>
          </a:effectLst>
        </p:spPr>
      </p:pic>
      <p:sp>
        <p:nvSpPr>
          <p:cNvPr id="15" name="Прямокутник 14">
            <a:extLst>
              <a:ext uri="{FF2B5EF4-FFF2-40B4-BE49-F238E27FC236}">
                <a16:creationId xmlns:a16="http://schemas.microsoft.com/office/drawing/2014/main" xmlns="" id="{B74AC9DB-AAC3-42F1-95ED-E9AEBE2A12AE}"/>
              </a:ext>
            </a:extLst>
          </p:cNvPr>
          <p:cNvSpPr/>
          <p:nvPr/>
        </p:nvSpPr>
        <p:spPr>
          <a:xfrm>
            <a:off x="1503049" y="4007979"/>
            <a:ext cx="1038983" cy="539637"/>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6" name="Стрілка вліво 20">
            <a:extLst>
              <a:ext uri="{FF2B5EF4-FFF2-40B4-BE49-F238E27FC236}">
                <a16:creationId xmlns:a16="http://schemas.microsoft.com/office/drawing/2014/main" xmlns="" id="{5C2F510A-AAFC-46B5-89F9-6844AF921D18}"/>
              </a:ext>
            </a:extLst>
          </p:cNvPr>
          <p:cNvSpPr/>
          <p:nvPr/>
        </p:nvSpPr>
        <p:spPr>
          <a:xfrm rot="18900000">
            <a:off x="1965365" y="3382260"/>
            <a:ext cx="1153332"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22773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750"/>
                                        <p:tgtEl>
                                          <p:spTgt spid="16"/>
                                        </p:tgtEl>
                                      </p:cBhvr>
                                    </p:animEffect>
                                  </p:childTnLst>
                                </p:cTn>
                              </p:par>
                            </p:childTnLst>
                          </p:cTn>
                        </p:par>
                        <p:par>
                          <p:cTn id="22" fill="hold">
                            <p:stCondLst>
                              <p:cond delay="3750"/>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212499"/>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smtClean="0">
                <a:ln>
                  <a:solidFill>
                    <a:schemeClr val="tx1"/>
                  </a:solidFill>
                </a:ln>
                <a:latin typeface="Times New Roman" panose="02020603050405020304" pitchFamily="18" charset="0"/>
                <a:cs typeface="Times New Roman" panose="02020603050405020304" pitchFamily="18" charset="0"/>
              </a:rPr>
              <a:t> </a:t>
            </a:r>
            <a:r>
              <a:rPr lang="en-US" dirty="0" err="1" smtClean="0">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dirty="0"/>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222521"/>
            <a:ext cx="5139089"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a:t>
            </a:r>
          </a:p>
        </p:txBody>
      </p:sp>
      <p:sp>
        <p:nvSpPr>
          <p:cNvPr id="8" name="TextBox 7">
            <a:extLst>
              <a:ext uri="{FF2B5EF4-FFF2-40B4-BE49-F238E27FC236}">
                <a16:creationId xmlns:a16="http://schemas.microsoft.com/office/drawing/2014/main" xmlns="" id="{D3FAB04A-3404-4360-A6E5-26E5F7D8DB7D}"/>
              </a:ext>
            </a:extLst>
          </p:cNvPr>
          <p:cNvSpPr txBox="1"/>
          <p:nvPr/>
        </p:nvSpPr>
        <p:spPr>
          <a:xfrm>
            <a:off x="72008" y="1801421"/>
            <a:ext cx="5139089"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2"/>
              <a:defRPr/>
            </a:pPr>
            <a:r>
              <a:rPr lang="uk-UA" sz="2800" b="1" i="1" kern="0" dirty="0">
                <a:solidFill>
                  <a:schemeClr val="bg1"/>
                </a:solidFill>
              </a:rPr>
              <a:t>Команда </a:t>
            </a:r>
            <a:r>
              <a:rPr lang="uk-UA" sz="2800" b="1" i="1" kern="0" dirty="0">
                <a:solidFill>
                  <a:srgbClr val="FFFF00"/>
                </a:solidFill>
              </a:rPr>
              <a:t>Створити</a:t>
            </a:r>
          </a:p>
        </p:txBody>
      </p:sp>
      <p:sp>
        <p:nvSpPr>
          <p:cNvPr id="9" name="TextBox 8">
            <a:extLst>
              <a:ext uri="{FF2B5EF4-FFF2-40B4-BE49-F238E27FC236}">
                <a16:creationId xmlns:a16="http://schemas.microsoft.com/office/drawing/2014/main" xmlns="" id="{1961A6F3-7B99-4CDB-B1DF-20E77E4B7BA8}"/>
              </a:ext>
            </a:extLst>
          </p:cNvPr>
          <p:cNvSpPr txBox="1"/>
          <p:nvPr/>
        </p:nvSpPr>
        <p:spPr>
          <a:xfrm>
            <a:off x="72008" y="2435057"/>
            <a:ext cx="5139089"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3"/>
              <a:defRPr/>
            </a:pPr>
            <a:r>
              <a:rPr lang="uk-UA" sz="2800" b="1" i="1" kern="0" dirty="0">
                <a:solidFill>
                  <a:schemeClr val="bg1"/>
                </a:solidFill>
              </a:rPr>
              <a:t>Вибрати тему оформлення, кольорову гаму</a:t>
            </a:r>
            <a:endParaRPr lang="uk-UA" sz="2800" b="1" i="1" kern="0" dirty="0">
              <a:solidFill>
                <a:srgbClr val="FFFF00"/>
              </a:solidFill>
            </a:endParaRPr>
          </a:p>
        </p:txBody>
      </p:sp>
      <p:sp>
        <p:nvSpPr>
          <p:cNvPr id="12" name="TextBox 11">
            <a:extLst>
              <a:ext uri="{FF2B5EF4-FFF2-40B4-BE49-F238E27FC236}">
                <a16:creationId xmlns:a16="http://schemas.microsoft.com/office/drawing/2014/main" xmlns="" id="{61457B43-73D0-42AB-AD12-B1D92DAF5FCC}"/>
              </a:ext>
            </a:extLst>
          </p:cNvPr>
          <p:cNvSpPr txBox="1"/>
          <p:nvPr/>
        </p:nvSpPr>
        <p:spPr>
          <a:xfrm>
            <a:off x="72008" y="3980674"/>
            <a:ext cx="5139089"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4"/>
              <a:defRPr/>
            </a:pPr>
            <a:r>
              <a:rPr lang="uk-UA" sz="2800" b="1" i="1" kern="0" dirty="0">
                <a:solidFill>
                  <a:schemeClr val="bg1"/>
                </a:solidFill>
              </a:rPr>
              <a:t>Кнопка </a:t>
            </a:r>
            <a:r>
              <a:rPr lang="uk-UA" sz="2800" b="1" i="1" kern="0" dirty="0">
                <a:solidFill>
                  <a:srgbClr val="FFFF00"/>
                </a:solidFill>
              </a:rPr>
              <a:t>Створити</a:t>
            </a:r>
          </a:p>
        </p:txBody>
      </p:sp>
      <p:pic>
        <p:nvPicPr>
          <p:cNvPr id="16" name="Рисунок 15">
            <a:extLst>
              <a:ext uri="{FF2B5EF4-FFF2-40B4-BE49-F238E27FC236}">
                <a16:creationId xmlns:a16="http://schemas.microsoft.com/office/drawing/2014/main" xmlns="" id="{E4AD0B67-BB8B-423B-BCB7-F8527674702E}"/>
              </a:ext>
            </a:extLst>
          </p:cNvPr>
          <p:cNvPicPr>
            <a:picLocks noChangeAspect="1"/>
          </p:cNvPicPr>
          <p:nvPr/>
        </p:nvPicPr>
        <p:blipFill rotWithShape="1">
          <a:blip r:embed="rId2"/>
          <a:srcRect r="44839"/>
          <a:stretch/>
        </p:blipFill>
        <p:spPr>
          <a:xfrm>
            <a:off x="5394727" y="1196763"/>
            <a:ext cx="6725265" cy="5267417"/>
          </a:xfrm>
          <a:prstGeom prst="rect">
            <a:avLst/>
          </a:prstGeom>
          <a:ln>
            <a:noFill/>
          </a:ln>
          <a:effectLst>
            <a:outerShdw blurRad="292100" dist="139700" dir="2700000" algn="tl" rotWithShape="0">
              <a:srgbClr val="333333">
                <a:alpha val="65000"/>
              </a:srgbClr>
            </a:outerShdw>
          </a:effectLst>
        </p:spPr>
      </p:pic>
      <p:sp>
        <p:nvSpPr>
          <p:cNvPr id="17" name="Прямокутник 16">
            <a:extLst>
              <a:ext uri="{FF2B5EF4-FFF2-40B4-BE49-F238E27FC236}">
                <a16:creationId xmlns:a16="http://schemas.microsoft.com/office/drawing/2014/main" xmlns="" id="{681E0B8F-75F0-45F2-B699-42EB448D4624}"/>
              </a:ext>
            </a:extLst>
          </p:cNvPr>
          <p:cNvSpPr/>
          <p:nvPr/>
        </p:nvSpPr>
        <p:spPr>
          <a:xfrm>
            <a:off x="5375529" y="2442677"/>
            <a:ext cx="1551051" cy="498643"/>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8" name="Пряма зі стрілкою 17">
            <a:extLst>
              <a:ext uri="{FF2B5EF4-FFF2-40B4-BE49-F238E27FC236}">
                <a16:creationId xmlns:a16="http://schemas.microsoft.com/office/drawing/2014/main" xmlns="" id="{3C1BE2E8-2676-4790-9316-94FCB272FE5B}"/>
              </a:ext>
            </a:extLst>
          </p:cNvPr>
          <p:cNvCxnSpPr>
            <a:cxnSpLocks/>
            <a:stCxn id="8" idx="3"/>
          </p:cNvCxnSpPr>
          <p:nvPr/>
        </p:nvCxnSpPr>
        <p:spPr>
          <a:xfrm>
            <a:off x="5211097" y="2063031"/>
            <a:ext cx="511277" cy="372026"/>
          </a:xfrm>
          <a:prstGeom prst="straightConnector1">
            <a:avLst/>
          </a:prstGeom>
          <a:noFill/>
          <a:ln w="76200" cap="flat" cmpd="sng" algn="ctr">
            <a:solidFill>
              <a:srgbClr val="FF0000"/>
            </a:solidFill>
            <a:prstDash val="solid"/>
            <a:miter lim="800000"/>
            <a:tailEnd type="triangle"/>
          </a:ln>
          <a:effectLst/>
        </p:spPr>
      </p:cxnSp>
      <p:sp>
        <p:nvSpPr>
          <p:cNvPr id="26" name="Прямокутник 25">
            <a:extLst>
              <a:ext uri="{FF2B5EF4-FFF2-40B4-BE49-F238E27FC236}">
                <a16:creationId xmlns:a16="http://schemas.microsoft.com/office/drawing/2014/main" xmlns="" id="{198C6B09-FD3E-4FAF-924B-2075D986A700}"/>
              </a:ext>
            </a:extLst>
          </p:cNvPr>
          <p:cNvSpPr/>
          <p:nvPr/>
        </p:nvSpPr>
        <p:spPr>
          <a:xfrm>
            <a:off x="7334866" y="3150182"/>
            <a:ext cx="4552336" cy="3313998"/>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27" name="Пряма зі стрілкою 26">
            <a:extLst>
              <a:ext uri="{FF2B5EF4-FFF2-40B4-BE49-F238E27FC236}">
                <a16:creationId xmlns:a16="http://schemas.microsoft.com/office/drawing/2014/main" xmlns="" id="{52FAECED-2ED7-4883-957E-79073F812EF8}"/>
              </a:ext>
            </a:extLst>
          </p:cNvPr>
          <p:cNvCxnSpPr>
            <a:cxnSpLocks/>
            <a:stCxn id="9" idx="3"/>
            <a:endCxn id="26" idx="1"/>
          </p:cNvCxnSpPr>
          <p:nvPr/>
        </p:nvCxnSpPr>
        <p:spPr>
          <a:xfrm>
            <a:off x="5211097" y="3127555"/>
            <a:ext cx="2123769" cy="1679626"/>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578425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750" fill="hold"/>
                                        <p:tgtEl>
                                          <p:spTgt spid="16"/>
                                        </p:tgtEl>
                                        <p:attrNameLst>
                                          <p:attrName>ppt_w</p:attrName>
                                        </p:attrNameLst>
                                      </p:cBhvr>
                                      <p:tavLst>
                                        <p:tav tm="0">
                                          <p:val>
                                            <p:fltVal val="0"/>
                                          </p:val>
                                        </p:tav>
                                        <p:tav tm="100000">
                                          <p:val>
                                            <p:strVal val="#ppt_w"/>
                                          </p:val>
                                        </p:tav>
                                      </p:tavLst>
                                    </p:anim>
                                    <p:anim calcmode="lin" valueType="num">
                                      <p:cBhvr>
                                        <p:cTn id="12" dur="750" fill="hold"/>
                                        <p:tgtEl>
                                          <p:spTgt spid="16"/>
                                        </p:tgtEl>
                                        <p:attrNameLst>
                                          <p:attrName>ppt_h</p:attrName>
                                        </p:attrNameLst>
                                      </p:cBhvr>
                                      <p:tavLst>
                                        <p:tav tm="0">
                                          <p:val>
                                            <p:fltVal val="0"/>
                                          </p:val>
                                        </p:tav>
                                        <p:tav tm="100000">
                                          <p:val>
                                            <p:strVal val="#ppt_h"/>
                                          </p:val>
                                        </p:tav>
                                      </p:tavLst>
                                    </p:anim>
                                    <p:animEffect transition="in" filter="fade">
                                      <p:cBhvr>
                                        <p:cTn id="13" dur="750"/>
                                        <p:tgtEl>
                                          <p:spTgt spid="16"/>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3250"/>
                            </p:stCondLst>
                            <p:childTnLst>
                              <p:par>
                                <p:cTn id="23" presetID="21"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1000"/>
                                        <p:tgtEl>
                                          <p:spTgt spid="17"/>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525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5750"/>
                            </p:stCondLst>
                            <p:childTnLst>
                              <p:par>
                                <p:cTn id="35" presetID="21"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1000"/>
                                        <p:tgtEl>
                                          <p:spTgt spid="26"/>
                                        </p:tgtEl>
                                      </p:cBhvr>
                                    </p:animEffect>
                                  </p:childTnLst>
                                </p:cTn>
                              </p:par>
                            </p:childTnLst>
                          </p:cTn>
                        </p:par>
                        <p:par>
                          <p:cTn id="38" fill="hold">
                            <p:stCondLst>
                              <p:cond delay="675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7"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02652"/>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6132147"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Створену комп’ютерну презентацію потрібно </a:t>
            </a:r>
            <a:r>
              <a:rPr lang="uk-UA" sz="2800" b="1" i="1" kern="0" dirty="0">
                <a:solidFill>
                  <a:srgbClr val="FFFF00"/>
                </a:solidFill>
              </a:rPr>
              <a:t>зберегти</a:t>
            </a:r>
            <a:r>
              <a:rPr lang="uk-UA" sz="2800" b="1" i="1" kern="0" dirty="0">
                <a:solidFill>
                  <a:schemeClr val="bg1"/>
                </a:solidFill>
              </a:rPr>
              <a:t>, виконавши такий алгоритм:</a:t>
            </a:r>
          </a:p>
        </p:txBody>
      </p:sp>
      <p:sp>
        <p:nvSpPr>
          <p:cNvPr id="7" name="TextBox 6">
            <a:extLst>
              <a:ext uri="{FF2B5EF4-FFF2-40B4-BE49-F238E27FC236}">
                <a16:creationId xmlns:a16="http://schemas.microsoft.com/office/drawing/2014/main" xmlns="" id="{4AA95A70-11DC-4C5F-A231-E34368BB59AB}"/>
              </a:ext>
            </a:extLst>
          </p:cNvPr>
          <p:cNvSpPr txBox="1"/>
          <p:nvPr/>
        </p:nvSpPr>
        <p:spPr>
          <a:xfrm>
            <a:off x="73088" y="3167390"/>
            <a:ext cx="6132146"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a:defRPr/>
            </a:pPr>
            <a:r>
              <a:rPr lang="uk-UA" sz="2800" b="1" i="1" kern="0" dirty="0">
                <a:solidFill>
                  <a:schemeClr val="bg1"/>
                </a:solidFill>
              </a:rPr>
              <a:t>Меню </a:t>
            </a:r>
            <a:r>
              <a:rPr lang="uk-UA" sz="2800" b="1" i="1" kern="0" dirty="0">
                <a:solidFill>
                  <a:srgbClr val="FFFF00"/>
                </a:solidFill>
              </a:rPr>
              <a:t>Файл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uk-UA" sz="2800" b="1" i="1" kern="0" dirty="0">
                <a:solidFill>
                  <a:srgbClr val="FFFF00"/>
                </a:solidFill>
              </a:rPr>
              <a:t>Зберегти</a:t>
            </a:r>
          </a:p>
        </p:txBody>
      </p:sp>
      <p:sp>
        <p:nvSpPr>
          <p:cNvPr id="12" name="TextBox 11">
            <a:extLst>
              <a:ext uri="{FF2B5EF4-FFF2-40B4-BE49-F238E27FC236}">
                <a16:creationId xmlns:a16="http://schemas.microsoft.com/office/drawing/2014/main" xmlns="" id="{F7F70273-68B7-4A22-B4E0-2CBF663B629C}"/>
              </a:ext>
            </a:extLst>
          </p:cNvPr>
          <p:cNvSpPr txBox="1"/>
          <p:nvPr/>
        </p:nvSpPr>
        <p:spPr>
          <a:xfrm>
            <a:off x="72008" y="5711601"/>
            <a:ext cx="6132146"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2"/>
              <a:defRPr/>
            </a:pPr>
            <a:r>
              <a:rPr lang="uk-UA" sz="2800" b="1" i="1" kern="0" dirty="0">
                <a:solidFill>
                  <a:schemeClr val="bg1"/>
                </a:solidFill>
              </a:rPr>
              <a:t>Вибрати команду </a:t>
            </a:r>
            <a:r>
              <a:rPr lang="uk-UA" sz="2800" b="1" i="1" kern="0" dirty="0">
                <a:solidFill>
                  <a:srgbClr val="FFFF00"/>
                </a:solidFill>
              </a:rPr>
              <a:t>Огляд</a:t>
            </a:r>
          </a:p>
        </p:txBody>
      </p:sp>
      <p:pic>
        <p:nvPicPr>
          <p:cNvPr id="13" name="Рисунок 12">
            <a:extLst>
              <a:ext uri="{FF2B5EF4-FFF2-40B4-BE49-F238E27FC236}">
                <a16:creationId xmlns:a16="http://schemas.microsoft.com/office/drawing/2014/main" xmlns="" id="{83A36719-B12D-48D5-B0DD-0023D6E1A9AC}"/>
              </a:ext>
            </a:extLst>
          </p:cNvPr>
          <p:cNvPicPr>
            <a:picLocks noChangeAspect="1"/>
          </p:cNvPicPr>
          <p:nvPr/>
        </p:nvPicPr>
        <p:blipFill>
          <a:blip r:embed="rId2"/>
          <a:stretch>
            <a:fillRect/>
          </a:stretch>
        </p:blipFill>
        <p:spPr>
          <a:xfrm>
            <a:off x="6300216" y="1196763"/>
            <a:ext cx="5819775" cy="5038725"/>
          </a:xfrm>
          <a:prstGeom prst="rect">
            <a:avLst/>
          </a:prstGeom>
          <a:ln>
            <a:noFill/>
          </a:ln>
          <a:effectLst>
            <a:outerShdw blurRad="292100" dist="139700" dir="2700000" algn="tl" rotWithShape="0">
              <a:srgbClr val="333333">
                <a:alpha val="65000"/>
              </a:srgbClr>
            </a:outerShdw>
          </a:effectLst>
        </p:spPr>
      </p:pic>
      <p:sp>
        <p:nvSpPr>
          <p:cNvPr id="14" name="Прямокутник 13">
            <a:extLst>
              <a:ext uri="{FF2B5EF4-FFF2-40B4-BE49-F238E27FC236}">
                <a16:creationId xmlns:a16="http://schemas.microsoft.com/office/drawing/2014/main" xmlns="" id="{105FF53D-417C-47ED-A515-85C72ADDFE41}"/>
              </a:ext>
            </a:extLst>
          </p:cNvPr>
          <p:cNvSpPr/>
          <p:nvPr/>
        </p:nvSpPr>
        <p:spPr>
          <a:xfrm>
            <a:off x="6299137" y="4240624"/>
            <a:ext cx="1656144" cy="532820"/>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5" name="Пряма зі стрілкою 14">
            <a:extLst>
              <a:ext uri="{FF2B5EF4-FFF2-40B4-BE49-F238E27FC236}">
                <a16:creationId xmlns:a16="http://schemas.microsoft.com/office/drawing/2014/main" xmlns="" id="{C7CA8FBB-2972-4DC7-A41D-D0838570B6B6}"/>
              </a:ext>
            </a:extLst>
          </p:cNvPr>
          <p:cNvCxnSpPr>
            <a:cxnSpLocks/>
            <a:stCxn id="7" idx="3"/>
            <a:endCxn id="14" idx="0"/>
          </p:cNvCxnSpPr>
          <p:nvPr/>
        </p:nvCxnSpPr>
        <p:spPr>
          <a:xfrm>
            <a:off x="6205234" y="3429000"/>
            <a:ext cx="921975" cy="811624"/>
          </a:xfrm>
          <a:prstGeom prst="straightConnector1">
            <a:avLst/>
          </a:prstGeom>
          <a:noFill/>
          <a:ln w="76200" cap="flat" cmpd="sng" algn="ctr">
            <a:solidFill>
              <a:srgbClr val="FF0000"/>
            </a:solidFill>
            <a:prstDash val="solid"/>
            <a:miter lim="800000"/>
            <a:tailEnd type="triangle"/>
          </a:ln>
          <a:effectLst/>
        </p:spPr>
      </p:cxnSp>
      <p:sp>
        <p:nvSpPr>
          <p:cNvPr id="18" name="Прямокутник 17">
            <a:extLst>
              <a:ext uri="{FF2B5EF4-FFF2-40B4-BE49-F238E27FC236}">
                <a16:creationId xmlns:a16="http://schemas.microsoft.com/office/drawing/2014/main" xmlns="" id="{93FB9983-DDDD-4CB6-8006-C48191C46BDE}"/>
              </a:ext>
            </a:extLst>
          </p:cNvPr>
          <p:cNvSpPr/>
          <p:nvPr/>
        </p:nvSpPr>
        <p:spPr>
          <a:xfrm>
            <a:off x="8411527" y="5564389"/>
            <a:ext cx="3708464" cy="590605"/>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9" name="Пряма зі стрілкою 18">
            <a:extLst>
              <a:ext uri="{FF2B5EF4-FFF2-40B4-BE49-F238E27FC236}">
                <a16:creationId xmlns:a16="http://schemas.microsoft.com/office/drawing/2014/main" xmlns="" id="{3A5C13BF-8917-4374-AFFF-7A940683CC74}"/>
              </a:ext>
            </a:extLst>
          </p:cNvPr>
          <p:cNvCxnSpPr>
            <a:cxnSpLocks/>
            <a:stCxn id="12" idx="3"/>
            <a:endCxn id="18" idx="1"/>
          </p:cNvCxnSpPr>
          <p:nvPr/>
        </p:nvCxnSpPr>
        <p:spPr>
          <a:xfrm flipV="1">
            <a:off x="6204154" y="5859692"/>
            <a:ext cx="2207373" cy="113519"/>
          </a:xfrm>
          <a:prstGeom prst="straightConnector1">
            <a:avLst/>
          </a:prstGeom>
          <a:noFill/>
          <a:ln w="76200" cap="flat" cmpd="sng" algn="ctr">
            <a:solidFill>
              <a:srgbClr val="FF0000"/>
            </a:solidFill>
            <a:prstDash val="solid"/>
            <a:miter lim="800000"/>
            <a:tailEnd type="triangle"/>
          </a:ln>
          <a:effectLst/>
        </p:spPr>
      </p:cxnSp>
      <p:sp>
        <p:nvSpPr>
          <p:cNvPr id="25" name="TextBox 24">
            <a:extLst>
              <a:ext uri="{FF2B5EF4-FFF2-40B4-BE49-F238E27FC236}">
                <a16:creationId xmlns:a16="http://schemas.microsoft.com/office/drawing/2014/main" xmlns="" id="{939AEE14-D3DA-4518-974E-21B1C8455F5A}"/>
              </a:ext>
            </a:extLst>
          </p:cNvPr>
          <p:cNvSpPr txBox="1"/>
          <p:nvPr/>
        </p:nvSpPr>
        <p:spPr>
          <a:xfrm>
            <a:off x="72007" y="3798431"/>
            <a:ext cx="6132147" cy="1815882"/>
          </a:xfrm>
          <a:prstGeom prst="wedgeRectCallout">
            <a:avLst>
              <a:gd name="adj1" fmla="val 59658"/>
              <a:gd name="adj2" fmla="val 17017"/>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Зберегти відкриту комп’ютерну презентацію з новим іменем або в іншій папці</a:t>
            </a:r>
          </a:p>
        </p:txBody>
      </p:sp>
    </p:spTree>
    <p:extLst>
      <p:ext uri="{BB962C8B-B14F-4D97-AF65-F5344CB8AC3E}">
        <p14:creationId xmlns:p14="http://schemas.microsoft.com/office/powerpoint/2010/main" val="2574462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75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750"/>
                            </p:stCondLst>
                            <p:childTnLst>
                              <p:par>
                                <p:cTn id="17" presetID="22" presetClass="entr" presetSubtype="8" fill="hold" nodeType="afterEffect">
                                  <p:stCondLst>
                                    <p:cond delay="15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400"/>
                                        <p:tgtEl>
                                          <p:spTgt spid="15"/>
                                        </p:tgtEl>
                                      </p:cBhvr>
                                    </p:animEffect>
                                  </p:childTnLst>
                                </p:cTn>
                              </p:par>
                            </p:childTnLst>
                          </p:cTn>
                        </p:par>
                        <p:par>
                          <p:cTn id="20" fill="hold">
                            <p:stCondLst>
                              <p:cond delay="33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1000"/>
                                        <p:tgtEl>
                                          <p:spTgt spid="14"/>
                                        </p:tgtEl>
                                      </p:cBhvr>
                                    </p:animEffect>
                                  </p:childTnLst>
                                </p:cTn>
                              </p:par>
                            </p:childTnLst>
                          </p:cTn>
                        </p:par>
                        <p:par>
                          <p:cTn id="24" fill="hold">
                            <p:stCondLst>
                              <p:cond delay="43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5300"/>
                            </p:stCondLst>
                            <p:childTnLst>
                              <p:par>
                                <p:cTn id="29" presetID="22" presetClass="entr" presetSubtype="8" fill="hold" nodeType="afterEffect">
                                  <p:stCondLst>
                                    <p:cond delay="1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400"/>
                                        <p:tgtEl>
                                          <p:spTgt spid="19"/>
                                        </p:tgtEl>
                                      </p:cBhvr>
                                    </p:animEffect>
                                  </p:childTnLst>
                                </p:cTn>
                              </p:par>
                            </p:childTnLst>
                          </p:cTn>
                        </p:par>
                        <p:par>
                          <p:cTn id="32" fill="hold">
                            <p:stCondLst>
                              <p:cond delay="5800"/>
                            </p:stCondLst>
                            <p:childTnLst>
                              <p:par>
                                <p:cTn id="33" presetID="21"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000"/>
                                        <p:tgtEl>
                                          <p:spTgt spid="18"/>
                                        </p:tgtEl>
                                      </p:cBhvr>
                                    </p:animEffect>
                                  </p:childTnLst>
                                </p:cTn>
                              </p:par>
                            </p:childTnLst>
                          </p:cTn>
                        </p:par>
                        <p:par>
                          <p:cTn id="36" fill="hold">
                            <p:stCondLst>
                              <p:cond delay="68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4" grpId="0" animBg="1"/>
      <p:bldP spid="18"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341289"/>
            <a:ext cx="11582400" cy="8382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smtClean="0">
                <a:ln>
                  <a:solidFill>
                    <a:schemeClr val="tx1"/>
                  </a:solidFill>
                </a:ln>
                <a:latin typeface="Times New Roman" panose="02020603050405020304" pitchFamily="18" charset="0"/>
                <a:cs typeface="Times New Roman" panose="02020603050405020304" pitchFamily="18" charset="0"/>
              </a:rPr>
              <a:t> </a:t>
            </a:r>
            <a:r>
              <a:rPr lang="en-US" dirty="0" err="1" smtClean="0">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7" name="TextBox 6">
            <a:extLst>
              <a:ext uri="{FF2B5EF4-FFF2-40B4-BE49-F238E27FC236}">
                <a16:creationId xmlns:a16="http://schemas.microsoft.com/office/drawing/2014/main" xmlns="" id="{8335314A-ECC2-476F-B82D-C974848125D7}"/>
              </a:ext>
            </a:extLst>
          </p:cNvPr>
          <p:cNvSpPr txBox="1"/>
          <p:nvPr/>
        </p:nvSpPr>
        <p:spPr>
          <a:xfrm>
            <a:off x="72008" y="1312674"/>
            <a:ext cx="12047984"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a:t>
            </a:r>
          </a:p>
        </p:txBody>
      </p:sp>
      <p:sp>
        <p:nvSpPr>
          <p:cNvPr id="8" name="TextBox 7">
            <a:extLst>
              <a:ext uri="{FF2B5EF4-FFF2-40B4-BE49-F238E27FC236}">
                <a16:creationId xmlns:a16="http://schemas.microsoft.com/office/drawing/2014/main" xmlns="" id="{CAE54AF2-4D9E-47A6-99B2-B3770EC480C6}"/>
              </a:ext>
            </a:extLst>
          </p:cNvPr>
          <p:cNvSpPr txBox="1"/>
          <p:nvPr/>
        </p:nvSpPr>
        <p:spPr>
          <a:xfrm>
            <a:off x="72008" y="1904453"/>
            <a:ext cx="12047984"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3"/>
              <a:defRPr/>
            </a:pPr>
            <a:r>
              <a:rPr lang="uk-UA" sz="2800" b="1" i="1" kern="0" dirty="0">
                <a:solidFill>
                  <a:schemeClr val="bg1"/>
                </a:solidFill>
              </a:rPr>
              <a:t>Знайти та відкрити папку</a:t>
            </a:r>
            <a:endParaRPr lang="uk-UA" sz="2800" b="1" i="1" kern="0" dirty="0">
              <a:solidFill>
                <a:srgbClr val="FFFF00"/>
              </a:solidFill>
            </a:endParaRPr>
          </a:p>
        </p:txBody>
      </p:sp>
      <p:pic>
        <p:nvPicPr>
          <p:cNvPr id="13" name="Рисунок 12">
            <a:extLst>
              <a:ext uri="{FF2B5EF4-FFF2-40B4-BE49-F238E27FC236}">
                <a16:creationId xmlns:a16="http://schemas.microsoft.com/office/drawing/2014/main" xmlns="" id="{F41794E6-0C0E-4FF8-84C8-5E467F9A1869}"/>
              </a:ext>
            </a:extLst>
          </p:cNvPr>
          <p:cNvPicPr>
            <a:picLocks noChangeAspect="1"/>
          </p:cNvPicPr>
          <p:nvPr/>
        </p:nvPicPr>
        <p:blipFill>
          <a:blip r:embed="rId2"/>
          <a:stretch>
            <a:fillRect/>
          </a:stretch>
        </p:blipFill>
        <p:spPr>
          <a:xfrm>
            <a:off x="1605630" y="2547748"/>
            <a:ext cx="8980740" cy="40887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xmlns="" id="{47EF8FF4-7356-4504-AA8D-4B320C0F4F9E}"/>
              </a:ext>
            </a:extLst>
          </p:cNvPr>
          <p:cNvSpPr txBox="1"/>
          <p:nvPr/>
        </p:nvSpPr>
        <p:spPr>
          <a:xfrm>
            <a:off x="3544177" y="4445417"/>
            <a:ext cx="4587102" cy="523220"/>
          </a:xfrm>
          <a:prstGeom prst="wedgeRectCallout">
            <a:avLst>
              <a:gd name="adj1" fmla="val -51913"/>
              <a:gd name="adj2" fmla="val 10572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4"/>
              <a:defRPr/>
            </a:pPr>
            <a:r>
              <a:rPr lang="uk-UA" sz="2800" b="1" i="1" kern="0" dirty="0">
                <a:solidFill>
                  <a:schemeClr val="bg1"/>
                </a:solidFill>
              </a:rPr>
              <a:t>Увести ім’я файлу</a:t>
            </a:r>
            <a:endParaRPr lang="uk-UA" sz="2800" b="1" i="1" kern="0" dirty="0">
              <a:solidFill>
                <a:srgbClr val="FFFF00"/>
              </a:solidFill>
            </a:endParaRPr>
          </a:p>
        </p:txBody>
      </p:sp>
      <p:sp>
        <p:nvSpPr>
          <p:cNvPr id="11" name="TextBox 10">
            <a:extLst>
              <a:ext uri="{FF2B5EF4-FFF2-40B4-BE49-F238E27FC236}">
                <a16:creationId xmlns:a16="http://schemas.microsoft.com/office/drawing/2014/main" xmlns="" id="{CBAE8984-285A-4F9F-8A7D-ED0A320A71C6}"/>
              </a:ext>
            </a:extLst>
          </p:cNvPr>
          <p:cNvSpPr txBox="1"/>
          <p:nvPr/>
        </p:nvSpPr>
        <p:spPr>
          <a:xfrm>
            <a:off x="8780211" y="4695176"/>
            <a:ext cx="2841520" cy="1384995"/>
          </a:xfrm>
          <a:prstGeom prst="wedgeRectCallout">
            <a:avLst>
              <a:gd name="adj1" fmla="val -41248"/>
              <a:gd name="adj2" fmla="val 71729"/>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5"/>
              <a:defRPr/>
            </a:pPr>
            <a:r>
              <a:rPr lang="uk-UA" sz="2800" b="1" i="1" kern="0" dirty="0">
                <a:solidFill>
                  <a:schemeClr val="bg1"/>
                </a:solidFill>
              </a:rPr>
              <a:t>Вибрати кнопку </a:t>
            </a:r>
            <a:r>
              <a:rPr lang="uk-UA" sz="2800" b="1" i="1" kern="0" dirty="0">
                <a:solidFill>
                  <a:srgbClr val="FFFF00"/>
                </a:solidFill>
              </a:rPr>
              <a:t>Зберегти</a:t>
            </a:r>
          </a:p>
        </p:txBody>
      </p:sp>
    </p:spTree>
    <p:extLst>
      <p:ext uri="{BB962C8B-B14F-4D97-AF65-F5344CB8AC3E}">
        <p14:creationId xmlns:p14="http://schemas.microsoft.com/office/powerpoint/2010/main" val="3686138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xmlns="" id="{D70F1A6C-8A6F-4B1F-A223-F31144335DC6}"/>
              </a:ext>
            </a:extLst>
          </p:cNvPr>
          <p:cNvSpPr/>
          <p:nvPr/>
        </p:nvSpPr>
        <p:spPr>
          <a:xfrm>
            <a:off x="116841" y="79749"/>
            <a:ext cx="1051560" cy="538985"/>
          </a:xfrm>
          <a:prstGeom prst="rect">
            <a:avLst/>
          </a:prstGeom>
          <a:noFill/>
          <a:ln w="12700" cap="flat" cmpd="sng" algn="ctr">
            <a:noFill/>
            <a:prstDash val="solid"/>
            <a:miter lim="800000"/>
          </a:ln>
          <a:effectLst/>
        </p:spPr>
        <p:txBody>
          <a:bodyPr rtlCol="0" anchor="ctr"/>
          <a:lstStyle/>
          <a:p>
            <a:pPr lvl="0" algn="ctr" defTabSz="914377" fontAlgn="base">
              <a:spcBef>
                <a:spcPct val="0"/>
              </a:spcBef>
              <a:spcAft>
                <a:spcPct val="0"/>
              </a:spcAft>
              <a:defRPr/>
            </a:pPr>
            <a:r>
              <a:rPr lang="uk-UA" sz="1200" b="1" kern="0" dirty="0">
                <a:solidFill>
                  <a:schemeClr val="bg1"/>
                </a:solidFill>
                <a:latin typeface="Comic Sans MS" panose="030F0702030302020204" pitchFamily="66" charset="0"/>
                <a:cs typeface="Arial" panose="020B0604020202020204" pitchFamily="34" charset="0"/>
              </a:rPr>
              <a:t>Розділ 3</a:t>
            </a:r>
          </a:p>
          <a:p>
            <a:pPr lvl="0" algn="ctr" defTabSz="914377" fontAlgn="base">
              <a:spcBef>
                <a:spcPct val="0"/>
              </a:spcBef>
              <a:spcAft>
                <a:spcPct val="0"/>
              </a:spcAft>
              <a:defRPr/>
            </a:pPr>
            <a:r>
              <a:rPr lang="uk-UA" sz="1200" b="1" kern="0" dirty="0">
                <a:solidFill>
                  <a:schemeClr val="bg1"/>
                </a:solidFill>
                <a:latin typeface="Comic Sans MS" panose="030F0702030302020204" pitchFamily="66" charset="0"/>
                <a:cs typeface="Arial" panose="020B0604020202020204" pitchFamily="34" charset="0"/>
              </a:rPr>
              <a:t>§ 3.1</a:t>
            </a:r>
          </a:p>
        </p:txBody>
      </p:sp>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38257"/>
            <a:ext cx="11582400" cy="841248"/>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err="1">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6132147" cy="289310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chemeClr val="bg1"/>
                </a:solidFill>
              </a:rPr>
              <a:t>Презентацію, збережену у файлі на носії даних, можна </a:t>
            </a:r>
            <a:r>
              <a:rPr lang="uk-UA" sz="2600" b="1" i="1" kern="0" dirty="0">
                <a:solidFill>
                  <a:srgbClr val="FFFF00"/>
                </a:solidFill>
              </a:rPr>
              <a:t>відкрити</a:t>
            </a:r>
            <a:r>
              <a:rPr lang="uk-UA" sz="2600" b="1" i="1" kern="0" dirty="0">
                <a:solidFill>
                  <a:schemeClr val="bg1"/>
                </a:solidFill>
              </a:rPr>
              <a:t> у вікні редактора презентацій. Для цього можна знайти файл презентації та двічі клацнути на його значку або виконати такий алгоритм:</a:t>
            </a:r>
          </a:p>
        </p:txBody>
      </p:sp>
      <p:sp>
        <p:nvSpPr>
          <p:cNvPr id="7" name="TextBox 6">
            <a:extLst>
              <a:ext uri="{FF2B5EF4-FFF2-40B4-BE49-F238E27FC236}">
                <a16:creationId xmlns:a16="http://schemas.microsoft.com/office/drawing/2014/main" xmlns="" id="{46B68ADD-F70B-4C66-A7C3-953CDEFDD390}"/>
              </a:ext>
            </a:extLst>
          </p:cNvPr>
          <p:cNvSpPr txBox="1"/>
          <p:nvPr/>
        </p:nvSpPr>
        <p:spPr>
          <a:xfrm>
            <a:off x="72008" y="4157906"/>
            <a:ext cx="6132147"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a:defRPr/>
            </a:pPr>
            <a:r>
              <a:rPr lang="uk-UA" sz="2800" b="1" i="1" kern="0" dirty="0">
                <a:solidFill>
                  <a:schemeClr val="bg1"/>
                </a:solidFill>
              </a:rPr>
              <a:t>Відкрити редактор презентацій</a:t>
            </a:r>
            <a:endParaRPr lang="uk-UA" sz="2800" b="1" i="1" kern="0" dirty="0">
              <a:solidFill>
                <a:srgbClr val="FFFF00"/>
              </a:solidFill>
            </a:endParaRPr>
          </a:p>
        </p:txBody>
      </p:sp>
      <p:sp>
        <p:nvSpPr>
          <p:cNvPr id="8" name="TextBox 7">
            <a:extLst>
              <a:ext uri="{FF2B5EF4-FFF2-40B4-BE49-F238E27FC236}">
                <a16:creationId xmlns:a16="http://schemas.microsoft.com/office/drawing/2014/main" xmlns="" id="{00DBC459-8341-46CA-83C4-3903BFCD85EE}"/>
              </a:ext>
            </a:extLst>
          </p:cNvPr>
          <p:cNvSpPr txBox="1"/>
          <p:nvPr/>
        </p:nvSpPr>
        <p:spPr>
          <a:xfrm>
            <a:off x="72008" y="5180056"/>
            <a:ext cx="6132147"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2"/>
              <a:defRPr/>
            </a:pPr>
            <a:r>
              <a:rPr lang="uk-UA" sz="2800" b="1" i="1" kern="0" dirty="0">
                <a:solidFill>
                  <a:srgbClr val="FFFF00"/>
                </a:solidFill>
              </a:rPr>
              <a:t>Файл</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uk-UA" sz="2800" b="1" i="1" kern="0" dirty="0">
                <a:solidFill>
                  <a:schemeClr val="bg1"/>
                </a:solidFill>
              </a:rPr>
              <a:t> </a:t>
            </a:r>
            <a:r>
              <a:rPr lang="uk-UA" sz="2800" b="1" i="1" kern="0" dirty="0">
                <a:solidFill>
                  <a:srgbClr val="FFFF00"/>
                </a:solidFill>
              </a:rPr>
              <a:t>Відкрити</a:t>
            </a:r>
          </a:p>
        </p:txBody>
      </p:sp>
      <p:sp>
        <p:nvSpPr>
          <p:cNvPr id="9" name="TextBox 8">
            <a:extLst>
              <a:ext uri="{FF2B5EF4-FFF2-40B4-BE49-F238E27FC236}">
                <a16:creationId xmlns:a16="http://schemas.microsoft.com/office/drawing/2014/main" xmlns="" id="{1A936767-7715-4D0C-8B2C-16FD8A326CDB}"/>
              </a:ext>
            </a:extLst>
          </p:cNvPr>
          <p:cNvSpPr txBox="1"/>
          <p:nvPr/>
        </p:nvSpPr>
        <p:spPr>
          <a:xfrm>
            <a:off x="72008" y="5799029"/>
            <a:ext cx="6132147"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3"/>
              <a:defRPr/>
            </a:pPr>
            <a:r>
              <a:rPr lang="uk-UA" sz="2800" b="1" i="1" kern="0" dirty="0">
                <a:solidFill>
                  <a:schemeClr val="bg1"/>
                </a:solidFill>
              </a:rPr>
              <a:t>Вибрати команду </a:t>
            </a:r>
            <a:r>
              <a:rPr lang="uk-UA" sz="2800" b="1" i="1" kern="0" dirty="0">
                <a:solidFill>
                  <a:srgbClr val="FFFF00"/>
                </a:solidFill>
              </a:rPr>
              <a:t>Огляд</a:t>
            </a:r>
          </a:p>
        </p:txBody>
      </p:sp>
      <p:pic>
        <p:nvPicPr>
          <p:cNvPr id="11" name="Рисунок 10">
            <a:extLst>
              <a:ext uri="{FF2B5EF4-FFF2-40B4-BE49-F238E27FC236}">
                <a16:creationId xmlns:a16="http://schemas.microsoft.com/office/drawing/2014/main" xmlns="" id="{DE914E56-8179-431C-83F9-3CE7A945F520}"/>
              </a:ext>
            </a:extLst>
          </p:cNvPr>
          <p:cNvPicPr>
            <a:picLocks noChangeAspect="1"/>
          </p:cNvPicPr>
          <p:nvPr/>
        </p:nvPicPr>
        <p:blipFill rotWithShape="1">
          <a:blip r:embed="rId2"/>
          <a:srcRect b="1135"/>
          <a:stretch/>
        </p:blipFill>
        <p:spPr>
          <a:xfrm>
            <a:off x="6300215" y="1196764"/>
            <a:ext cx="5819775" cy="5038058"/>
          </a:xfrm>
          <a:prstGeom prst="rect">
            <a:avLst/>
          </a:prstGeom>
          <a:ln>
            <a:noFill/>
          </a:ln>
          <a:effectLst>
            <a:outerShdw blurRad="292100" dist="139700" dir="2700000" algn="tl" rotWithShape="0">
              <a:srgbClr val="333333">
                <a:alpha val="65000"/>
              </a:srgbClr>
            </a:outerShdw>
          </a:effectLst>
        </p:spPr>
      </p:pic>
      <p:sp>
        <p:nvSpPr>
          <p:cNvPr id="13" name="Прямокутник 12">
            <a:extLst>
              <a:ext uri="{FF2B5EF4-FFF2-40B4-BE49-F238E27FC236}">
                <a16:creationId xmlns:a16="http://schemas.microsoft.com/office/drawing/2014/main" xmlns="" id="{D7A0BDC2-313A-4421-A48D-1A6D55BF7B6A}"/>
              </a:ext>
            </a:extLst>
          </p:cNvPr>
          <p:cNvSpPr/>
          <p:nvPr/>
        </p:nvSpPr>
        <p:spPr>
          <a:xfrm>
            <a:off x="6300215" y="3082384"/>
            <a:ext cx="1656144" cy="532820"/>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4" name="Пряма зі стрілкою 13">
            <a:extLst>
              <a:ext uri="{FF2B5EF4-FFF2-40B4-BE49-F238E27FC236}">
                <a16:creationId xmlns:a16="http://schemas.microsoft.com/office/drawing/2014/main" xmlns="" id="{7E699322-2D8F-4FC1-B5D7-4634785AD3C3}"/>
              </a:ext>
            </a:extLst>
          </p:cNvPr>
          <p:cNvCxnSpPr>
            <a:cxnSpLocks/>
            <a:stCxn id="8" idx="3"/>
            <a:endCxn id="13" idx="2"/>
          </p:cNvCxnSpPr>
          <p:nvPr/>
        </p:nvCxnSpPr>
        <p:spPr>
          <a:xfrm flipV="1">
            <a:off x="6204155" y="3615204"/>
            <a:ext cx="924132" cy="1826462"/>
          </a:xfrm>
          <a:prstGeom prst="straightConnector1">
            <a:avLst/>
          </a:prstGeom>
          <a:noFill/>
          <a:ln w="76200" cap="flat" cmpd="sng" algn="ctr">
            <a:solidFill>
              <a:srgbClr val="008000"/>
            </a:solidFill>
            <a:prstDash val="solid"/>
            <a:miter lim="800000"/>
            <a:tailEnd type="triangle"/>
          </a:ln>
          <a:effectLst/>
        </p:spPr>
      </p:cxnSp>
      <p:cxnSp>
        <p:nvCxnSpPr>
          <p:cNvPr id="19" name="Пряма зі стрілкою 18">
            <a:extLst>
              <a:ext uri="{FF2B5EF4-FFF2-40B4-BE49-F238E27FC236}">
                <a16:creationId xmlns:a16="http://schemas.microsoft.com/office/drawing/2014/main" xmlns="" id="{BBC3D13C-A2F8-4C11-9E3D-BC5B596DA717}"/>
              </a:ext>
            </a:extLst>
          </p:cNvPr>
          <p:cNvCxnSpPr>
            <a:cxnSpLocks/>
            <a:stCxn id="9" idx="3"/>
            <a:endCxn id="26" idx="1"/>
          </p:cNvCxnSpPr>
          <p:nvPr/>
        </p:nvCxnSpPr>
        <p:spPr>
          <a:xfrm flipV="1">
            <a:off x="6204155" y="5575212"/>
            <a:ext cx="2207372" cy="485427"/>
          </a:xfrm>
          <a:prstGeom prst="straightConnector1">
            <a:avLst/>
          </a:prstGeom>
          <a:noFill/>
          <a:ln w="76200" cap="flat" cmpd="sng" algn="ctr">
            <a:solidFill>
              <a:srgbClr val="008000"/>
            </a:solidFill>
            <a:prstDash val="solid"/>
            <a:miter lim="800000"/>
            <a:tailEnd type="triangle"/>
          </a:ln>
          <a:effectLst/>
        </p:spPr>
      </p:cxnSp>
      <p:sp>
        <p:nvSpPr>
          <p:cNvPr id="26" name="Прямокутник 25">
            <a:extLst>
              <a:ext uri="{FF2B5EF4-FFF2-40B4-BE49-F238E27FC236}">
                <a16:creationId xmlns:a16="http://schemas.microsoft.com/office/drawing/2014/main" xmlns="" id="{4CCA05C1-669A-4AF0-8EDC-5E60114F4006}"/>
              </a:ext>
            </a:extLst>
          </p:cNvPr>
          <p:cNvSpPr/>
          <p:nvPr/>
        </p:nvSpPr>
        <p:spPr>
          <a:xfrm>
            <a:off x="8411527" y="5279909"/>
            <a:ext cx="3708464" cy="590605"/>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Tree>
    <p:extLst>
      <p:ext uri="{BB962C8B-B14F-4D97-AF65-F5344CB8AC3E}">
        <p14:creationId xmlns:p14="http://schemas.microsoft.com/office/powerpoint/2010/main" val="1463307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750"/>
                                        <p:tgtEl>
                                          <p:spTgt spid="11"/>
                                        </p:tgtEl>
                                      </p:cBhvr>
                                    </p:animEffect>
                                  </p:childTnLst>
                                </p:cTn>
                              </p:par>
                            </p:childTnLst>
                          </p:cTn>
                        </p:par>
                        <p:par>
                          <p:cTn id="20" fill="hold">
                            <p:stCondLst>
                              <p:cond delay="3750"/>
                            </p:stCondLst>
                            <p:childTnLst>
                              <p:par>
                                <p:cTn id="21" presetID="22" presetClass="entr" presetSubtype="8" fill="hold" nodeType="afterEffect">
                                  <p:stCondLst>
                                    <p:cond delay="15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400"/>
                                        <p:tgtEl>
                                          <p:spTgt spid="14"/>
                                        </p:tgtEl>
                                      </p:cBhvr>
                                    </p:animEffect>
                                  </p:childTnLst>
                                </p:cTn>
                              </p:par>
                            </p:childTnLst>
                          </p:cTn>
                        </p:par>
                        <p:par>
                          <p:cTn id="24" fill="hold">
                            <p:stCondLst>
                              <p:cond delay="430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par>
                          <p:cTn id="28" fill="hold">
                            <p:stCondLst>
                              <p:cond delay="53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300"/>
                            </p:stCondLst>
                            <p:childTnLst>
                              <p:par>
                                <p:cTn id="33" presetID="22" presetClass="entr" presetSubtype="8" fill="hold" nodeType="afterEffect">
                                  <p:stCondLst>
                                    <p:cond delay="1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400"/>
                                        <p:tgtEl>
                                          <p:spTgt spid="19"/>
                                        </p:tgtEl>
                                      </p:cBhvr>
                                    </p:animEffect>
                                  </p:childTnLst>
                                </p:cTn>
                              </p:par>
                            </p:childTnLst>
                          </p:cTn>
                        </p:par>
                        <p:par>
                          <p:cTn id="36" fill="hold">
                            <p:stCondLst>
                              <p:cond delay="6850"/>
                            </p:stCondLst>
                            <p:childTnLst>
                              <p:par>
                                <p:cTn id="37" presetID="21" presetClass="entr" presetSubtype="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25378"/>
            <a:ext cx="11582400" cy="841248"/>
          </a:xfrm>
        </p:spPr>
        <p:txBody>
          <a:bodyPr>
            <a:normAutofit fontScale="90000"/>
          </a:bodyPr>
          <a:lstStyle/>
          <a:p>
            <a:pPr algn="ctr"/>
            <a:r>
              <a:rPr lang="uk-UA" dirty="0">
                <a:ln>
                  <a:solidFill>
                    <a:schemeClr val="tx1"/>
                  </a:solidFill>
                </a:ln>
                <a:latin typeface="Times New Roman" panose="02020603050405020304" pitchFamily="18" charset="0"/>
                <a:ea typeface="Verdana" panose="020B0604030504040204" pitchFamily="34"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ea typeface="Verdana" panose="020B0604030504040204" pitchFamily="34" charset="0"/>
                <a:cs typeface="Times New Roman" panose="02020603050405020304" pitchFamily="18" charset="0"/>
              </a:rPr>
              <a:t>слайдових</a:t>
            </a:r>
            <a:r>
              <a:rPr lang="uk-UA" dirty="0">
                <a:ln>
                  <a:solidFill>
                    <a:schemeClr val="tx1"/>
                  </a:solidFill>
                </a:ln>
                <a:latin typeface="Times New Roman" panose="02020603050405020304" pitchFamily="18" charset="0"/>
                <a:ea typeface="Verdana" panose="020B0604030504040204" pitchFamily="34"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ea typeface="Verdana" panose="020B0604030504040204" pitchFamily="34" charset="0"/>
                <a:cs typeface="Times New Roman" panose="02020603050405020304" pitchFamily="18" charset="0"/>
              </a:rPr>
              <a:t>Microsoft </a:t>
            </a:r>
            <a:r>
              <a:rPr lang="en-US" dirty="0" err="1">
                <a:ln>
                  <a:solidFill>
                    <a:schemeClr val="tx1"/>
                  </a:solidFill>
                </a:ln>
                <a:latin typeface="Times New Roman" panose="02020603050405020304" pitchFamily="18" charset="0"/>
                <a:ea typeface="Verdana" panose="020B0604030504040204" pitchFamily="34" charset="0"/>
                <a:cs typeface="Times New Roman" panose="02020603050405020304" pitchFamily="18" charset="0"/>
              </a:rPr>
              <a:t>Powerpoint</a:t>
            </a:r>
            <a:endParaRPr lang="en-US" dirty="0">
              <a:ln>
                <a:solidFill>
                  <a:schemeClr val="tx1"/>
                </a:solidFill>
              </a:ln>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9683385A-09E2-4CB1-AC66-8C1F34C9D073}"/>
              </a:ext>
            </a:extLst>
          </p:cNvPr>
          <p:cNvSpPr txBox="1"/>
          <p:nvPr/>
        </p:nvSpPr>
        <p:spPr>
          <a:xfrm>
            <a:off x="72008" y="1196763"/>
            <a:ext cx="12047984"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a:t>
            </a:r>
          </a:p>
        </p:txBody>
      </p:sp>
      <p:sp>
        <p:nvSpPr>
          <p:cNvPr id="8" name="TextBox 7">
            <a:extLst>
              <a:ext uri="{FF2B5EF4-FFF2-40B4-BE49-F238E27FC236}">
                <a16:creationId xmlns:a16="http://schemas.microsoft.com/office/drawing/2014/main" xmlns="" id="{15204B3B-F8A9-471E-8051-3C62D63426CD}"/>
              </a:ext>
            </a:extLst>
          </p:cNvPr>
          <p:cNvSpPr txBox="1"/>
          <p:nvPr/>
        </p:nvSpPr>
        <p:spPr>
          <a:xfrm>
            <a:off x="72008" y="1801421"/>
            <a:ext cx="12047984"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4"/>
              <a:defRPr/>
            </a:pPr>
            <a:r>
              <a:rPr lang="uk-UA" sz="2800" b="1" i="1" kern="0" dirty="0">
                <a:solidFill>
                  <a:schemeClr val="bg1"/>
                </a:solidFill>
              </a:rPr>
              <a:t>Знайти та вибрати файл презентації</a:t>
            </a:r>
            <a:endParaRPr lang="uk-UA" sz="2800" b="1" i="1" kern="0" dirty="0">
              <a:solidFill>
                <a:srgbClr val="FFFF00"/>
              </a:solidFill>
            </a:endParaRPr>
          </a:p>
        </p:txBody>
      </p:sp>
      <p:pic>
        <p:nvPicPr>
          <p:cNvPr id="4" name="Рисунок 3">
            <a:extLst>
              <a:ext uri="{FF2B5EF4-FFF2-40B4-BE49-F238E27FC236}">
                <a16:creationId xmlns:a16="http://schemas.microsoft.com/office/drawing/2014/main" xmlns="" id="{228DD001-C360-4808-82FA-8F038A270B82}"/>
              </a:ext>
            </a:extLst>
          </p:cNvPr>
          <p:cNvPicPr>
            <a:picLocks noChangeAspect="1"/>
          </p:cNvPicPr>
          <p:nvPr/>
        </p:nvPicPr>
        <p:blipFill>
          <a:blip r:embed="rId2"/>
          <a:stretch>
            <a:fillRect/>
          </a:stretch>
        </p:blipFill>
        <p:spPr>
          <a:xfrm>
            <a:off x="1042987" y="2474905"/>
            <a:ext cx="10106025" cy="389572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4862E0CA-BFA6-4621-8F5E-D944C97A8B0F}"/>
              </a:ext>
            </a:extLst>
          </p:cNvPr>
          <p:cNvSpPr txBox="1"/>
          <p:nvPr/>
        </p:nvSpPr>
        <p:spPr>
          <a:xfrm>
            <a:off x="8898198" y="4295906"/>
            <a:ext cx="2841520" cy="1384995"/>
          </a:xfrm>
          <a:prstGeom prst="wedgeRectCallout">
            <a:avLst>
              <a:gd name="adj1" fmla="val -41248"/>
              <a:gd name="adj2" fmla="val 71729"/>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71500" lvl="0" indent="-571500" fontAlgn="base">
              <a:spcBef>
                <a:spcPct val="0"/>
              </a:spcBef>
              <a:spcAft>
                <a:spcPct val="0"/>
              </a:spcAft>
              <a:buFont typeface="+mj-lt"/>
              <a:buAutoNum type="arabicPeriod" startAt="5"/>
              <a:defRPr/>
            </a:pPr>
            <a:r>
              <a:rPr lang="uk-UA" sz="2800" b="1" i="1" kern="0" dirty="0">
                <a:solidFill>
                  <a:schemeClr val="bg1"/>
                </a:solidFill>
              </a:rPr>
              <a:t>Вибрати кнопку </a:t>
            </a:r>
            <a:r>
              <a:rPr lang="uk-UA" sz="2800" b="1" i="1" kern="0" dirty="0">
                <a:solidFill>
                  <a:srgbClr val="FFFF00"/>
                </a:solidFill>
              </a:rPr>
              <a:t>Відкрити</a:t>
            </a:r>
          </a:p>
        </p:txBody>
      </p:sp>
      <p:sp>
        <p:nvSpPr>
          <p:cNvPr id="13" name="Прямокутник 12">
            <a:extLst>
              <a:ext uri="{FF2B5EF4-FFF2-40B4-BE49-F238E27FC236}">
                <a16:creationId xmlns:a16="http://schemas.microsoft.com/office/drawing/2014/main" xmlns="" id="{4C978D70-C915-4FB7-864A-4C3B7E4FC3EA}"/>
              </a:ext>
            </a:extLst>
          </p:cNvPr>
          <p:cNvSpPr/>
          <p:nvPr/>
        </p:nvSpPr>
        <p:spPr>
          <a:xfrm>
            <a:off x="3717350" y="4142477"/>
            <a:ext cx="1769050" cy="404123"/>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cxnSp>
        <p:nvCxnSpPr>
          <p:cNvPr id="14" name="Пряма зі стрілкою 13">
            <a:extLst>
              <a:ext uri="{FF2B5EF4-FFF2-40B4-BE49-F238E27FC236}">
                <a16:creationId xmlns:a16="http://schemas.microsoft.com/office/drawing/2014/main" xmlns="" id="{8192BD95-A5FF-4B26-B09E-2792D24E66AA}"/>
              </a:ext>
            </a:extLst>
          </p:cNvPr>
          <p:cNvCxnSpPr>
            <a:cxnSpLocks/>
            <a:stCxn id="8" idx="2"/>
            <a:endCxn id="13" idx="0"/>
          </p:cNvCxnSpPr>
          <p:nvPr/>
        </p:nvCxnSpPr>
        <p:spPr>
          <a:xfrm flipH="1">
            <a:off x="4601875" y="2324641"/>
            <a:ext cx="1494125" cy="1817836"/>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193458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3000"/>
                            </p:stCondLst>
                            <p:childTnLst>
                              <p:par>
                                <p:cTn id="19" presetID="22" presetClass="entr" presetSubtype="1" fill="hold" nodeType="afterEffect">
                                  <p:stCondLst>
                                    <p:cond delay="15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400"/>
                                        <p:tgtEl>
                                          <p:spTgt spid="14"/>
                                        </p:tgtEl>
                                      </p:cBhvr>
                                    </p:animEffect>
                                  </p:childTnLst>
                                </p:cTn>
                              </p:par>
                            </p:childTnLst>
                          </p:cTn>
                        </p:par>
                        <p:par>
                          <p:cTn id="22" fill="hold">
                            <p:stCondLst>
                              <p:cond delay="355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1000"/>
                                        <p:tgtEl>
                                          <p:spTgt spid="13"/>
                                        </p:tgtEl>
                                      </p:cBhvr>
                                    </p:animEffect>
                                  </p:childTnLst>
                                </p:cTn>
                              </p:par>
                            </p:childTnLst>
                          </p:cTn>
                        </p:par>
                        <p:par>
                          <p:cTn id="26" fill="hold">
                            <p:stCondLst>
                              <p:cond delay="455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315531"/>
            <a:ext cx="11582400" cy="841248"/>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a:ln>
                  <a:solidFill>
                    <a:schemeClr val="tx1"/>
                  </a:solidFill>
                </a:ln>
                <a:latin typeface="Times New Roman" panose="02020603050405020304" pitchFamily="18" charset="0"/>
                <a:cs typeface="Times New Roman" panose="02020603050405020304" pitchFamily="18" charset="0"/>
              </a:rPr>
              <a:t>Microsoft </a:t>
            </a:r>
            <a:r>
              <a:rPr lang="en-US" dirty="0" smtClean="0">
                <a:ln>
                  <a:solidFill>
                    <a:schemeClr val="tx1"/>
                  </a:solidFill>
                </a:ln>
                <a:latin typeface="Times New Roman" panose="02020603050405020304" pitchFamily="18" charset="0"/>
                <a:cs typeface="Times New Roman" panose="02020603050405020304" pitchFamily="18" charset="0"/>
              </a:rPr>
              <a:t> </a:t>
            </a:r>
            <a:r>
              <a:rPr lang="en-US" dirty="0" err="1" smtClean="0">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299795"/>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Після завершення створення презентації передбачається її </a:t>
            </a:r>
            <a:r>
              <a:rPr lang="uk-UA" sz="2800" b="1" i="1" kern="0" dirty="0">
                <a:solidFill>
                  <a:srgbClr val="FFFF00"/>
                </a:solidFill>
              </a:rPr>
              <a:t>показ</a:t>
            </a:r>
            <a:r>
              <a:rPr lang="uk-UA" sz="2800" b="1" i="1" kern="0" dirty="0">
                <a:solidFill>
                  <a:schemeClr val="bg1"/>
                </a:solidFill>
              </a:rPr>
              <a:t> (</a:t>
            </a:r>
            <a:r>
              <a:rPr lang="uk-UA" sz="2800" b="1" i="1" kern="0" dirty="0">
                <a:solidFill>
                  <a:srgbClr val="FFFF00"/>
                </a:solidFill>
              </a:rPr>
              <a:t>демонстрація</a:t>
            </a:r>
            <a:r>
              <a:rPr lang="uk-UA" sz="2800" b="1" i="1" kern="0" dirty="0">
                <a:solidFill>
                  <a:schemeClr val="bg1"/>
                </a:solidFill>
              </a:rPr>
              <a:t>) </a:t>
            </a:r>
            <a:r>
              <a:rPr lang="uk-UA" sz="2800" b="1" i="1" kern="0" dirty="0">
                <a:solidFill>
                  <a:srgbClr val="FFFFFF"/>
                </a:solidFill>
              </a:rPr>
              <a:t>за допомогою вибору відповідних інструментів.</a:t>
            </a:r>
            <a:endParaRPr lang="uk-UA" sz="2800" b="1" i="1" kern="0" dirty="0">
              <a:solidFill>
                <a:schemeClr val="bg1"/>
              </a:solidFill>
            </a:endParaRPr>
          </a:p>
        </p:txBody>
      </p:sp>
      <p:sp>
        <p:nvSpPr>
          <p:cNvPr id="5" name="Прямокутник 4">
            <a:extLst>
              <a:ext uri="{FF2B5EF4-FFF2-40B4-BE49-F238E27FC236}">
                <a16:creationId xmlns:a16="http://schemas.microsoft.com/office/drawing/2014/main" xmlns="" id="{3E013EF9-7DFA-4C95-A73C-5B10409F57DF}"/>
              </a:ext>
            </a:extLst>
          </p:cNvPr>
          <p:cNvSpPr/>
          <p:nvPr/>
        </p:nvSpPr>
        <p:spPr>
          <a:xfrm>
            <a:off x="72008" y="2664807"/>
            <a:ext cx="3973050" cy="200570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Інструменти на вкладці </a:t>
            </a:r>
            <a:r>
              <a:rPr lang="uk-UA" sz="2800" b="1" i="1" kern="0" dirty="0">
                <a:solidFill>
                  <a:srgbClr val="FFFF00"/>
                </a:solidFill>
              </a:rPr>
              <a:t>Показ слайдів</a:t>
            </a:r>
          </a:p>
        </p:txBody>
      </p:sp>
      <p:sp>
        <p:nvSpPr>
          <p:cNvPr id="7" name="Прямокутник 6">
            <a:extLst>
              <a:ext uri="{FF2B5EF4-FFF2-40B4-BE49-F238E27FC236}">
                <a16:creationId xmlns:a16="http://schemas.microsoft.com/office/drawing/2014/main" xmlns="" id="{7B98FDDA-96BB-4148-BFEB-4E681C78F871}"/>
              </a:ext>
            </a:extLst>
          </p:cNvPr>
          <p:cNvSpPr/>
          <p:nvPr/>
        </p:nvSpPr>
        <p:spPr>
          <a:xfrm>
            <a:off x="4110553" y="2664807"/>
            <a:ext cx="3973050" cy="200570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Інструменти в нижній частині вікна</a:t>
            </a:r>
            <a:endParaRPr lang="uk-UA" sz="2800" b="1" i="1" kern="0" dirty="0">
              <a:solidFill>
                <a:srgbClr val="FFFFFF"/>
              </a:solidFill>
            </a:endParaRPr>
          </a:p>
        </p:txBody>
      </p:sp>
      <p:sp>
        <p:nvSpPr>
          <p:cNvPr id="8" name="Прямокутник 7">
            <a:extLst>
              <a:ext uri="{FF2B5EF4-FFF2-40B4-BE49-F238E27FC236}">
                <a16:creationId xmlns:a16="http://schemas.microsoft.com/office/drawing/2014/main" xmlns="" id="{18AC34FF-456A-4F67-93D4-734CCFED6547}"/>
              </a:ext>
            </a:extLst>
          </p:cNvPr>
          <p:cNvSpPr/>
          <p:nvPr/>
        </p:nvSpPr>
        <p:spPr>
          <a:xfrm>
            <a:off x="8149101" y="2664807"/>
            <a:ext cx="3973050" cy="125695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Комбінації клавіш</a:t>
            </a:r>
            <a:endParaRPr lang="uk-UA" sz="2800" b="1" i="1" kern="0" dirty="0">
              <a:solidFill>
                <a:srgbClr val="FFFFFF"/>
              </a:solidFill>
            </a:endParaRPr>
          </a:p>
        </p:txBody>
      </p:sp>
      <p:pic>
        <p:nvPicPr>
          <p:cNvPr id="9" name="Рисунок 8">
            <a:extLst>
              <a:ext uri="{FF2B5EF4-FFF2-40B4-BE49-F238E27FC236}">
                <a16:creationId xmlns:a16="http://schemas.microsoft.com/office/drawing/2014/main" xmlns="" id="{9FF26CEA-EBC9-408F-AA7D-2333C5C4C15F}"/>
              </a:ext>
            </a:extLst>
          </p:cNvPr>
          <p:cNvPicPr>
            <a:picLocks noChangeAspect="1"/>
          </p:cNvPicPr>
          <p:nvPr/>
        </p:nvPicPr>
        <p:blipFill rotWithShape="1">
          <a:blip r:embed="rId2"/>
          <a:srcRect r="28933"/>
          <a:stretch/>
        </p:blipFill>
        <p:spPr>
          <a:xfrm>
            <a:off x="72009" y="4767885"/>
            <a:ext cx="3973050" cy="1593318"/>
          </a:xfrm>
          <a:prstGeom prst="rect">
            <a:avLst/>
          </a:prstGeom>
          <a:ln>
            <a:noFill/>
          </a:ln>
          <a:effectLst>
            <a:outerShdw blurRad="292100" dist="139700" dir="2700000" algn="tl" rotWithShape="0">
              <a:srgbClr val="333333">
                <a:alpha val="65000"/>
              </a:srgbClr>
            </a:outerShdw>
          </a:effectLst>
        </p:spPr>
      </p:pic>
      <p:pic>
        <p:nvPicPr>
          <p:cNvPr id="11" name="Рисунок 10">
            <a:extLst>
              <a:ext uri="{FF2B5EF4-FFF2-40B4-BE49-F238E27FC236}">
                <a16:creationId xmlns:a16="http://schemas.microsoft.com/office/drawing/2014/main" xmlns="" id="{23AC564D-32E9-407C-9C65-4E52109A432F}"/>
              </a:ext>
            </a:extLst>
          </p:cNvPr>
          <p:cNvPicPr>
            <a:picLocks noChangeAspect="1"/>
          </p:cNvPicPr>
          <p:nvPr/>
        </p:nvPicPr>
        <p:blipFill rotWithShape="1">
          <a:blip r:embed="rId3"/>
          <a:srcRect b="2636"/>
          <a:stretch/>
        </p:blipFill>
        <p:spPr>
          <a:xfrm>
            <a:off x="4110553" y="5183614"/>
            <a:ext cx="3973050" cy="690771"/>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46CB968C-C6F0-4BB2-96E7-F362F8885D42}"/>
              </a:ext>
            </a:extLst>
          </p:cNvPr>
          <p:cNvSpPr/>
          <p:nvPr/>
        </p:nvSpPr>
        <p:spPr>
          <a:xfrm>
            <a:off x="7091087" y="5234879"/>
            <a:ext cx="890035" cy="658208"/>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Прямокутник 12">
            <a:extLst>
              <a:ext uri="{FF2B5EF4-FFF2-40B4-BE49-F238E27FC236}">
                <a16:creationId xmlns:a16="http://schemas.microsoft.com/office/drawing/2014/main" xmlns="" id="{29368927-6075-4270-B001-A514B396EE9D}"/>
              </a:ext>
            </a:extLst>
          </p:cNvPr>
          <p:cNvSpPr/>
          <p:nvPr/>
        </p:nvSpPr>
        <p:spPr>
          <a:xfrm>
            <a:off x="8149097" y="4019826"/>
            <a:ext cx="3973050" cy="2651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00"/>
                </a:solidFill>
              </a:rPr>
              <a:t>F5</a:t>
            </a:r>
            <a:r>
              <a:rPr lang="en-US" sz="2800" b="1" i="1" kern="0" dirty="0">
                <a:solidFill>
                  <a:schemeClr val="bg1"/>
                </a:solidFill>
              </a:rPr>
              <a:t> </a:t>
            </a:r>
            <a:r>
              <a:rPr lang="uk-UA" sz="2800" b="1" i="1" kern="0" dirty="0">
                <a:solidFill>
                  <a:schemeClr val="bg1"/>
                </a:solidFill>
              </a:rPr>
              <a:t>для показу презентації з початку,</a:t>
            </a:r>
          </a:p>
          <a:p>
            <a:pPr lvl="0" algn="ctr" fontAlgn="base">
              <a:spcBef>
                <a:spcPct val="0"/>
              </a:spcBef>
              <a:spcAft>
                <a:spcPct val="0"/>
              </a:spcAft>
              <a:defRPr/>
            </a:pPr>
            <a:r>
              <a:rPr lang="en-US" sz="2800" b="1" i="1" kern="0" dirty="0">
                <a:solidFill>
                  <a:srgbClr val="FFFF00"/>
                </a:solidFill>
              </a:rPr>
              <a:t>Shift+F5 </a:t>
            </a:r>
            <a:r>
              <a:rPr lang="en-US" sz="2800" b="1" i="1" kern="0" dirty="0">
                <a:solidFill>
                  <a:schemeClr val="bg1"/>
                </a:solidFill>
              </a:rPr>
              <a:t>— </a:t>
            </a:r>
            <a:r>
              <a:rPr lang="uk-UA" sz="2800" b="1" i="1" kern="0" dirty="0">
                <a:solidFill>
                  <a:schemeClr val="bg1"/>
                </a:solidFill>
              </a:rPr>
              <a:t>для показу з поточного слайда</a:t>
            </a:r>
            <a:endParaRPr lang="uk-UA" sz="2800" b="1" i="1" kern="0" dirty="0">
              <a:solidFill>
                <a:srgbClr val="FFFFFF"/>
              </a:solidFill>
            </a:endParaRPr>
          </a:p>
        </p:txBody>
      </p:sp>
    </p:spTree>
    <p:extLst>
      <p:ext uri="{BB962C8B-B14F-4D97-AF65-F5344CB8AC3E}">
        <p14:creationId xmlns:p14="http://schemas.microsoft.com/office/powerpoint/2010/main" val="2099906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1000"/>
                                        <p:tgtEl>
                                          <p:spTgt spid="1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par>
                          <p:cTn id="36" fill="hold">
                            <p:stCondLst>
                              <p:cond delay="6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xmlns="" id="{D70F1A6C-8A6F-4B1F-A223-F31144335DC6}"/>
              </a:ext>
            </a:extLst>
          </p:cNvPr>
          <p:cNvSpPr/>
          <p:nvPr/>
        </p:nvSpPr>
        <p:spPr>
          <a:xfrm>
            <a:off x="116841" y="79749"/>
            <a:ext cx="1051560" cy="538985"/>
          </a:xfrm>
          <a:prstGeom prst="rect">
            <a:avLst/>
          </a:prstGeom>
          <a:noFill/>
          <a:ln w="12700" cap="flat" cmpd="sng" algn="ctr">
            <a:noFill/>
            <a:prstDash val="solid"/>
            <a:miter lim="800000"/>
          </a:ln>
          <a:effectLst/>
        </p:spPr>
        <p:txBody>
          <a:bodyPr rtlCol="0" anchor="ctr"/>
          <a:lstStyle/>
          <a:p>
            <a:pPr lvl="0" algn="ctr" defTabSz="914377" fontAlgn="base">
              <a:spcBef>
                <a:spcPct val="0"/>
              </a:spcBef>
              <a:spcAft>
                <a:spcPct val="0"/>
              </a:spcAft>
              <a:defRPr/>
            </a:pPr>
            <a:r>
              <a:rPr lang="uk-UA" sz="1200" b="1" kern="0" dirty="0">
                <a:solidFill>
                  <a:schemeClr val="bg1"/>
                </a:solidFill>
                <a:latin typeface="Comic Sans MS" panose="030F0702030302020204" pitchFamily="66" charset="0"/>
                <a:cs typeface="Arial" panose="020B0604020202020204" pitchFamily="34" charset="0"/>
              </a:rPr>
              <a:t>Розділ 3</a:t>
            </a:r>
          </a:p>
          <a:p>
            <a:pPr lvl="0" algn="ctr" defTabSz="914377" fontAlgn="base">
              <a:spcBef>
                <a:spcPct val="0"/>
              </a:spcBef>
              <a:spcAft>
                <a:spcPct val="0"/>
              </a:spcAft>
              <a:defRPr/>
            </a:pPr>
            <a:r>
              <a:rPr lang="uk-UA" sz="1200" b="1" kern="0" dirty="0">
                <a:solidFill>
                  <a:schemeClr val="bg1"/>
                </a:solidFill>
                <a:latin typeface="Comic Sans MS" panose="030F0702030302020204" pitchFamily="66" charset="0"/>
                <a:cs typeface="Arial" panose="020B0604020202020204" pitchFamily="34" charset="0"/>
              </a:rPr>
              <a:t>§ 3.1</a:t>
            </a:r>
          </a:p>
        </p:txBody>
      </p:sp>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51136"/>
            <a:ext cx="11582400" cy="841248"/>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Опрацювання </a:t>
            </a:r>
            <a:r>
              <a:rPr lang="uk-UA" dirty="0" err="1">
                <a:ln>
                  <a:solidFill>
                    <a:schemeClr val="tx1"/>
                  </a:solidFill>
                </a:ln>
                <a:latin typeface="Times New Roman" panose="02020603050405020304" pitchFamily="18" charset="0"/>
                <a:cs typeface="Times New Roman" panose="02020603050405020304" pitchFamily="18" charset="0"/>
              </a:rPr>
              <a:t>слайдових</a:t>
            </a:r>
            <a:r>
              <a:rPr lang="uk-UA" dirty="0">
                <a:ln>
                  <a:solidFill>
                    <a:schemeClr val="tx1"/>
                  </a:solidFill>
                </a:ln>
                <a:latin typeface="Times New Roman" panose="02020603050405020304" pitchFamily="18" charset="0"/>
                <a:cs typeface="Times New Roman" panose="02020603050405020304" pitchFamily="18" charset="0"/>
              </a:rPr>
              <a:t> презентацій у редакторі </a:t>
            </a:r>
            <a:r>
              <a:rPr lang="en-US" dirty="0" smtClean="0">
                <a:ln>
                  <a:solidFill>
                    <a:schemeClr val="tx1"/>
                  </a:solidFill>
                </a:ln>
                <a:latin typeface="Times New Roman" panose="02020603050405020304" pitchFamily="18" charset="0"/>
                <a:cs typeface="Times New Roman" panose="02020603050405020304" pitchFamily="18" charset="0"/>
              </a:rPr>
              <a:t>Microsoft  </a:t>
            </a:r>
            <a:r>
              <a:rPr lang="en-US" dirty="0" err="1" smtClean="0">
                <a:ln>
                  <a:solidFill>
                    <a:schemeClr val="tx1"/>
                  </a:solidFill>
                </a:ln>
                <a:latin typeface="Times New Roman" panose="02020603050405020304" pitchFamily="18" charset="0"/>
                <a:cs typeface="Times New Roman" panose="02020603050405020304" pitchFamily="18" charset="0"/>
              </a:rPr>
              <a:t>Powerpoint</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Демонструвати комп’ютерну презентацію можна</a:t>
            </a:r>
          </a:p>
        </p:txBody>
      </p:sp>
      <p:sp>
        <p:nvSpPr>
          <p:cNvPr id="5" name="Прямокутник 4">
            <a:extLst>
              <a:ext uri="{FF2B5EF4-FFF2-40B4-BE49-F238E27FC236}">
                <a16:creationId xmlns:a16="http://schemas.microsoft.com/office/drawing/2014/main" xmlns="" id="{593E0730-86B6-47A3-A9E0-BF1A3D125405}"/>
              </a:ext>
            </a:extLst>
          </p:cNvPr>
          <p:cNvSpPr/>
          <p:nvPr/>
        </p:nvSpPr>
        <p:spPr>
          <a:xfrm>
            <a:off x="72008" y="1801824"/>
            <a:ext cx="3973050" cy="15844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на моніторі комп'ютера</a:t>
            </a:r>
          </a:p>
        </p:txBody>
      </p:sp>
      <p:sp>
        <p:nvSpPr>
          <p:cNvPr id="7" name="Прямокутник 6">
            <a:extLst>
              <a:ext uri="{FF2B5EF4-FFF2-40B4-BE49-F238E27FC236}">
                <a16:creationId xmlns:a16="http://schemas.microsoft.com/office/drawing/2014/main" xmlns="" id="{2E67B5CB-578E-4D88-B211-C1323C80D045}"/>
              </a:ext>
            </a:extLst>
          </p:cNvPr>
          <p:cNvSpPr/>
          <p:nvPr/>
        </p:nvSpPr>
        <p:spPr>
          <a:xfrm>
            <a:off x="4110553" y="1801824"/>
            <a:ext cx="3973050" cy="15844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на екрані телевізора</a:t>
            </a:r>
          </a:p>
        </p:txBody>
      </p:sp>
      <p:sp>
        <p:nvSpPr>
          <p:cNvPr id="8" name="Прямокутник 7">
            <a:extLst>
              <a:ext uri="{FF2B5EF4-FFF2-40B4-BE49-F238E27FC236}">
                <a16:creationId xmlns:a16="http://schemas.microsoft.com/office/drawing/2014/main" xmlns="" id="{23E26C3D-C055-46A0-AF1C-56E07627DE96}"/>
              </a:ext>
            </a:extLst>
          </p:cNvPr>
          <p:cNvSpPr/>
          <p:nvPr/>
        </p:nvSpPr>
        <p:spPr>
          <a:xfrm>
            <a:off x="8149101" y="1801824"/>
            <a:ext cx="3973050" cy="275007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використовуючи мультимедійний проектор, на спеціальному екрані чи сенсорній дошці</a:t>
            </a:r>
          </a:p>
        </p:txBody>
      </p:sp>
      <p:pic>
        <p:nvPicPr>
          <p:cNvPr id="9" name="Picture 2" descr="Пов’язане зображення">
            <a:extLst>
              <a:ext uri="{FF2B5EF4-FFF2-40B4-BE49-F238E27FC236}">
                <a16:creationId xmlns:a16="http://schemas.microsoft.com/office/drawing/2014/main" xmlns="" id="{22201B83-E4DE-4F27-A9DB-43409EF5F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0" y="2792604"/>
            <a:ext cx="4431323" cy="4431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jector icon">
            <a:extLst>
              <a:ext uri="{FF2B5EF4-FFF2-40B4-BE49-F238E27FC236}">
                <a16:creationId xmlns:a16="http://schemas.microsoft.com/office/drawing/2014/main" xmlns="" id="{5AA443A0-6060-44D9-94D7-4BB2386EA2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3314" y="4633744"/>
            <a:ext cx="2064624" cy="20646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deo Television icon PNG, ICO or ICNS | Free vector icons">
            <a:extLst>
              <a:ext uri="{FF2B5EF4-FFF2-40B4-BE49-F238E27FC236}">
                <a16:creationId xmlns:a16="http://schemas.microsoft.com/office/drawing/2014/main" xmlns="" id="{FDD429D4-B172-4FA7-B0B2-BCFDE5110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553" y="3494955"/>
            <a:ext cx="3973050" cy="274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84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750" fill="hold"/>
                                        <p:tgtEl>
                                          <p:spTgt spid="4098"/>
                                        </p:tgtEl>
                                        <p:attrNameLst>
                                          <p:attrName>ppt_w</p:attrName>
                                        </p:attrNameLst>
                                      </p:cBhvr>
                                      <p:tavLst>
                                        <p:tav tm="0">
                                          <p:val>
                                            <p:fltVal val="0"/>
                                          </p:val>
                                        </p:tav>
                                        <p:tav tm="100000">
                                          <p:val>
                                            <p:strVal val="#ppt_w"/>
                                          </p:val>
                                        </p:tav>
                                      </p:tavLst>
                                    </p:anim>
                                    <p:anim calcmode="lin" valueType="num">
                                      <p:cBhvr>
                                        <p:cTn id="26" dur="750" fill="hold"/>
                                        <p:tgtEl>
                                          <p:spTgt spid="4098"/>
                                        </p:tgtEl>
                                        <p:attrNameLst>
                                          <p:attrName>ppt_h</p:attrName>
                                        </p:attrNameLst>
                                      </p:cBhvr>
                                      <p:tavLst>
                                        <p:tav tm="0">
                                          <p:val>
                                            <p:fltVal val="0"/>
                                          </p:val>
                                        </p:tav>
                                        <p:tav tm="100000">
                                          <p:val>
                                            <p:strVal val="#ppt_h"/>
                                          </p:val>
                                        </p:tav>
                                      </p:tavLst>
                                    </p:anim>
                                    <p:animEffect transition="in" filter="fade">
                                      <p:cBhvr>
                                        <p:cTn id="27" dur="750"/>
                                        <p:tgtEl>
                                          <p:spTgt spid="4098"/>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5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fltVal val="0"/>
                                          </p:val>
                                        </p:tav>
                                        <p:tav tm="100000">
                                          <p:val>
                                            <p:strVal val="#ppt_h"/>
                                          </p:val>
                                        </p:tav>
                                      </p:tavLst>
                                    </p:anim>
                                    <p:animEffect transition="in" filter="fade">
                                      <p:cBhvr>
                                        <p:cTn id="3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173862"/>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Комп'ютерна презентація</a:t>
            </a:r>
          </a:p>
        </p:txBody>
      </p:sp>
      <p:sp>
        <p:nvSpPr>
          <p:cNvPr id="6" name="TextBox 5">
            <a:extLst>
              <a:ext uri="{FF2B5EF4-FFF2-40B4-BE49-F238E27FC236}">
                <a16:creationId xmlns:a16="http://schemas.microsoft.com/office/drawing/2014/main" xmlns="" id="{265B6A48-63DE-4DA8-9632-EF79B75EE811}"/>
              </a:ext>
            </a:extLst>
          </p:cNvPr>
          <p:cNvSpPr txBox="1"/>
          <p:nvPr/>
        </p:nvSpPr>
        <p:spPr>
          <a:xfrm>
            <a:off x="187919" y="3652245"/>
            <a:ext cx="8934340"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Чи створювали ви комп’ютерні презентації раніше? Що розміщували в них?</a:t>
            </a:r>
          </a:p>
        </p:txBody>
      </p:sp>
      <p:grpSp>
        <p:nvGrpSpPr>
          <p:cNvPr id="17" name="Групувати 16">
            <a:extLst>
              <a:ext uri="{FF2B5EF4-FFF2-40B4-BE49-F238E27FC236}">
                <a16:creationId xmlns:a16="http://schemas.microsoft.com/office/drawing/2014/main" xmlns="" id="{3BB23DEC-14C1-4A2B-A801-2C8066082397}"/>
              </a:ext>
            </a:extLst>
          </p:cNvPr>
          <p:cNvGrpSpPr/>
          <p:nvPr/>
        </p:nvGrpSpPr>
        <p:grpSpPr>
          <a:xfrm>
            <a:off x="69849" y="1196763"/>
            <a:ext cx="11702415" cy="2214468"/>
            <a:chOff x="112439" y="2732347"/>
            <a:chExt cx="11702415" cy="2214468"/>
          </a:xfrm>
        </p:grpSpPr>
        <p:sp>
          <p:nvSpPr>
            <p:cNvPr id="18" name="TextBox 17">
              <a:extLst>
                <a:ext uri="{FF2B5EF4-FFF2-40B4-BE49-F238E27FC236}">
                  <a16:creationId xmlns:a16="http://schemas.microsoft.com/office/drawing/2014/main" xmlns="" id="{891033F0-C01B-4D6D-8E61-D7F70672F2EE}"/>
                </a:ext>
              </a:extLst>
            </p:cNvPr>
            <p:cNvSpPr txBox="1"/>
            <p:nvPr/>
          </p:nvSpPr>
          <p:spPr>
            <a:xfrm>
              <a:off x="184259" y="3561820"/>
              <a:ext cx="11630595"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chemeClr val="bg1"/>
                  </a:solidFill>
                </a:rPr>
                <a:t>Чи використовували ви, ваші близькі, учителі/учительки, друзі/ подруги чи знайомі комп'ютерні презентації? З якою метою їх використовували?</a:t>
              </a:r>
            </a:p>
          </p:txBody>
        </p:sp>
        <p:sp>
          <p:nvSpPr>
            <p:cNvPr id="19" name="TextBox 18">
              <a:extLst>
                <a:ext uri="{FF2B5EF4-FFF2-40B4-BE49-F238E27FC236}">
                  <a16:creationId xmlns:a16="http://schemas.microsoft.com/office/drawing/2014/main" xmlns="" id="{7C84F566-7C35-4B73-98EB-B6019934722B}"/>
                </a:ext>
              </a:extLst>
            </p:cNvPr>
            <p:cNvSpPr txBox="1"/>
            <p:nvPr/>
          </p:nvSpPr>
          <p:spPr>
            <a:xfrm>
              <a:off x="112439" y="2732347"/>
              <a:ext cx="6025071" cy="58477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dirty="0" smtClean="0">
                  <a:solidFill>
                    <a:schemeClr val="bg1"/>
                  </a:solidFill>
                </a:rPr>
                <a:t>Давайте поміркуємо</a:t>
              </a:r>
              <a:endParaRPr lang="uk-UA" sz="3200" b="1" i="1" kern="0" dirty="0">
                <a:solidFill>
                  <a:schemeClr val="bg1"/>
                </a:solidFill>
              </a:endParaRPr>
            </a:p>
          </p:txBody>
        </p:sp>
      </p:grpSp>
      <p:sp>
        <p:nvSpPr>
          <p:cNvPr id="20" name="TextBox 19">
            <a:extLst>
              <a:ext uri="{FF2B5EF4-FFF2-40B4-BE49-F238E27FC236}">
                <a16:creationId xmlns:a16="http://schemas.microsoft.com/office/drawing/2014/main" xmlns="" id="{B5041FA6-E933-4C3C-B8A3-2B2A0AEA53A6}"/>
              </a:ext>
            </a:extLst>
          </p:cNvPr>
          <p:cNvSpPr txBox="1"/>
          <p:nvPr/>
        </p:nvSpPr>
        <p:spPr>
          <a:xfrm>
            <a:off x="172882" y="5246613"/>
            <a:ext cx="8934340"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Які програми використовують для створення комп'ютерних презентацій?</a:t>
            </a:r>
          </a:p>
        </p:txBody>
      </p:sp>
      <p:pic>
        <p:nvPicPr>
          <p:cNvPr id="21" name="Picture 2" descr="art, chart, easel, presentation icon">
            <a:extLst>
              <a:ext uri="{FF2B5EF4-FFF2-40B4-BE49-F238E27FC236}">
                <a16:creationId xmlns:a16="http://schemas.microsoft.com/office/drawing/2014/main" xmlns="" id="{BA12A6B4-B4BA-42F0-8293-6A2C2883C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167" y="3691030"/>
            <a:ext cx="2509690" cy="250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21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750" fill="hold"/>
                                        <p:tgtEl>
                                          <p:spTgt spid="21"/>
                                        </p:tgtEl>
                                        <p:attrNameLst>
                                          <p:attrName>ppt_w</p:attrName>
                                        </p:attrNameLst>
                                      </p:cBhvr>
                                      <p:tavLst>
                                        <p:tav tm="0">
                                          <p:val>
                                            <p:fltVal val="0"/>
                                          </p:val>
                                        </p:tav>
                                        <p:tav tm="100000">
                                          <p:val>
                                            <p:strVal val="#ppt_w"/>
                                          </p:val>
                                        </p:tav>
                                      </p:tavLst>
                                    </p:anim>
                                    <p:anim calcmode="lin" valueType="num">
                                      <p:cBhvr>
                                        <p:cTn id="16" dur="750" fill="hold"/>
                                        <p:tgtEl>
                                          <p:spTgt spid="21"/>
                                        </p:tgtEl>
                                        <p:attrNameLst>
                                          <p:attrName>ppt_h</p:attrName>
                                        </p:attrNameLst>
                                      </p:cBhvr>
                                      <p:tavLst>
                                        <p:tav tm="0">
                                          <p:val>
                                            <p:fltVal val="0"/>
                                          </p:val>
                                        </p:tav>
                                        <p:tav tm="100000">
                                          <p:val>
                                            <p:strVal val="#ppt_h"/>
                                          </p:val>
                                        </p:tav>
                                      </p:tavLst>
                                    </p:anim>
                                    <p:animEffect transition="in" filter="fade">
                                      <p:cBhvr>
                                        <p:cTn id="17" dur="750"/>
                                        <p:tgtEl>
                                          <p:spTgt spid="21"/>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186741"/>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Вимоги до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pic>
        <p:nvPicPr>
          <p:cNvPr id="13" name="Picture 2" descr="Keynote 6: Delivering Presentations">
            <a:extLst>
              <a:ext uri="{FF2B5EF4-FFF2-40B4-BE49-F238E27FC236}">
                <a16:creationId xmlns:a16="http://schemas.microsoft.com/office/drawing/2014/main" xmlns="" id="{D0D3C0E4-07FC-48D2-9A10-07688F2653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99" b="9524"/>
          <a:stretch/>
        </p:blipFill>
        <p:spPr bwMode="auto">
          <a:xfrm>
            <a:off x="4739148" y="2867745"/>
            <a:ext cx="7380844" cy="357781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кутник 13">
            <a:extLst>
              <a:ext uri="{FF2B5EF4-FFF2-40B4-BE49-F238E27FC236}">
                <a16:creationId xmlns:a16="http://schemas.microsoft.com/office/drawing/2014/main" xmlns="" id="{BFE83051-A6F4-4D05-9DE0-A068A3F4DB1A}"/>
              </a:ext>
            </a:extLst>
          </p:cNvPr>
          <p:cNvSpPr/>
          <p:nvPr/>
        </p:nvSpPr>
        <p:spPr>
          <a:xfrm>
            <a:off x="72009" y="2867743"/>
            <a:ext cx="4440997" cy="3577815"/>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000" b="1" i="1" kern="0" dirty="0">
                <a:solidFill>
                  <a:schemeClr val="bg1"/>
                </a:solidFill>
              </a:rPr>
              <a:t>Що має бути в презентації, щоб слухачам було зручно сприймати виступ з презентацією?</a:t>
            </a:r>
          </a:p>
        </p:txBody>
      </p:sp>
      <p:sp>
        <p:nvSpPr>
          <p:cNvPr id="16" name="TextBox 15">
            <a:extLst>
              <a:ext uri="{FF2B5EF4-FFF2-40B4-BE49-F238E27FC236}">
                <a16:creationId xmlns:a16="http://schemas.microsoft.com/office/drawing/2014/main" xmlns="" id="{6EEDAD5D-CBC9-498F-BD9A-034B4540243D}"/>
              </a:ext>
            </a:extLst>
          </p:cNvPr>
          <p:cNvSpPr txBox="1"/>
          <p:nvPr/>
        </p:nvSpPr>
        <p:spPr>
          <a:xfrm>
            <a:off x="69850" y="1781538"/>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Якою має бути комп’ютерна презентація, щоб з нею зручно було виступати перед слухачами?</a:t>
            </a:r>
          </a:p>
        </p:txBody>
      </p:sp>
      <p:sp>
        <p:nvSpPr>
          <p:cNvPr id="17" name="TextBox 16">
            <a:extLst>
              <a:ext uri="{FF2B5EF4-FFF2-40B4-BE49-F238E27FC236}">
                <a16:creationId xmlns:a16="http://schemas.microsoft.com/office/drawing/2014/main" xmlns="" id="{2109FA39-3847-4A40-BC50-527E609C5879}"/>
              </a:ext>
            </a:extLst>
          </p:cNvPr>
          <p:cNvSpPr txBox="1"/>
          <p:nvPr/>
        </p:nvSpPr>
        <p:spPr>
          <a:xfrm>
            <a:off x="69850" y="1196763"/>
            <a:ext cx="8317066" cy="58477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3200" b="1" i="1" kern="0" dirty="0">
                <a:solidFill>
                  <a:schemeClr val="bg1"/>
                </a:solidFill>
              </a:rPr>
              <a:t>Обговоріть та зробіть висновки</a:t>
            </a:r>
          </a:p>
        </p:txBody>
      </p:sp>
    </p:spTree>
    <p:extLst>
      <p:ext uri="{BB962C8B-B14F-4D97-AF65-F5344CB8AC3E}">
        <p14:creationId xmlns:p14="http://schemas.microsoft.com/office/powerpoint/2010/main" val="2641894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322" y="2916606"/>
            <a:ext cx="6575679" cy="36970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76894"/>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Вимоги до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92F76F8-0FF1-4ADB-A3E9-9E7EF22B0680}"/>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Розглянемо </a:t>
            </a:r>
            <a:r>
              <a:rPr lang="uk-UA" sz="2800" b="1" i="1" kern="0" dirty="0">
                <a:solidFill>
                  <a:srgbClr val="FFFF00"/>
                </a:solidFill>
              </a:rPr>
              <a:t>вимоги</a:t>
            </a:r>
            <a:r>
              <a:rPr lang="uk-UA" sz="2800" b="1" i="1" kern="0" dirty="0">
                <a:solidFill>
                  <a:schemeClr val="bg1"/>
                </a:solidFill>
              </a:rPr>
              <a:t> до комп’ютерної презентації, дотримання яких може покращити її сприйняття:</a:t>
            </a:r>
          </a:p>
        </p:txBody>
      </p:sp>
      <p:sp>
        <p:nvSpPr>
          <p:cNvPr id="7" name="TextBox 6">
            <a:extLst>
              <a:ext uri="{FF2B5EF4-FFF2-40B4-BE49-F238E27FC236}">
                <a16:creationId xmlns:a16="http://schemas.microsoft.com/office/drawing/2014/main" xmlns="" id="{F1161B58-C770-4E58-BE1D-07F476CC9FDA}"/>
              </a:ext>
            </a:extLst>
          </p:cNvPr>
          <p:cNvSpPr txBox="1"/>
          <p:nvPr/>
        </p:nvSpPr>
        <p:spPr>
          <a:xfrm>
            <a:off x="72008" y="2274571"/>
            <a:ext cx="12047984"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наявність титульного слайда;</a:t>
            </a:r>
          </a:p>
        </p:txBody>
      </p:sp>
      <p:sp>
        <p:nvSpPr>
          <p:cNvPr id="15" name="Прямокутник 14">
            <a:extLst>
              <a:ext uri="{FF2B5EF4-FFF2-40B4-BE49-F238E27FC236}">
                <a16:creationId xmlns:a16="http://schemas.microsoft.com/office/drawing/2014/main" xmlns="" id="{4A674C65-5020-439B-BEBA-83E6FE319876}"/>
              </a:ext>
            </a:extLst>
          </p:cNvPr>
          <p:cNvSpPr/>
          <p:nvPr/>
        </p:nvSpPr>
        <p:spPr>
          <a:xfrm>
            <a:off x="2663995" y="4335517"/>
            <a:ext cx="4761564" cy="784482"/>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6" name="TextBox 15">
            <a:extLst>
              <a:ext uri="{FF2B5EF4-FFF2-40B4-BE49-F238E27FC236}">
                <a16:creationId xmlns:a16="http://schemas.microsoft.com/office/drawing/2014/main" xmlns="" id="{AFC51F43-6837-4B16-A7EF-65C05CFB933C}"/>
              </a:ext>
            </a:extLst>
          </p:cNvPr>
          <p:cNvSpPr txBox="1"/>
          <p:nvPr/>
        </p:nvSpPr>
        <p:spPr>
          <a:xfrm>
            <a:off x="4894559" y="3588598"/>
            <a:ext cx="4117001" cy="523220"/>
          </a:xfrm>
          <a:prstGeom prst="wedgeRectCallout">
            <a:avLst>
              <a:gd name="adj1" fmla="val -44705"/>
              <a:gd name="adj2" fmla="val 149834"/>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Назва презентації</a:t>
            </a:r>
          </a:p>
        </p:txBody>
      </p:sp>
      <p:sp>
        <p:nvSpPr>
          <p:cNvPr id="17" name="Прямокутник 16">
            <a:extLst>
              <a:ext uri="{FF2B5EF4-FFF2-40B4-BE49-F238E27FC236}">
                <a16:creationId xmlns:a16="http://schemas.microsoft.com/office/drawing/2014/main" xmlns="" id="{52F48E8F-681E-4FA9-B571-D8958AE3EC6D}"/>
              </a:ext>
            </a:extLst>
          </p:cNvPr>
          <p:cNvSpPr/>
          <p:nvPr/>
        </p:nvSpPr>
        <p:spPr>
          <a:xfrm>
            <a:off x="2663995" y="5155430"/>
            <a:ext cx="2995826" cy="453848"/>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8" name="TextBox 17">
            <a:extLst>
              <a:ext uri="{FF2B5EF4-FFF2-40B4-BE49-F238E27FC236}">
                <a16:creationId xmlns:a16="http://schemas.microsoft.com/office/drawing/2014/main" xmlns="" id="{12936B3C-2D6D-4556-A218-C65EC37EEE22}"/>
              </a:ext>
            </a:extLst>
          </p:cNvPr>
          <p:cNvSpPr txBox="1"/>
          <p:nvPr/>
        </p:nvSpPr>
        <p:spPr>
          <a:xfrm>
            <a:off x="5319058" y="5661482"/>
            <a:ext cx="3440745" cy="954107"/>
          </a:xfrm>
          <a:prstGeom prst="wedgeRectCallout">
            <a:avLst>
              <a:gd name="adj1" fmla="val -60861"/>
              <a:gd name="adj2" fmla="val -87150"/>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Дані про автора</a:t>
            </a:r>
          </a:p>
        </p:txBody>
      </p:sp>
    </p:spTree>
    <p:extLst>
      <p:ext uri="{BB962C8B-B14F-4D97-AF65-F5344CB8AC3E}">
        <p14:creationId xmlns:p14="http://schemas.microsoft.com/office/powerpoint/2010/main" val="987338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par>
                          <p:cTn id="23" fill="hold">
                            <p:stCondLst>
                              <p:cond delay="4000"/>
                            </p:stCondLst>
                            <p:childTnLst>
                              <p:par>
                                <p:cTn id="24" presetID="21"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1000"/>
                                        <p:tgtEl>
                                          <p:spTgt spid="15"/>
                                        </p:tgtEl>
                                      </p:cBhvr>
                                    </p:animEffect>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childTnLst>
                          </p:cTn>
                        </p:par>
                        <p:par>
                          <p:cTn id="31" fill="hold">
                            <p:stCondLst>
                              <p:cond delay="6000"/>
                            </p:stCondLst>
                            <p:childTnLst>
                              <p:par>
                                <p:cTn id="32" presetID="21"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64015"/>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Вимоги до комп'ютерної презентації</a:t>
            </a: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a:t>
            </a:r>
          </a:p>
        </p:txBody>
      </p:sp>
      <p:sp>
        <p:nvSpPr>
          <p:cNvPr id="5" name="TextBox 4">
            <a:extLst>
              <a:ext uri="{FF2B5EF4-FFF2-40B4-BE49-F238E27FC236}">
                <a16:creationId xmlns:a16="http://schemas.microsoft.com/office/drawing/2014/main" xmlns="" id="{905B8D4F-6562-40A4-9DA9-D983EF421795}"/>
              </a:ext>
            </a:extLst>
          </p:cNvPr>
          <p:cNvSpPr txBox="1"/>
          <p:nvPr/>
        </p:nvSpPr>
        <p:spPr>
          <a:xfrm>
            <a:off x="72008" y="1801421"/>
            <a:ext cx="12047984"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наявність </a:t>
            </a:r>
            <a:r>
              <a:rPr lang="uk-UA" sz="2800" b="1" i="1" kern="0" dirty="0">
                <a:solidFill>
                  <a:srgbClr val="FFFF00"/>
                </a:solidFill>
              </a:rPr>
              <a:t>заголовка</a:t>
            </a:r>
            <a:r>
              <a:rPr lang="uk-UA" sz="2800" b="1" i="1" kern="0" dirty="0">
                <a:solidFill>
                  <a:schemeClr val="bg1"/>
                </a:solidFill>
              </a:rPr>
              <a:t> на кожному слайді;</a:t>
            </a:r>
          </a:p>
        </p:txBody>
      </p:sp>
      <p:sp>
        <p:nvSpPr>
          <p:cNvPr id="8" name="TextBox 7">
            <a:extLst>
              <a:ext uri="{FF2B5EF4-FFF2-40B4-BE49-F238E27FC236}">
                <a16:creationId xmlns:a16="http://schemas.microsoft.com/office/drawing/2014/main" xmlns="" id="{A8891FA0-EF2D-47AE-842C-2D075B252396}"/>
              </a:ext>
            </a:extLst>
          </p:cNvPr>
          <p:cNvSpPr txBox="1"/>
          <p:nvPr/>
        </p:nvSpPr>
        <p:spPr>
          <a:xfrm>
            <a:off x="70929" y="5038873"/>
            <a:ext cx="12047984"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усі слайди оформлені в одному стилі;</a:t>
            </a:r>
          </a:p>
        </p:txBody>
      </p:sp>
      <p:sp>
        <p:nvSpPr>
          <p:cNvPr id="9" name="TextBox 8">
            <a:extLst>
              <a:ext uri="{FF2B5EF4-FFF2-40B4-BE49-F238E27FC236}">
                <a16:creationId xmlns:a16="http://schemas.microsoft.com/office/drawing/2014/main" xmlns="" id="{7DBD293F-6474-4D99-8A33-C32956320861}"/>
              </a:ext>
            </a:extLst>
          </p:cNvPr>
          <p:cNvSpPr txBox="1"/>
          <p:nvPr/>
        </p:nvSpPr>
        <p:spPr>
          <a:xfrm>
            <a:off x="70929" y="5654855"/>
            <a:ext cx="12047984"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зображення ілюструють текст, не містять дрібних деталей;</a:t>
            </a:r>
          </a:p>
        </p:txBody>
      </p:sp>
      <p:pic>
        <p:nvPicPr>
          <p:cNvPr id="3074" name="Picture 2" descr="D:\6.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93" r="1491" b="25925"/>
          <a:stretch/>
        </p:blipFill>
        <p:spPr bwMode="auto">
          <a:xfrm>
            <a:off x="78830" y="2371742"/>
            <a:ext cx="11981793" cy="259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2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12499"/>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Вимоги до комп'ютерної презентації</a:t>
            </a:r>
          </a:p>
        </p:txBody>
      </p:sp>
      <p:sp>
        <p:nvSpPr>
          <p:cNvPr id="7" name="TextBox 6">
            <a:extLst>
              <a:ext uri="{FF2B5EF4-FFF2-40B4-BE49-F238E27FC236}">
                <a16:creationId xmlns:a16="http://schemas.microsoft.com/office/drawing/2014/main" xmlns="" id="{57528767-705A-4B8B-A92C-47E65B95C881}"/>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a:t>
            </a:r>
          </a:p>
        </p:txBody>
      </p:sp>
      <p:sp>
        <p:nvSpPr>
          <p:cNvPr id="8" name="TextBox 7">
            <a:extLst>
              <a:ext uri="{FF2B5EF4-FFF2-40B4-BE49-F238E27FC236}">
                <a16:creationId xmlns:a16="http://schemas.microsoft.com/office/drawing/2014/main" xmlns="" id="{0D5724A4-9E06-41CA-B407-87DC5A375720}"/>
              </a:ext>
            </a:extLst>
          </p:cNvPr>
          <p:cNvSpPr txBox="1"/>
          <p:nvPr/>
        </p:nvSpPr>
        <p:spPr>
          <a:xfrm>
            <a:off x="72008" y="1789762"/>
            <a:ext cx="12047984"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700" b="1" i="1" kern="0" dirty="0">
                <a:solidFill>
                  <a:schemeClr val="bg1"/>
                </a:solidFill>
              </a:rPr>
              <a:t>текст на слайді — не більше за 6-8 рядків, містить основні поняття з теми, подані короткими фразами;</a:t>
            </a:r>
          </a:p>
        </p:txBody>
      </p:sp>
      <p:sp>
        <p:nvSpPr>
          <p:cNvPr id="9" name="TextBox 8">
            <a:extLst>
              <a:ext uri="{FF2B5EF4-FFF2-40B4-BE49-F238E27FC236}">
                <a16:creationId xmlns:a16="http://schemas.microsoft.com/office/drawing/2014/main" xmlns="" id="{226DBFE1-F64F-4275-8070-060E699D5896}"/>
              </a:ext>
            </a:extLst>
          </p:cNvPr>
          <p:cNvSpPr txBox="1"/>
          <p:nvPr/>
        </p:nvSpPr>
        <p:spPr>
          <a:xfrm>
            <a:off x="72008" y="2813648"/>
            <a:ext cx="6961252" cy="92333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ü"/>
              <a:defRPr/>
            </a:pPr>
            <a:r>
              <a:rPr lang="uk-UA" sz="2700" b="1" i="1" kern="0" dirty="0">
                <a:solidFill>
                  <a:schemeClr val="bg1"/>
                </a:solidFill>
              </a:rPr>
              <a:t>розмір символів не менше</a:t>
            </a:r>
            <a:br>
              <a:rPr lang="uk-UA" sz="2700" b="1" i="1" kern="0" dirty="0">
                <a:solidFill>
                  <a:schemeClr val="bg1"/>
                </a:solidFill>
              </a:rPr>
            </a:br>
            <a:r>
              <a:rPr lang="uk-UA" sz="2700" b="1" i="1" kern="0" dirty="0">
                <a:solidFill>
                  <a:schemeClr val="bg1"/>
                </a:solidFill>
              </a:rPr>
              <a:t>ніж 24;</a:t>
            </a:r>
          </a:p>
        </p:txBody>
      </p:sp>
      <p:sp>
        <p:nvSpPr>
          <p:cNvPr id="14" name="TextBox 13">
            <a:extLst>
              <a:ext uri="{FF2B5EF4-FFF2-40B4-BE49-F238E27FC236}">
                <a16:creationId xmlns:a16="http://schemas.microsoft.com/office/drawing/2014/main" xmlns="" id="{A4DC3DC3-7B7F-4A5C-84EE-5FAEBA47F7E6}"/>
              </a:ext>
            </a:extLst>
          </p:cNvPr>
          <p:cNvSpPr txBox="1"/>
          <p:nvPr/>
        </p:nvSpPr>
        <p:spPr>
          <a:xfrm>
            <a:off x="72008" y="3806757"/>
            <a:ext cx="6961252" cy="175432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ü"/>
              <a:defRPr/>
            </a:pPr>
            <a:r>
              <a:rPr lang="uk-UA" sz="2700" b="1" i="1" kern="0" dirty="0">
                <a:solidFill>
                  <a:schemeClr val="bg1"/>
                </a:solidFill>
              </a:rPr>
              <a:t>колір символів тексту контрастний до кольору фону, текст добре видно на вибраному фоні;</a:t>
            </a:r>
          </a:p>
        </p:txBody>
      </p:sp>
      <p:sp>
        <p:nvSpPr>
          <p:cNvPr id="15" name="TextBox 14">
            <a:extLst>
              <a:ext uri="{FF2B5EF4-FFF2-40B4-BE49-F238E27FC236}">
                <a16:creationId xmlns:a16="http://schemas.microsoft.com/office/drawing/2014/main" xmlns="" id="{81F98D8F-0F1F-481B-8F45-2B56A1E27304}"/>
              </a:ext>
            </a:extLst>
          </p:cNvPr>
          <p:cNvSpPr txBox="1"/>
          <p:nvPr/>
        </p:nvSpPr>
        <p:spPr>
          <a:xfrm>
            <a:off x="72007" y="5630861"/>
            <a:ext cx="12047984"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700" b="1" i="1" kern="0" dirty="0">
                <a:solidFill>
                  <a:schemeClr val="bg1"/>
                </a:solidFill>
              </a:rPr>
              <a:t>лише доцільна анімація, яка не відволікає увагу від змісту слайда.</a:t>
            </a:r>
          </a:p>
        </p:txBody>
      </p:sp>
      <p:pic>
        <p:nvPicPr>
          <p:cNvPr id="19" name="Picture 2" descr="Результат пошуку зображень за запитом &quot;presentation&quot;">
            <a:extLst>
              <a:ext uri="{FF2B5EF4-FFF2-40B4-BE49-F238E27FC236}">
                <a16:creationId xmlns:a16="http://schemas.microsoft.com/office/drawing/2014/main" xmlns="" id="{C8813246-7889-445F-A499-C6E6CD73F3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4" b="1468"/>
          <a:stretch/>
        </p:blipFill>
        <p:spPr bwMode="auto">
          <a:xfrm>
            <a:off x="7144902" y="2813646"/>
            <a:ext cx="4975089" cy="2747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2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Effect transition="in" filter="fade">
                                      <p:cBhvr>
                                        <p:cTn id="17" dur="1000"/>
                                        <p:tgtEl>
                                          <p:spTgt spid="1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51136"/>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Вимоги до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pic>
        <p:nvPicPr>
          <p:cNvPr id="5" name="Picture 2" descr="Результат пошуку зображень за запитом &quot;powerpoint&quot;">
            <a:extLst>
              <a:ext uri="{FF2B5EF4-FFF2-40B4-BE49-F238E27FC236}">
                <a16:creationId xmlns:a16="http://schemas.microsoft.com/office/drawing/2014/main" xmlns="" id="{3D8C9B4C-4E41-425F-8A76-440E40127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63" t="2720" r="13181" b="3760"/>
          <a:stretch/>
        </p:blipFill>
        <p:spPr bwMode="auto">
          <a:xfrm>
            <a:off x="6608358" y="1196764"/>
            <a:ext cx="5513792" cy="3970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06A6E68B-A8BF-469F-9E33-4F3F3C57E902}"/>
              </a:ext>
            </a:extLst>
          </p:cNvPr>
          <p:cNvSpPr txBox="1"/>
          <p:nvPr/>
        </p:nvSpPr>
        <p:spPr>
          <a:xfrm>
            <a:off x="1567544" y="1196763"/>
            <a:ext cx="4892250" cy="39703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Для дотримання академічної доброчесності важливо розміщувати в презентації посилання на джерела, з яких отримано матеріали, розміщені на слайдах.</a:t>
            </a:r>
          </a:p>
        </p:txBody>
      </p:sp>
      <p:pic>
        <p:nvPicPr>
          <p:cNvPr id="8" name="Picture 2" descr="attention, notice, warning icon">
            <a:extLst>
              <a:ext uri="{FF2B5EF4-FFF2-40B4-BE49-F238E27FC236}">
                <a16:creationId xmlns:a16="http://schemas.microsoft.com/office/drawing/2014/main" xmlns="" id="{FC223F27-C293-4F88-B9B1-0139BC4B0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 y="1196763"/>
            <a:ext cx="1349130" cy="134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02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12499"/>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Етапи створення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69850" y="2782531"/>
            <a:ext cx="8317066" cy="129266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chemeClr val="bg1"/>
                </a:solidFill>
              </a:rPr>
              <a:t>Як залежить вміст презентації від мети її створення та аудиторії, перед якою відбуватиметься виступ?</a:t>
            </a:r>
          </a:p>
        </p:txBody>
      </p:sp>
      <p:grpSp>
        <p:nvGrpSpPr>
          <p:cNvPr id="5" name="Групувати 4">
            <a:extLst>
              <a:ext uri="{FF2B5EF4-FFF2-40B4-BE49-F238E27FC236}">
                <a16:creationId xmlns:a16="http://schemas.microsoft.com/office/drawing/2014/main" xmlns="" id="{5271B518-0391-4AB4-A85D-235CBC259413}"/>
              </a:ext>
            </a:extLst>
          </p:cNvPr>
          <p:cNvGrpSpPr/>
          <p:nvPr/>
        </p:nvGrpSpPr>
        <p:grpSpPr>
          <a:xfrm>
            <a:off x="69850" y="1196763"/>
            <a:ext cx="12050142" cy="1477327"/>
            <a:chOff x="112440" y="2732347"/>
            <a:chExt cx="12050142" cy="1477327"/>
          </a:xfrm>
        </p:grpSpPr>
        <p:sp>
          <p:nvSpPr>
            <p:cNvPr id="7" name="TextBox 6">
              <a:extLst>
                <a:ext uri="{FF2B5EF4-FFF2-40B4-BE49-F238E27FC236}">
                  <a16:creationId xmlns:a16="http://schemas.microsoft.com/office/drawing/2014/main" xmlns="" id="{5D2F82CA-596C-4BBB-B283-29137E6CB6D0}"/>
                </a:ext>
              </a:extLst>
            </p:cNvPr>
            <p:cNvSpPr txBox="1"/>
            <p:nvPr/>
          </p:nvSpPr>
          <p:spPr>
            <a:xfrm>
              <a:off x="112440" y="3317122"/>
              <a:ext cx="12050142" cy="89255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chemeClr val="bg1"/>
                  </a:solidFill>
                </a:rPr>
                <a:t>За яким планом ви дієте, створюючи комп'ютерну презентацію?</a:t>
              </a:r>
            </a:p>
          </p:txBody>
        </p:sp>
        <p:sp>
          <p:nvSpPr>
            <p:cNvPr id="8" name="TextBox 7">
              <a:extLst>
                <a:ext uri="{FF2B5EF4-FFF2-40B4-BE49-F238E27FC236}">
                  <a16:creationId xmlns:a16="http://schemas.microsoft.com/office/drawing/2014/main" xmlns="" id="{767ED29D-94E6-45AD-811D-C293969ABD15}"/>
                </a:ext>
              </a:extLst>
            </p:cNvPr>
            <p:cNvSpPr txBox="1"/>
            <p:nvPr/>
          </p:nvSpPr>
          <p:spPr>
            <a:xfrm>
              <a:off x="112440" y="2732347"/>
              <a:ext cx="8317066" cy="58477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3200" b="1" i="1" kern="0" dirty="0">
                  <a:solidFill>
                    <a:schemeClr val="bg1"/>
                  </a:solidFill>
                </a:rPr>
                <a:t>Обговоріть та зробіть висновки</a:t>
              </a:r>
            </a:p>
          </p:txBody>
        </p:sp>
      </p:grpSp>
      <p:sp>
        <p:nvSpPr>
          <p:cNvPr id="9" name="TextBox 8">
            <a:extLst>
              <a:ext uri="{FF2B5EF4-FFF2-40B4-BE49-F238E27FC236}">
                <a16:creationId xmlns:a16="http://schemas.microsoft.com/office/drawing/2014/main" xmlns="" id="{125F95BF-8C05-4355-BE43-6AFBB8C3BE71}"/>
              </a:ext>
            </a:extLst>
          </p:cNvPr>
          <p:cNvSpPr txBox="1"/>
          <p:nvPr/>
        </p:nvSpPr>
        <p:spPr>
          <a:xfrm>
            <a:off x="69850" y="4214412"/>
            <a:ext cx="8317066" cy="89255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chemeClr val="bg1"/>
                </a:solidFill>
              </a:rPr>
              <a:t>Де можна знаходити матеріали для створення презентації?</a:t>
            </a:r>
          </a:p>
        </p:txBody>
      </p:sp>
      <p:sp>
        <p:nvSpPr>
          <p:cNvPr id="11" name="TextBox 10">
            <a:extLst>
              <a:ext uri="{FF2B5EF4-FFF2-40B4-BE49-F238E27FC236}">
                <a16:creationId xmlns:a16="http://schemas.microsoft.com/office/drawing/2014/main" xmlns="" id="{7E7F370A-95C2-4755-AE59-11F9252FB87B}"/>
              </a:ext>
            </a:extLst>
          </p:cNvPr>
          <p:cNvSpPr txBox="1"/>
          <p:nvPr/>
        </p:nvSpPr>
        <p:spPr>
          <a:xfrm>
            <a:off x="69850" y="5215406"/>
            <a:ext cx="8317066" cy="129266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chemeClr val="bg1"/>
                </a:solidFill>
              </a:rPr>
              <a:t>Як дотриматися закону про авторські права під час створення комп’ютерної презентації?</a:t>
            </a:r>
          </a:p>
        </p:txBody>
      </p:sp>
      <p:pic>
        <p:nvPicPr>
          <p:cNvPr id="5122" name="Picture 2" descr="Business woman presenting with computer Royalty Free Vector">
            <a:extLst>
              <a:ext uri="{FF2B5EF4-FFF2-40B4-BE49-F238E27FC236}">
                <a16:creationId xmlns:a16="http://schemas.microsoft.com/office/drawing/2014/main" xmlns="" id="{83D715E8-717D-46E2-A858-792E08BBB8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2" b="8817"/>
          <a:stretch/>
        </p:blipFill>
        <p:spPr bwMode="auto">
          <a:xfrm>
            <a:off x="8485239" y="2782531"/>
            <a:ext cx="3634753" cy="372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82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Effect transition="in" filter="fade">
                                      <p:cBhvr>
                                        <p:cTn id="17" dur="1000"/>
                                        <p:tgtEl>
                                          <p:spTgt spid="512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38257"/>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Етапи створення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1100B40-5C25-4F54-ACCB-726CB324776F}"/>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початку роботи потрібно з’ясувати: </a:t>
            </a:r>
            <a:endParaRPr lang="uk-UA" sz="2800" b="1" i="1" kern="0" dirty="0">
              <a:solidFill>
                <a:srgbClr val="FFFFFF"/>
              </a:solidFill>
            </a:endParaRPr>
          </a:p>
        </p:txBody>
      </p:sp>
      <p:sp>
        <p:nvSpPr>
          <p:cNvPr id="15" name="Прямокутник 14">
            <a:extLst>
              <a:ext uri="{FF2B5EF4-FFF2-40B4-BE49-F238E27FC236}">
                <a16:creationId xmlns:a16="http://schemas.microsoft.com/office/drawing/2014/main" xmlns="" id="{1157C8C3-0E6C-476E-83AD-ABA7C1E6380B}"/>
              </a:ext>
            </a:extLst>
          </p:cNvPr>
          <p:cNvSpPr/>
          <p:nvPr/>
        </p:nvSpPr>
        <p:spPr>
          <a:xfrm>
            <a:off x="72008" y="2435478"/>
            <a:ext cx="3536431" cy="10844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хто буде вашими слухачами</a:t>
            </a:r>
          </a:p>
        </p:txBody>
      </p:sp>
      <p:pic>
        <p:nvPicPr>
          <p:cNvPr id="17" name="Picture 2" descr="Результат пошуку зображень за запитом &quot;презентація&quot;">
            <a:extLst>
              <a:ext uri="{FF2B5EF4-FFF2-40B4-BE49-F238E27FC236}">
                <a16:creationId xmlns:a16="http://schemas.microsoft.com/office/drawing/2014/main" xmlns="" id="{18CDF317-256B-4CB4-9B67-FFC2A9DD7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789" y="2435477"/>
            <a:ext cx="5077203" cy="28562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lderly, grandmother, grandson, old age, old lady, old woman icon">
            <a:extLst>
              <a:ext uri="{FF2B5EF4-FFF2-40B4-BE49-F238E27FC236}">
                <a16:creationId xmlns:a16="http://schemas.microsoft.com/office/drawing/2014/main" xmlns="" id="{EDC54178-874C-42CD-8597-0BBFDCE2C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 y="3600910"/>
            <a:ext cx="1690865" cy="1690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earn, reading, student, study icon">
            <a:extLst>
              <a:ext uri="{FF2B5EF4-FFF2-40B4-BE49-F238E27FC236}">
                <a16:creationId xmlns:a16="http://schemas.microsoft.com/office/drawing/2014/main" xmlns="" id="{B931DC3A-DEF2-4936-9670-C3D0055B01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575" y="3600911"/>
            <a:ext cx="1690864" cy="16908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ttention, notice, warning icon">
            <a:extLst>
              <a:ext uri="{FF2B5EF4-FFF2-40B4-BE49-F238E27FC236}">
                <a16:creationId xmlns:a16="http://schemas.microsoft.com/office/drawing/2014/main" xmlns="" id="{7F7AF073-BE42-4753-8DDB-DB6A2BD57D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72"/>
          <a:stretch/>
        </p:blipFill>
        <p:spPr bwMode="auto">
          <a:xfrm>
            <a:off x="69850" y="5486124"/>
            <a:ext cx="1134044" cy="1084469"/>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кутник 21">
            <a:extLst>
              <a:ext uri="{FF2B5EF4-FFF2-40B4-BE49-F238E27FC236}">
                <a16:creationId xmlns:a16="http://schemas.microsoft.com/office/drawing/2014/main" xmlns="" id="{BE9861CC-5043-415C-B962-1D3A6C437C64}"/>
              </a:ext>
            </a:extLst>
          </p:cNvPr>
          <p:cNvSpPr/>
          <p:nvPr/>
        </p:nvSpPr>
        <p:spPr>
          <a:xfrm>
            <a:off x="1386349" y="5486125"/>
            <a:ext cx="10735802" cy="10844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189" algn="just" fontAlgn="base">
              <a:spcBef>
                <a:spcPct val="0"/>
              </a:spcBef>
              <a:spcAft>
                <a:spcPct val="0"/>
              </a:spcAft>
              <a:defRPr/>
            </a:pPr>
            <a:r>
              <a:rPr lang="uk-UA" sz="2800" b="1" i="1" kern="0" dirty="0">
                <a:solidFill>
                  <a:schemeClr val="bg1"/>
                </a:solidFill>
              </a:rPr>
              <a:t>Тобто визначити </a:t>
            </a:r>
            <a:r>
              <a:rPr lang="uk-UA" sz="2800" b="1" i="1" kern="0" dirty="0">
                <a:solidFill>
                  <a:srgbClr val="FFFF00"/>
                </a:solidFill>
              </a:rPr>
              <a:t>мету презентації </a:t>
            </a:r>
            <a:r>
              <a:rPr lang="uk-UA" sz="2800" b="1" i="1" kern="0" dirty="0">
                <a:solidFill>
                  <a:schemeClr val="bg1"/>
                </a:solidFill>
              </a:rPr>
              <a:t>та </a:t>
            </a:r>
            <a:r>
              <a:rPr lang="uk-UA" sz="2800" b="1" i="1" kern="0" dirty="0">
                <a:solidFill>
                  <a:srgbClr val="FFFF00"/>
                </a:solidFill>
              </a:rPr>
              <a:t>цільову аудиторію</a:t>
            </a:r>
            <a:r>
              <a:rPr lang="uk-UA" sz="2800" b="1" i="1" kern="0" dirty="0">
                <a:solidFill>
                  <a:schemeClr val="bg1"/>
                </a:solidFill>
              </a:rPr>
              <a:t>.</a:t>
            </a:r>
          </a:p>
        </p:txBody>
      </p:sp>
      <p:sp>
        <p:nvSpPr>
          <p:cNvPr id="16" name="Прямокутник 15">
            <a:extLst>
              <a:ext uri="{FF2B5EF4-FFF2-40B4-BE49-F238E27FC236}">
                <a16:creationId xmlns:a16="http://schemas.microsoft.com/office/drawing/2014/main" xmlns="" id="{3424B38E-478F-44AF-853B-53A3911F79C3}"/>
              </a:ext>
            </a:extLst>
          </p:cNvPr>
          <p:cNvSpPr/>
          <p:nvPr/>
        </p:nvSpPr>
        <p:spPr>
          <a:xfrm>
            <a:off x="3696930" y="2435477"/>
            <a:ext cx="3254475" cy="28562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перед ким ви будете виступати з нею або хто і в яких умовах буде її переглядати</a:t>
            </a:r>
          </a:p>
        </p:txBody>
      </p:sp>
      <p:sp>
        <p:nvSpPr>
          <p:cNvPr id="23" name="TextBox 22">
            <a:extLst>
              <a:ext uri="{FF2B5EF4-FFF2-40B4-BE49-F238E27FC236}">
                <a16:creationId xmlns:a16="http://schemas.microsoft.com/office/drawing/2014/main" xmlns="" id="{D7195BB6-07FC-4EEA-B899-28F8EC763B76}"/>
              </a:ext>
            </a:extLst>
          </p:cNvPr>
          <p:cNvSpPr txBox="1"/>
          <p:nvPr/>
        </p:nvSpPr>
        <p:spPr>
          <a:xfrm>
            <a:off x="70929" y="1800945"/>
            <a:ext cx="1205014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для чого ви створюєте комп’ютерну презентацію</a:t>
            </a:r>
            <a:endParaRPr lang="uk-UA" sz="2800" b="1" i="1" kern="0" dirty="0">
              <a:solidFill>
                <a:srgbClr val="FFFFFF"/>
              </a:solidFill>
            </a:endParaRPr>
          </a:p>
        </p:txBody>
      </p:sp>
    </p:spTree>
    <p:extLst>
      <p:ext uri="{BB962C8B-B14F-4D97-AF65-F5344CB8AC3E}">
        <p14:creationId xmlns:p14="http://schemas.microsoft.com/office/powerpoint/2010/main" val="2834094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75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750" fill="hold"/>
                                        <p:tgtEl>
                                          <p:spTgt spid="18"/>
                                        </p:tgtEl>
                                        <p:attrNameLst>
                                          <p:attrName>ppt_w</p:attrName>
                                        </p:attrNameLst>
                                      </p:cBhvr>
                                      <p:tavLst>
                                        <p:tav tm="0">
                                          <p:val>
                                            <p:fltVal val="0"/>
                                          </p:val>
                                        </p:tav>
                                        <p:tav tm="100000">
                                          <p:val>
                                            <p:strVal val="#ppt_w"/>
                                          </p:val>
                                        </p:tav>
                                      </p:tavLst>
                                    </p:anim>
                                    <p:anim calcmode="lin" valueType="num">
                                      <p:cBhvr>
                                        <p:cTn id="20" dur="750" fill="hold"/>
                                        <p:tgtEl>
                                          <p:spTgt spid="18"/>
                                        </p:tgtEl>
                                        <p:attrNameLst>
                                          <p:attrName>ppt_h</p:attrName>
                                        </p:attrNameLst>
                                      </p:cBhvr>
                                      <p:tavLst>
                                        <p:tav tm="0">
                                          <p:val>
                                            <p:fltVal val="0"/>
                                          </p:val>
                                        </p:tav>
                                        <p:tav tm="100000">
                                          <p:val>
                                            <p:strVal val="#ppt_h"/>
                                          </p:val>
                                        </p:tav>
                                      </p:tavLst>
                                    </p:anim>
                                    <p:animEffect transition="in" filter="fade">
                                      <p:cBhvr>
                                        <p:cTn id="21" dur="750"/>
                                        <p:tgtEl>
                                          <p:spTgt spid="18"/>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750" fill="hold"/>
                                        <p:tgtEl>
                                          <p:spTgt spid="19"/>
                                        </p:tgtEl>
                                        <p:attrNameLst>
                                          <p:attrName>ppt_w</p:attrName>
                                        </p:attrNameLst>
                                      </p:cBhvr>
                                      <p:tavLst>
                                        <p:tav tm="0">
                                          <p:val>
                                            <p:fltVal val="0"/>
                                          </p:val>
                                        </p:tav>
                                        <p:tav tm="100000">
                                          <p:val>
                                            <p:strVal val="#ppt_w"/>
                                          </p:val>
                                        </p:tav>
                                      </p:tavLst>
                                    </p:anim>
                                    <p:anim calcmode="lin" valueType="num">
                                      <p:cBhvr>
                                        <p:cTn id="26" dur="750" fill="hold"/>
                                        <p:tgtEl>
                                          <p:spTgt spid="19"/>
                                        </p:tgtEl>
                                        <p:attrNameLst>
                                          <p:attrName>ppt_h</p:attrName>
                                        </p:attrNameLst>
                                      </p:cBhvr>
                                      <p:tavLst>
                                        <p:tav tm="0">
                                          <p:val>
                                            <p:fltVal val="0"/>
                                          </p:val>
                                        </p:tav>
                                        <p:tav tm="100000">
                                          <p:val>
                                            <p:strVal val="#ppt_h"/>
                                          </p:val>
                                        </p:tav>
                                      </p:tavLst>
                                    </p:anim>
                                    <p:animEffect transition="in" filter="fade">
                                      <p:cBhvr>
                                        <p:cTn id="27" dur="750"/>
                                        <p:tgtEl>
                                          <p:spTgt spid="19"/>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ppt_w</p:attrName>
                                        </p:attrNameLst>
                                      </p:cBhvr>
                                      <p:tavLst>
                                        <p:tav tm="0">
                                          <p:val>
                                            <p:fltVal val="0"/>
                                          </p:val>
                                        </p:tav>
                                        <p:tav tm="100000">
                                          <p:val>
                                            <p:strVal val="#ppt_w"/>
                                          </p:val>
                                        </p:tav>
                                      </p:tavLst>
                                    </p:anim>
                                    <p:anim calcmode="lin" valueType="num">
                                      <p:cBhvr>
                                        <p:cTn id="36" dur="750" fill="hold"/>
                                        <p:tgtEl>
                                          <p:spTgt spid="17"/>
                                        </p:tgtEl>
                                        <p:attrNameLst>
                                          <p:attrName>ppt_h</p:attrName>
                                        </p:attrNameLst>
                                      </p:cBhvr>
                                      <p:tavLst>
                                        <p:tav tm="0">
                                          <p:val>
                                            <p:fltVal val="0"/>
                                          </p:val>
                                        </p:tav>
                                        <p:tav tm="100000">
                                          <p:val>
                                            <p:strVal val="#ppt_h"/>
                                          </p:val>
                                        </p:tav>
                                      </p:tavLst>
                                    </p:anim>
                                    <p:animEffect transition="in" filter="fade">
                                      <p:cBhvr>
                                        <p:cTn id="37" dur="750"/>
                                        <p:tgtEl>
                                          <p:spTgt spid="17"/>
                                        </p:tgtEl>
                                      </p:cBhvr>
                                    </p:animEffect>
                                  </p:childTnLst>
                                </p:cTn>
                              </p:par>
                            </p:childTnLst>
                          </p:cTn>
                        </p:par>
                        <p:par>
                          <p:cTn id="38" fill="hold">
                            <p:stCondLst>
                              <p:cond delay="575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625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16"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276894"/>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Етапи створення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Після цього потрібно здійснити пошук і відбір матеріалів, які будуть використані в комп’ютерній презентації:</a:t>
            </a:r>
          </a:p>
        </p:txBody>
      </p:sp>
      <p:sp>
        <p:nvSpPr>
          <p:cNvPr id="5" name="Прямокутник 4">
            <a:extLst>
              <a:ext uri="{FF2B5EF4-FFF2-40B4-BE49-F238E27FC236}">
                <a16:creationId xmlns:a16="http://schemas.microsoft.com/office/drawing/2014/main" xmlns="" id="{9C5FEF59-BDF8-4ECC-B820-0EE080790CFB}"/>
              </a:ext>
            </a:extLst>
          </p:cNvPr>
          <p:cNvSpPr/>
          <p:nvPr/>
        </p:nvSpPr>
        <p:spPr>
          <a:xfrm>
            <a:off x="72008" y="2712593"/>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Зображень</a:t>
            </a:r>
          </a:p>
        </p:txBody>
      </p:sp>
      <p:sp>
        <p:nvSpPr>
          <p:cNvPr id="7" name="Прямокутник 6">
            <a:extLst>
              <a:ext uri="{FF2B5EF4-FFF2-40B4-BE49-F238E27FC236}">
                <a16:creationId xmlns:a16="http://schemas.microsoft.com/office/drawing/2014/main" xmlns="" id="{7D2135A1-FF11-4C66-BA70-1FD4B5101C8F}"/>
              </a:ext>
            </a:extLst>
          </p:cNvPr>
          <p:cNvSpPr/>
          <p:nvPr/>
        </p:nvSpPr>
        <p:spPr>
          <a:xfrm>
            <a:off x="3125138" y="2712593"/>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Текстів</a:t>
            </a:r>
          </a:p>
        </p:txBody>
      </p:sp>
      <p:sp>
        <p:nvSpPr>
          <p:cNvPr id="8" name="Прямокутник 7">
            <a:extLst>
              <a:ext uri="{FF2B5EF4-FFF2-40B4-BE49-F238E27FC236}">
                <a16:creationId xmlns:a16="http://schemas.microsoft.com/office/drawing/2014/main" xmlns="" id="{F930203D-F022-46EC-903E-0D61466EF20A}"/>
              </a:ext>
            </a:extLst>
          </p:cNvPr>
          <p:cNvSpPr/>
          <p:nvPr/>
        </p:nvSpPr>
        <p:spPr>
          <a:xfrm>
            <a:off x="6178267" y="2712593"/>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Відео-матеріалів</a:t>
            </a:r>
          </a:p>
        </p:txBody>
      </p:sp>
      <p:sp>
        <p:nvSpPr>
          <p:cNvPr id="9" name="Прямокутник 8">
            <a:extLst>
              <a:ext uri="{FF2B5EF4-FFF2-40B4-BE49-F238E27FC236}">
                <a16:creationId xmlns:a16="http://schemas.microsoft.com/office/drawing/2014/main" xmlns="" id="{510BC8C4-E873-4296-BDD7-140A5B3404A6}"/>
              </a:ext>
            </a:extLst>
          </p:cNvPr>
          <p:cNvSpPr/>
          <p:nvPr/>
        </p:nvSpPr>
        <p:spPr>
          <a:xfrm>
            <a:off x="9229550" y="2714511"/>
            <a:ext cx="2887061" cy="10755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Аудіо-матеріалів</a:t>
            </a:r>
          </a:p>
        </p:txBody>
      </p:sp>
      <p:pic>
        <p:nvPicPr>
          <p:cNvPr id="11" name="Picture 2" descr="application, office, textbox icon">
            <a:extLst>
              <a:ext uri="{FF2B5EF4-FFF2-40B4-BE49-F238E27FC236}">
                <a16:creationId xmlns:a16="http://schemas.microsoft.com/office/drawing/2014/main" xmlns="" id="{EFC9FBC9-4F45-402B-8512-BF2924DF4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362" y="3824405"/>
            <a:ext cx="2560766" cy="2560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aphic, image, photo, picture icon">
            <a:extLst>
              <a:ext uri="{FF2B5EF4-FFF2-40B4-BE49-F238E27FC236}">
                <a16:creationId xmlns:a16="http://schemas.microsoft.com/office/drawing/2014/main" xmlns="" id="{F5378AE1-6DE6-4CF3-A8AB-F5DCA1146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75" y="3943571"/>
            <a:ext cx="2559128" cy="25591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lm, movie, play, video icon">
            <a:extLst>
              <a:ext uri="{FF2B5EF4-FFF2-40B4-BE49-F238E27FC236}">
                <a16:creationId xmlns:a16="http://schemas.microsoft.com/office/drawing/2014/main" xmlns="" id="{8D072574-9E8A-4D30-B65D-AFF88219B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657" y="3948182"/>
            <a:ext cx="2631094" cy="2631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udio, music, sound icon">
            <a:extLst>
              <a:ext uri="{FF2B5EF4-FFF2-40B4-BE49-F238E27FC236}">
                <a16:creationId xmlns:a16="http://schemas.microsoft.com/office/drawing/2014/main" xmlns="" id="{C840B194-8C56-40C6-B08B-8EF4C0AFE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3517" y="3943571"/>
            <a:ext cx="2559128" cy="255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64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p:stCondLst>
                              <p:cond delay="475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750"/>
                                        <p:tgtEl>
                                          <p:spTgt spid="9"/>
                                        </p:tgtEl>
                                      </p:cBhvr>
                                    </p:animEffect>
                                  </p:childTnLst>
                                </p:cTn>
                              </p:par>
                            </p:childTnLst>
                          </p:cTn>
                        </p:par>
                        <p:par>
                          <p:cTn id="42" fill="hold">
                            <p:stCondLst>
                              <p:cond delay="625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750" fill="hold"/>
                                        <p:tgtEl>
                                          <p:spTgt spid="14"/>
                                        </p:tgtEl>
                                        <p:attrNameLst>
                                          <p:attrName>ppt_w</p:attrName>
                                        </p:attrNameLst>
                                      </p:cBhvr>
                                      <p:tavLst>
                                        <p:tav tm="0">
                                          <p:val>
                                            <p:fltVal val="0"/>
                                          </p:val>
                                        </p:tav>
                                        <p:tav tm="100000">
                                          <p:val>
                                            <p:strVal val="#ppt_w"/>
                                          </p:val>
                                        </p:tav>
                                      </p:tavLst>
                                    </p:anim>
                                    <p:anim calcmode="lin" valueType="num">
                                      <p:cBhvr>
                                        <p:cTn id="46" dur="750" fill="hold"/>
                                        <p:tgtEl>
                                          <p:spTgt spid="14"/>
                                        </p:tgtEl>
                                        <p:attrNameLst>
                                          <p:attrName>ppt_h</p:attrName>
                                        </p:attrNameLst>
                                      </p:cBhvr>
                                      <p:tavLst>
                                        <p:tav tm="0">
                                          <p:val>
                                            <p:fltVal val="0"/>
                                          </p:val>
                                        </p:tav>
                                        <p:tav tm="100000">
                                          <p:val>
                                            <p:strVal val="#ppt_h"/>
                                          </p:val>
                                        </p:tav>
                                      </p:tavLst>
                                    </p:anim>
                                    <p:animEffect transition="in" filter="fade">
                                      <p:cBhvr>
                                        <p:cTn id="4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2336" y="186741"/>
            <a:ext cx="11582400" cy="841248"/>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Етапи створення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наступному етапі визначається </a:t>
            </a:r>
            <a:r>
              <a:rPr lang="uk-UA" sz="2800" b="1" i="1" kern="0" dirty="0">
                <a:solidFill>
                  <a:srgbClr val="FFFF00"/>
                </a:solidFill>
              </a:rPr>
              <a:t>структура</a:t>
            </a:r>
            <a:r>
              <a:rPr lang="uk-UA" sz="2800" b="1" i="1" kern="0" dirty="0">
                <a:solidFill>
                  <a:schemeClr val="bg1"/>
                </a:solidFill>
              </a:rPr>
              <a:t> комп’ютерної презентації. Для цього потрібно переглянути відібрані матеріали та визначити, у якій послідовності розмістити їх у комп’ютерній презентації. </a:t>
            </a:r>
          </a:p>
        </p:txBody>
      </p:sp>
      <p:pic>
        <p:nvPicPr>
          <p:cNvPr id="14" name="Picture 4" descr="Morphing text">
            <a:extLst>
              <a:ext uri="{FF2B5EF4-FFF2-40B4-BE49-F238E27FC236}">
                <a16:creationId xmlns:a16="http://schemas.microsoft.com/office/drawing/2014/main" xmlns="" id="{B7EC3AF3-B4B3-4F13-8D1B-EFA1C8BDF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9187" y="3095728"/>
            <a:ext cx="6212963" cy="3494792"/>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кутник 16">
            <a:extLst>
              <a:ext uri="{FF2B5EF4-FFF2-40B4-BE49-F238E27FC236}">
                <a16:creationId xmlns:a16="http://schemas.microsoft.com/office/drawing/2014/main" xmlns="" id="{6B8C009C-E1EB-4A8F-B341-FE866C8A1460}"/>
              </a:ext>
            </a:extLst>
          </p:cNvPr>
          <p:cNvSpPr/>
          <p:nvPr/>
        </p:nvSpPr>
        <p:spPr>
          <a:xfrm>
            <a:off x="72009" y="3095727"/>
            <a:ext cx="5689694" cy="3494792"/>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000" b="1" i="1" kern="0" dirty="0">
                <a:solidFill>
                  <a:schemeClr val="bg1"/>
                </a:solidFill>
              </a:rPr>
              <a:t>Потім визначити кількість слайдів, їх заголовки, спланувати вміст і макет кожного слайда.</a:t>
            </a:r>
          </a:p>
        </p:txBody>
      </p:sp>
    </p:spTree>
    <p:extLst>
      <p:ext uri="{BB962C8B-B14F-4D97-AF65-F5344CB8AC3E}">
        <p14:creationId xmlns:p14="http://schemas.microsoft.com/office/powerpoint/2010/main" val="3157835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p:txBody>
          <a:bodyPr>
            <a:normAutofit/>
          </a:bodyPr>
          <a:lstStyle/>
          <a:p>
            <a:pPr algn="ctr"/>
            <a:r>
              <a:rPr lang="uk-UA" dirty="0">
                <a:ln>
                  <a:solidFill>
                    <a:schemeClr val="tx1"/>
                  </a:solidFill>
                </a:ln>
              </a:rPr>
              <a:t>Етапи створення комп'ютерної презентації</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останньому етапі відбувається безпосередньо </a:t>
            </a:r>
            <a:r>
              <a:rPr lang="uk-UA" sz="2800" b="1" i="1" kern="0" dirty="0">
                <a:solidFill>
                  <a:srgbClr val="FFFF00"/>
                </a:solidFill>
              </a:rPr>
              <a:t>створення комп’ютерної презентації в середовищі редактора презентацій</a:t>
            </a:r>
            <a:r>
              <a:rPr lang="uk-UA" sz="2800" b="1" i="1" kern="0" dirty="0">
                <a:solidFill>
                  <a:schemeClr val="bg1"/>
                </a:solidFill>
              </a:rPr>
              <a:t>:</a:t>
            </a:r>
          </a:p>
        </p:txBody>
      </p:sp>
      <p:sp>
        <p:nvSpPr>
          <p:cNvPr id="5" name="Прямокутник 4">
            <a:extLst>
              <a:ext uri="{FF2B5EF4-FFF2-40B4-BE49-F238E27FC236}">
                <a16:creationId xmlns:a16="http://schemas.microsoft.com/office/drawing/2014/main" xmlns="" id="{B065B655-37CE-4DA8-91E4-1D398C213B7D}"/>
              </a:ext>
            </a:extLst>
          </p:cNvPr>
          <p:cNvSpPr/>
          <p:nvPr/>
        </p:nvSpPr>
        <p:spPr>
          <a:xfrm>
            <a:off x="72007" y="2672732"/>
            <a:ext cx="3973050" cy="161103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Додавання слайдів</a:t>
            </a:r>
          </a:p>
        </p:txBody>
      </p:sp>
      <p:sp>
        <p:nvSpPr>
          <p:cNvPr id="7" name="Прямокутник 6">
            <a:extLst>
              <a:ext uri="{FF2B5EF4-FFF2-40B4-BE49-F238E27FC236}">
                <a16:creationId xmlns:a16="http://schemas.microsoft.com/office/drawing/2014/main" xmlns="" id="{254699A5-1837-4584-9F5A-BC46FC303B7B}"/>
              </a:ext>
            </a:extLst>
          </p:cNvPr>
          <p:cNvSpPr/>
          <p:nvPr/>
        </p:nvSpPr>
        <p:spPr>
          <a:xfrm>
            <a:off x="4110552" y="2672732"/>
            <a:ext cx="3973050" cy="161103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Розміщення на них текстових, графічних та інших об'єктів</a:t>
            </a:r>
          </a:p>
        </p:txBody>
      </p:sp>
      <p:sp>
        <p:nvSpPr>
          <p:cNvPr id="8" name="Прямокутник 7">
            <a:extLst>
              <a:ext uri="{FF2B5EF4-FFF2-40B4-BE49-F238E27FC236}">
                <a16:creationId xmlns:a16="http://schemas.microsoft.com/office/drawing/2014/main" xmlns="" id="{94BEB7AF-041F-4654-931D-91E191B799C8}"/>
              </a:ext>
            </a:extLst>
          </p:cNvPr>
          <p:cNvSpPr/>
          <p:nvPr/>
        </p:nvSpPr>
        <p:spPr>
          <a:xfrm>
            <a:off x="8149100" y="2672732"/>
            <a:ext cx="3973050" cy="161103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Редагування та форматування об'єктів презентації</a:t>
            </a:r>
          </a:p>
        </p:txBody>
      </p:sp>
      <p:pic>
        <p:nvPicPr>
          <p:cNvPr id="9" name="Рисунок 8">
            <a:extLst>
              <a:ext uri="{FF2B5EF4-FFF2-40B4-BE49-F238E27FC236}">
                <a16:creationId xmlns:a16="http://schemas.microsoft.com/office/drawing/2014/main" xmlns="" id="{47320A5C-E9CA-4318-9D19-D82DBC483B02}"/>
              </a:ext>
            </a:extLst>
          </p:cNvPr>
          <p:cNvPicPr>
            <a:picLocks noChangeAspect="1"/>
          </p:cNvPicPr>
          <p:nvPr/>
        </p:nvPicPr>
        <p:blipFill>
          <a:blip r:embed="rId2"/>
          <a:stretch>
            <a:fillRect/>
          </a:stretch>
        </p:blipFill>
        <p:spPr>
          <a:xfrm>
            <a:off x="72007" y="4374738"/>
            <a:ext cx="3973050" cy="1879931"/>
          </a:xfrm>
          <a:prstGeom prst="rect">
            <a:avLst/>
          </a:prstGeom>
          <a:ln>
            <a:noFill/>
          </a:ln>
          <a:effectLst>
            <a:outerShdw blurRad="292100" dist="139700" dir="2700000" algn="tl" rotWithShape="0">
              <a:srgbClr val="333333">
                <a:alpha val="65000"/>
              </a:srgbClr>
            </a:outerShdw>
          </a:effectLst>
        </p:spPr>
      </p:pic>
      <p:sp>
        <p:nvSpPr>
          <p:cNvPr id="11" name="Прямокутник 10">
            <a:extLst>
              <a:ext uri="{FF2B5EF4-FFF2-40B4-BE49-F238E27FC236}">
                <a16:creationId xmlns:a16="http://schemas.microsoft.com/office/drawing/2014/main" xmlns="" id="{768076AB-174C-4378-AF37-BD4FD778AAEE}"/>
              </a:ext>
            </a:extLst>
          </p:cNvPr>
          <p:cNvSpPr/>
          <p:nvPr/>
        </p:nvSpPr>
        <p:spPr>
          <a:xfrm>
            <a:off x="2423160" y="5154672"/>
            <a:ext cx="751840" cy="915927"/>
          </a:xfrm>
          <a:prstGeom prst="rect">
            <a:avLst/>
          </a:prstGeom>
          <a:solidFill>
            <a:srgbClr val="008000">
              <a:alpha val="3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2" name="Picture 2" descr="Планшет, на якому зображено слайд PowerPoint у режимі презентації з виправленнями.">
            <a:extLst>
              <a:ext uri="{FF2B5EF4-FFF2-40B4-BE49-F238E27FC236}">
                <a16:creationId xmlns:a16="http://schemas.microsoft.com/office/drawing/2014/main" xmlns="" id="{BAC9B535-AD53-4655-BD4B-8C10344793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535" y="4374738"/>
            <a:ext cx="2665084" cy="24116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Ноутбук із зображенням слайдів презентації PowerPoint, над якою співпрацюють учасники групи.">
            <a:extLst>
              <a:ext uri="{FF2B5EF4-FFF2-40B4-BE49-F238E27FC236}">
                <a16:creationId xmlns:a16="http://schemas.microsoft.com/office/drawing/2014/main" xmlns="" id="{3365C7A5-DECD-43EC-BF22-022718CB3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373" y="4374738"/>
            <a:ext cx="3721569" cy="230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25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750" fill="hold"/>
                                        <p:tgtEl>
                                          <p:spTgt spid="12"/>
                                        </p:tgtEl>
                                        <p:attrNameLst>
                                          <p:attrName>ppt_w</p:attrName>
                                        </p:attrNameLst>
                                      </p:cBhvr>
                                      <p:tavLst>
                                        <p:tav tm="0">
                                          <p:val>
                                            <p:fltVal val="0"/>
                                          </p:val>
                                        </p:tav>
                                        <p:tav tm="100000">
                                          <p:val>
                                            <p:strVal val="#ppt_w"/>
                                          </p:val>
                                        </p:tav>
                                      </p:tavLst>
                                    </p:anim>
                                    <p:anim calcmode="lin" valueType="num">
                                      <p:cBhvr>
                                        <p:cTn id="30" dur="750" fill="hold"/>
                                        <p:tgtEl>
                                          <p:spTgt spid="12"/>
                                        </p:tgtEl>
                                        <p:attrNameLst>
                                          <p:attrName>ppt_h</p:attrName>
                                        </p:attrNameLst>
                                      </p:cBhvr>
                                      <p:tavLst>
                                        <p:tav tm="0">
                                          <p:val>
                                            <p:fltVal val="0"/>
                                          </p:val>
                                        </p:tav>
                                        <p:tav tm="100000">
                                          <p:val>
                                            <p:strVal val="#ppt_h"/>
                                          </p:val>
                                        </p:tav>
                                      </p:tavLst>
                                    </p:anim>
                                    <p:animEffect transition="in" filter="fade">
                                      <p:cBhvr>
                                        <p:cTn id="31" dur="750"/>
                                        <p:tgtEl>
                                          <p:spTgt spid="1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par>
                          <p:cTn id="36" fill="hold">
                            <p:stCondLst>
                              <p:cond delay="65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383459" y="79749"/>
            <a:ext cx="11582400" cy="838200"/>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Комп'ютерна презентація</a:t>
            </a: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9" y="1196763"/>
            <a:ext cx="6102650"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Для сучасної людини важливо вміти виступати перед аудиторією, представляти плани своєї діяльності або її результати. Публічне представлення певних відомостей називають </a:t>
            </a:r>
            <a:r>
              <a:rPr lang="uk-UA" sz="2800" b="1" i="1" kern="0" dirty="0">
                <a:solidFill>
                  <a:srgbClr val="FFFF00"/>
                </a:solidFill>
              </a:rPr>
              <a:t>презентацією</a:t>
            </a:r>
            <a:r>
              <a:rPr lang="uk-UA" sz="2800" b="1" i="1" kern="0" dirty="0">
                <a:solidFill>
                  <a:schemeClr val="bg1"/>
                </a:solidFill>
              </a:rPr>
              <a:t>.</a:t>
            </a:r>
          </a:p>
        </p:txBody>
      </p:sp>
      <p:pic>
        <p:nvPicPr>
          <p:cNvPr id="2050" name="Picture 2" descr="Business report presentation Royalty Free Vector Image">
            <a:extLst>
              <a:ext uri="{FF2B5EF4-FFF2-40B4-BE49-F238E27FC236}">
                <a16:creationId xmlns:a16="http://schemas.microsoft.com/office/drawing/2014/main" xmlns="" id="{FEADEA14-7AD7-45D7-A944-A431FDBA66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3" r="8703" b="9814"/>
          <a:stretch/>
        </p:blipFill>
        <p:spPr bwMode="auto">
          <a:xfrm>
            <a:off x="6302477" y="1196762"/>
            <a:ext cx="5817514" cy="50678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3C0D613-8174-4ED0-9F51-B28D8162FD54}"/>
              </a:ext>
            </a:extLst>
          </p:cNvPr>
          <p:cNvSpPr txBox="1"/>
          <p:nvPr/>
        </p:nvSpPr>
        <p:spPr>
          <a:xfrm>
            <a:off x="72009" y="4879606"/>
            <a:ext cx="6102650"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Часто під час виступу перед аудиторією використовують </a:t>
            </a:r>
            <a:r>
              <a:rPr lang="uk-UA" sz="2800" b="1" i="1" kern="0" dirty="0">
                <a:solidFill>
                  <a:srgbClr val="FFFF00"/>
                </a:solidFill>
              </a:rPr>
              <a:t>комп’ютерні презентації</a:t>
            </a:r>
            <a:r>
              <a:rPr lang="uk-UA" sz="2800" b="1" i="1" kern="0" dirty="0">
                <a:solidFill>
                  <a:schemeClr val="bg1"/>
                </a:solidFill>
              </a:rPr>
              <a:t>.</a:t>
            </a:r>
          </a:p>
        </p:txBody>
      </p:sp>
    </p:spTree>
    <p:extLst>
      <p:ext uri="{BB962C8B-B14F-4D97-AF65-F5344CB8AC3E}">
        <p14:creationId xmlns:p14="http://schemas.microsoft.com/office/powerpoint/2010/main" val="1306636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238257"/>
            <a:ext cx="11582400" cy="838200"/>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Етапи створення комп'ютерної презентації</a:t>
            </a:r>
            <a:endParaRPr lang="en-US"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Таким чином, процес створення комп’ютерної презентації складається з таких етапів:</a:t>
            </a:r>
          </a:p>
        </p:txBody>
      </p:sp>
      <p:graphicFrame>
        <p:nvGraphicFramePr>
          <p:cNvPr id="5" name="Схема 4">
            <a:extLst>
              <a:ext uri="{FF2B5EF4-FFF2-40B4-BE49-F238E27FC236}">
                <a16:creationId xmlns:a16="http://schemas.microsoft.com/office/drawing/2014/main" xmlns="" id="{7C289002-C5E4-4F1C-BA96-6EDE390FF4C3}"/>
              </a:ext>
            </a:extLst>
          </p:cNvPr>
          <p:cNvGraphicFramePr/>
          <p:nvPr>
            <p:extLst>
              <p:ext uri="{D42A27DB-BD31-4B8C-83A1-F6EECF244321}">
                <p14:modId xmlns:p14="http://schemas.microsoft.com/office/powerpoint/2010/main" val="641269528"/>
              </p:ext>
            </p:extLst>
          </p:nvPr>
        </p:nvGraphicFramePr>
        <p:xfrm>
          <a:off x="247202" y="2281084"/>
          <a:ext cx="11874948" cy="4244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Результат пошуку зображень за запитом &quot;презентація на екраны монытора&quot;">
            <a:extLst>
              <a:ext uri="{FF2B5EF4-FFF2-40B4-BE49-F238E27FC236}">
                <a16:creationId xmlns:a16="http://schemas.microsoft.com/office/drawing/2014/main" xmlns="" id="{2F188CF9-5422-45A1-9D4A-287B92D98D8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593"/>
          <a:stretch/>
        </p:blipFill>
        <p:spPr bwMode="auto">
          <a:xfrm>
            <a:off x="165432" y="5406630"/>
            <a:ext cx="1773900" cy="1200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nalysis, data, documents, reports icon">
            <a:extLst>
              <a:ext uri="{FF2B5EF4-FFF2-40B4-BE49-F238E27FC236}">
                <a16:creationId xmlns:a16="http://schemas.microsoft.com/office/drawing/2014/main" xmlns="" id="{758F0F3A-34F7-473A-A9FF-FD3135FFB6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74340" y="2199242"/>
            <a:ext cx="1547809" cy="154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88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graphicEl>
                                              <a:dgm id="{095294ED-D5FD-43F5-8631-A9E51B6D3EB7}"/>
                                            </p:graphicEl>
                                          </p:spTgt>
                                        </p:tgtEl>
                                        <p:attrNameLst>
                                          <p:attrName>style.visibility</p:attrName>
                                        </p:attrNameLst>
                                      </p:cBhvr>
                                      <p:to>
                                        <p:strVal val="visible"/>
                                      </p:to>
                                    </p:set>
                                    <p:animEffect transition="in" filter="wipe(left)">
                                      <p:cBhvr>
                                        <p:cTn id="11" dur="1000"/>
                                        <p:tgtEl>
                                          <p:spTgt spid="5">
                                            <p:graphicEl>
                                              <a:dgm id="{095294ED-D5FD-43F5-8631-A9E51B6D3EB7}"/>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67D17302-2ADC-4924-909C-146D5836BB89}"/>
                                            </p:graphicEl>
                                          </p:spTgt>
                                        </p:tgtEl>
                                        <p:attrNameLst>
                                          <p:attrName>style.visibility</p:attrName>
                                        </p:attrNameLst>
                                      </p:cBhvr>
                                      <p:to>
                                        <p:strVal val="visible"/>
                                      </p:to>
                                    </p:set>
                                    <p:animEffect transition="in" filter="wipe(up)">
                                      <p:cBhvr>
                                        <p:cTn id="15" dur="1000"/>
                                        <p:tgtEl>
                                          <p:spTgt spid="5">
                                            <p:graphicEl>
                                              <a:dgm id="{67D17302-2ADC-4924-909C-146D5836BB8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9A7FA654-9388-4874-8603-86E58876721A}"/>
                                            </p:graphicEl>
                                          </p:spTgt>
                                        </p:tgtEl>
                                        <p:attrNameLst>
                                          <p:attrName>style.visibility</p:attrName>
                                        </p:attrNameLst>
                                      </p:cBhvr>
                                      <p:to>
                                        <p:strVal val="visible"/>
                                      </p:to>
                                    </p:set>
                                    <p:animEffect transition="in" filter="wipe(left)">
                                      <p:cBhvr>
                                        <p:cTn id="18" dur="1000"/>
                                        <p:tgtEl>
                                          <p:spTgt spid="5">
                                            <p:graphicEl>
                                              <a:dgm id="{9A7FA654-9388-4874-8603-86E58876721A}"/>
                                            </p:graphicEl>
                                          </p:spTgt>
                                        </p:tgtEl>
                                      </p:cBhvr>
                                    </p:animEffect>
                                  </p:childTnLst>
                                </p:cTn>
                              </p:par>
                            </p:childTnLst>
                          </p:cTn>
                        </p:par>
                        <p:par>
                          <p:cTn id="19" fill="hold">
                            <p:stCondLst>
                              <p:cond delay="3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childTnLst>
                          </p:cTn>
                        </p:par>
                        <p:par>
                          <p:cTn id="25" fill="hold">
                            <p:stCondLst>
                              <p:cond delay="3750"/>
                            </p:stCondLst>
                            <p:childTnLst>
                              <p:par>
                                <p:cTn id="26" presetID="22" presetClass="entr" presetSubtype="1" fill="hold" grpId="0" nodeType="afterEffect">
                                  <p:stCondLst>
                                    <p:cond delay="0"/>
                                  </p:stCondLst>
                                  <p:childTnLst>
                                    <p:set>
                                      <p:cBhvr>
                                        <p:cTn id="27" dur="1" fill="hold">
                                          <p:stCondLst>
                                            <p:cond delay="0"/>
                                          </p:stCondLst>
                                        </p:cTn>
                                        <p:tgtEl>
                                          <p:spTgt spid="5">
                                            <p:graphicEl>
                                              <a:dgm id="{A4A0AEFE-F4CB-4FF4-8E57-B16AED040190}"/>
                                            </p:graphicEl>
                                          </p:spTgt>
                                        </p:tgtEl>
                                        <p:attrNameLst>
                                          <p:attrName>style.visibility</p:attrName>
                                        </p:attrNameLst>
                                      </p:cBhvr>
                                      <p:to>
                                        <p:strVal val="visible"/>
                                      </p:to>
                                    </p:set>
                                    <p:animEffect transition="in" filter="wipe(up)">
                                      <p:cBhvr>
                                        <p:cTn id="28" dur="1000"/>
                                        <p:tgtEl>
                                          <p:spTgt spid="5">
                                            <p:graphicEl>
                                              <a:dgm id="{A4A0AEFE-F4CB-4FF4-8E57-B16AED040190}"/>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2F5FA126-6971-4A93-A8B2-29E702A8836C}"/>
                                            </p:graphicEl>
                                          </p:spTgt>
                                        </p:tgtEl>
                                        <p:attrNameLst>
                                          <p:attrName>style.visibility</p:attrName>
                                        </p:attrNameLst>
                                      </p:cBhvr>
                                      <p:to>
                                        <p:strVal val="visible"/>
                                      </p:to>
                                    </p:set>
                                    <p:animEffect transition="in" filter="wipe(left)">
                                      <p:cBhvr>
                                        <p:cTn id="31" dur="1000"/>
                                        <p:tgtEl>
                                          <p:spTgt spid="5">
                                            <p:graphicEl>
                                              <a:dgm id="{2F5FA126-6971-4A93-A8B2-29E702A8836C}"/>
                                            </p:graphicEl>
                                          </p:spTgt>
                                        </p:tgtEl>
                                      </p:cBhvr>
                                    </p:animEffect>
                                  </p:childTnLst>
                                </p:cTn>
                              </p:par>
                            </p:childTnLst>
                          </p:cTn>
                        </p:par>
                        <p:par>
                          <p:cTn id="32" fill="hold">
                            <p:stCondLst>
                              <p:cond delay="4750"/>
                            </p:stCondLst>
                            <p:childTnLst>
                              <p:par>
                                <p:cTn id="33" presetID="22" presetClass="entr" presetSubtype="1" fill="hold" grpId="0" nodeType="afterEffect">
                                  <p:stCondLst>
                                    <p:cond delay="0"/>
                                  </p:stCondLst>
                                  <p:childTnLst>
                                    <p:set>
                                      <p:cBhvr>
                                        <p:cTn id="34" dur="1" fill="hold">
                                          <p:stCondLst>
                                            <p:cond delay="0"/>
                                          </p:stCondLst>
                                        </p:cTn>
                                        <p:tgtEl>
                                          <p:spTgt spid="5">
                                            <p:graphicEl>
                                              <a:dgm id="{A311BC6F-2640-4778-A5E2-1727826B72AA}"/>
                                            </p:graphicEl>
                                          </p:spTgt>
                                        </p:tgtEl>
                                        <p:attrNameLst>
                                          <p:attrName>style.visibility</p:attrName>
                                        </p:attrNameLst>
                                      </p:cBhvr>
                                      <p:to>
                                        <p:strVal val="visible"/>
                                      </p:to>
                                    </p:set>
                                    <p:animEffect transition="in" filter="wipe(up)">
                                      <p:cBhvr>
                                        <p:cTn id="35" dur="1000"/>
                                        <p:tgtEl>
                                          <p:spTgt spid="5">
                                            <p:graphicEl>
                                              <a:dgm id="{A311BC6F-2640-4778-A5E2-1727826B72AA}"/>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graphicEl>
                                              <a:dgm id="{62A50DCE-3387-4921-9F79-EEA9F2DEC533}"/>
                                            </p:graphicEl>
                                          </p:spTgt>
                                        </p:tgtEl>
                                        <p:attrNameLst>
                                          <p:attrName>style.visibility</p:attrName>
                                        </p:attrNameLst>
                                      </p:cBhvr>
                                      <p:to>
                                        <p:strVal val="visible"/>
                                      </p:to>
                                    </p:set>
                                    <p:animEffect transition="in" filter="wipe(left)">
                                      <p:cBhvr>
                                        <p:cTn id="38" dur="1000"/>
                                        <p:tgtEl>
                                          <p:spTgt spid="5">
                                            <p:graphicEl>
                                              <a:dgm id="{62A50DCE-3387-4921-9F79-EEA9F2DEC533}"/>
                                            </p:graphicEl>
                                          </p:spTgt>
                                        </p:tgtEl>
                                      </p:cBhvr>
                                    </p:animEffect>
                                  </p:childTnLst>
                                </p:cTn>
                              </p:par>
                            </p:childTnLst>
                          </p:cTn>
                        </p:par>
                        <p:par>
                          <p:cTn id="39" fill="hold">
                            <p:stCondLst>
                              <p:cond delay="5750"/>
                            </p:stCondLst>
                            <p:childTnLst>
                              <p:par>
                                <p:cTn id="40" presetID="53"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750" fill="hold"/>
                                        <p:tgtEl>
                                          <p:spTgt spid="7"/>
                                        </p:tgtEl>
                                        <p:attrNameLst>
                                          <p:attrName>ppt_w</p:attrName>
                                        </p:attrNameLst>
                                      </p:cBhvr>
                                      <p:tavLst>
                                        <p:tav tm="0">
                                          <p:val>
                                            <p:fltVal val="0"/>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animEffect transition="in" filter="fade">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99620"/>
            <a:ext cx="11582400" cy="838200"/>
          </a:xfrm>
        </p:spPr>
        <p:txBody>
          <a:bodyPr>
            <a:no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Розгадайте кросворд</a:t>
            </a:r>
          </a:p>
        </p:txBody>
      </p:sp>
      <p:sp>
        <p:nvSpPr>
          <p:cNvPr id="4" name="Місце для вмісту 3"/>
          <p:cNvSpPr>
            <a:spLocks noGrp="1"/>
          </p:cNvSpPr>
          <p:nvPr>
            <p:ph idx="1"/>
          </p:nvPr>
        </p:nvSpPr>
        <p:spPr/>
        <p:txBody>
          <a:bodyPr/>
          <a:lstStyle/>
          <a:p>
            <a:endParaRPr lang="uk-UA" dirty="0"/>
          </a:p>
        </p:txBody>
      </p:sp>
      <p:pic>
        <p:nvPicPr>
          <p:cNvPr id="7" name="Рисунок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37" y="1196763"/>
            <a:ext cx="5390713" cy="5427015"/>
          </a:xfrm>
          <a:prstGeom prst="rect">
            <a:avLst/>
          </a:prstGeom>
        </p:spPr>
      </p:pic>
      <p:pic>
        <p:nvPicPr>
          <p:cNvPr id="3" name="Рисунок 2">
            <a:extLst>
              <a:ext uri="{FF2B5EF4-FFF2-40B4-BE49-F238E27FC236}">
                <a16:creationId xmlns:a16="http://schemas.microsoft.com/office/drawing/2014/main" xmlns="" id="{04D5E819-9C6E-45C1-9830-CE43447D9951}"/>
              </a:ext>
            </a:extLst>
          </p:cNvPr>
          <p:cNvPicPr>
            <a:picLocks noChangeAspect="1"/>
          </p:cNvPicPr>
          <p:nvPr/>
        </p:nvPicPr>
        <p:blipFill>
          <a:blip r:embed="rId4"/>
          <a:stretch>
            <a:fillRect/>
          </a:stretch>
        </p:blipFill>
        <p:spPr>
          <a:xfrm>
            <a:off x="765198" y="4567520"/>
            <a:ext cx="4618120" cy="194326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850" y="1196763"/>
            <a:ext cx="6491171" cy="255454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ctr" fontAlgn="base">
              <a:spcBef>
                <a:spcPct val="0"/>
              </a:spcBef>
              <a:spcAft>
                <a:spcPct val="0"/>
              </a:spcAft>
              <a:defRPr/>
            </a:pPr>
            <a:r>
              <a:rPr lang="uk-UA" sz="3200" b="1" i="1" kern="0" dirty="0">
                <a:solidFill>
                  <a:srgbClr val="FFFF00"/>
                </a:solidFill>
              </a:rPr>
              <a:t>Завдання можна виконати в Інтернеті за адресою</a:t>
            </a:r>
          </a:p>
          <a:p>
            <a:pPr lvl="0" indent="457189" algn="ctr" fontAlgn="base">
              <a:spcBef>
                <a:spcPct val="0"/>
              </a:spcBef>
              <a:spcAft>
                <a:spcPct val="0"/>
              </a:spcAft>
              <a:defRPr/>
            </a:pPr>
            <a:r>
              <a:rPr lang="uk-UA" sz="3200" b="1" i="1" kern="0" dirty="0">
                <a:solidFill>
                  <a:srgbClr val="FFFFFF"/>
                </a:solidFill>
              </a:rPr>
              <a:t> </a:t>
            </a:r>
            <a:r>
              <a:rPr lang="en-US" sz="3200" b="1" i="1" kern="0" dirty="0" smtClean="0">
                <a:solidFill>
                  <a:srgbClr val="FFFFFF"/>
                </a:solidFill>
                <a:hlinkClick r:id="rId2"/>
              </a:rPr>
              <a:t>https://learningapps.org/watch?v=puaeh2p0j17</a:t>
            </a:r>
            <a:endParaRPr lang="uk-UA" sz="3200" b="1" i="1" kern="0" dirty="0">
              <a:solidFill>
                <a:srgbClr val="FFFFFF"/>
              </a:solidFill>
            </a:endParaRPr>
          </a:p>
        </p:txBody>
      </p:sp>
    </p:spTree>
    <p:extLst>
      <p:ext uri="{BB962C8B-B14F-4D97-AF65-F5344CB8AC3E}">
        <p14:creationId xmlns:p14="http://schemas.microsoft.com/office/powerpoint/2010/main" val="3654133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99620"/>
            <a:ext cx="11582400" cy="838200"/>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Дайте відповіді на запитання</a:t>
            </a:r>
          </a:p>
        </p:txBody>
      </p:sp>
      <p:sp>
        <p:nvSpPr>
          <p:cNvPr id="12" name="Місце для вмісту 11"/>
          <p:cNvSpPr>
            <a:spLocks noGrp="1"/>
          </p:cNvSpPr>
          <p:nvPr>
            <p:ph idx="1"/>
          </p:nvPr>
        </p:nvSpPr>
        <p:spPr/>
        <p:txBody>
          <a:bodyPr/>
          <a:lstStyle/>
          <a:p>
            <a:endParaRPr lang="uk-UA"/>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Що таке комп’ютерна презентація?</a:t>
            </a:r>
          </a:p>
        </p:txBody>
      </p:sp>
      <p:pic>
        <p:nvPicPr>
          <p:cNvPr id="30" name="Picture 2" descr="http://nvip.com.ua/sites/default/files/imagecache/original_watermark/pictures/news/q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1815941"/>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Для чого використовується комп’ютерна презентація?</a:t>
            </a:r>
          </a:p>
        </p:txBody>
      </p:sp>
      <p:sp>
        <p:nvSpPr>
          <p:cNvPr id="32" name="TextBox 31"/>
          <p:cNvSpPr txBox="1"/>
          <p:nvPr/>
        </p:nvSpPr>
        <p:spPr>
          <a:xfrm>
            <a:off x="70929" y="2456954"/>
            <a:ext cx="12050141"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Що є основними об’єктами комп’ютерної презентації?</a:t>
            </a:r>
          </a:p>
        </p:txBody>
      </p:sp>
      <p:sp>
        <p:nvSpPr>
          <p:cNvPr id="10" name="TextBox 9"/>
          <p:cNvSpPr txBox="1"/>
          <p:nvPr/>
        </p:nvSpPr>
        <p:spPr>
          <a:xfrm>
            <a:off x="70929" y="3093798"/>
            <a:ext cx="12050141"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Які властивості мають слайди?</a:t>
            </a:r>
          </a:p>
        </p:txBody>
      </p:sp>
      <p:sp>
        <p:nvSpPr>
          <p:cNvPr id="9" name="TextBox 8">
            <a:extLst>
              <a:ext uri="{FF2B5EF4-FFF2-40B4-BE49-F238E27FC236}">
                <a16:creationId xmlns:a16="http://schemas.microsoft.com/office/drawing/2014/main" xmlns="" id="{CA2FB8F4-CC3D-4754-9263-D6599672C3EF}"/>
              </a:ext>
            </a:extLst>
          </p:cNvPr>
          <p:cNvSpPr txBox="1"/>
          <p:nvPr/>
        </p:nvSpPr>
        <p:spPr>
          <a:xfrm>
            <a:off x="70930" y="3755798"/>
            <a:ext cx="5749767"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5"/>
              <a:defRPr/>
            </a:pPr>
            <a:r>
              <a:rPr lang="uk-UA" sz="2800" b="1" i="1" kern="0" dirty="0">
                <a:solidFill>
                  <a:srgbClr val="FFFFFF"/>
                </a:solidFill>
              </a:rPr>
              <a:t>Які об’єкти можуть містити слайди комп’ютерної презентації?</a:t>
            </a:r>
          </a:p>
        </p:txBody>
      </p:sp>
      <p:pic>
        <p:nvPicPr>
          <p:cNvPr id="11" name="Picture 2" descr="Результат пошуку зображень за запитом &quot;template icon&quot;">
            <a:extLst>
              <a:ext uri="{FF2B5EF4-FFF2-40B4-BE49-F238E27FC236}">
                <a16:creationId xmlns:a16="http://schemas.microsoft.com/office/drawing/2014/main" xmlns="" id="{04BFA779-A5B7-4935-B5E9-8B540B3B6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791" y="3706285"/>
            <a:ext cx="2895942" cy="289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19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Розгадайте ребус</a:t>
            </a:r>
          </a:p>
        </p:txBody>
      </p:sp>
      <p:sp>
        <p:nvSpPr>
          <p:cNvPr id="3" name="Місце для вмісту 2"/>
          <p:cNvSpPr>
            <a:spLocks noGrp="1"/>
          </p:cNvSpPr>
          <p:nvPr>
            <p:ph idx="1"/>
          </p:nvPr>
        </p:nvSpPr>
        <p:spPr/>
        <p:txBody>
          <a:bodyPr/>
          <a:lstStyle/>
          <a:p>
            <a:endParaRPr lang="uk-UA" dirty="0"/>
          </a:p>
        </p:txBody>
      </p:sp>
      <p:pic>
        <p:nvPicPr>
          <p:cNvPr id="17"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Презентація</a:t>
            </a:r>
          </a:p>
        </p:txBody>
      </p:sp>
      <p:sp>
        <p:nvSpPr>
          <p:cNvPr id="9" name="TextBox 8"/>
          <p:cNvSpPr txBox="1"/>
          <p:nvPr/>
        </p:nvSpPr>
        <p:spPr>
          <a:xfrm>
            <a:off x="-75642" y="2997258"/>
            <a:ext cx="1291766" cy="1323439"/>
          </a:xfrm>
          <a:prstGeom prst="rect">
            <a:avLst/>
          </a:prstGeom>
          <a:noFill/>
        </p:spPr>
        <p:txBody>
          <a:bodyPr wrap="square" rtlCol="0">
            <a:spAutoFit/>
          </a:bodyPr>
          <a:lstStyle/>
          <a:p>
            <a:pPr fontAlgn="base">
              <a:spcBef>
                <a:spcPct val="0"/>
              </a:spcBef>
              <a:spcAft>
                <a:spcPct val="0"/>
              </a:spcAft>
            </a:pPr>
            <a:r>
              <a:rPr lang="uk-UA" sz="8000" b="1" dirty="0">
                <a:solidFill>
                  <a:srgbClr val="19426B"/>
                </a:solidFill>
                <a:latin typeface="Arial" panose="020B0604020202020204" pitchFamily="34" charset="0"/>
              </a:rPr>
              <a:t>П</a:t>
            </a:r>
          </a:p>
        </p:txBody>
      </p:sp>
      <p:pic>
        <p:nvPicPr>
          <p:cNvPr id="11" name="Picture 2" descr="http://900igr.net/datai/muzyka/Noty-rojal.files/0003-002-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96" t="16067" r="5128" b="11935"/>
          <a:stretch/>
        </p:blipFill>
        <p:spPr bwMode="auto">
          <a:xfrm>
            <a:off x="750294" y="3140968"/>
            <a:ext cx="1445442" cy="11744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farm1.static.flickr.com/85/245953908_818116d6b3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916" y="2433833"/>
            <a:ext cx="2664587" cy="2144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Групувати 5"/>
          <p:cNvGrpSpPr/>
          <p:nvPr/>
        </p:nvGrpSpPr>
        <p:grpSpPr>
          <a:xfrm>
            <a:off x="3916009" y="4191461"/>
            <a:ext cx="871172" cy="390621"/>
            <a:chOff x="3190773" y="1725517"/>
            <a:chExt cx="1266370" cy="712389"/>
          </a:xfrm>
        </p:grpSpPr>
        <p:pic>
          <p:nvPicPr>
            <p:cNvPr id="13" name="Рисунок 12"/>
            <p:cNvPicPr>
              <a:picLocks noChangeAspect="1"/>
            </p:cNvPicPr>
            <p:nvPr/>
          </p:nvPicPr>
          <p:blipFill>
            <a:blip r:embed="rId5"/>
            <a:stretch>
              <a:fillRect/>
            </a:stretch>
          </p:blipFill>
          <p:spPr>
            <a:xfrm>
              <a:off x="3190773" y="1748790"/>
              <a:ext cx="432048" cy="689116"/>
            </a:xfrm>
            <a:prstGeom prst="rect">
              <a:avLst/>
            </a:prstGeom>
          </p:spPr>
        </p:pic>
        <p:pic>
          <p:nvPicPr>
            <p:cNvPr id="14" name="Рисунок 13"/>
            <p:cNvPicPr>
              <a:picLocks noChangeAspect="1"/>
            </p:cNvPicPr>
            <p:nvPr/>
          </p:nvPicPr>
          <p:blipFill>
            <a:blip r:embed="rId5"/>
            <a:stretch>
              <a:fillRect/>
            </a:stretch>
          </p:blipFill>
          <p:spPr>
            <a:xfrm>
              <a:off x="3618152" y="1741283"/>
              <a:ext cx="432048" cy="689116"/>
            </a:xfrm>
            <a:prstGeom prst="rect">
              <a:avLst/>
            </a:prstGeom>
          </p:spPr>
        </p:pic>
        <p:pic>
          <p:nvPicPr>
            <p:cNvPr id="15" name="Рисунок 14"/>
            <p:cNvPicPr>
              <a:picLocks noChangeAspect="1"/>
            </p:cNvPicPr>
            <p:nvPr/>
          </p:nvPicPr>
          <p:blipFill>
            <a:blip r:embed="rId5"/>
            <a:stretch>
              <a:fillRect/>
            </a:stretch>
          </p:blipFill>
          <p:spPr>
            <a:xfrm>
              <a:off x="4025095" y="1725517"/>
              <a:ext cx="432048" cy="689116"/>
            </a:xfrm>
            <a:prstGeom prst="rect">
              <a:avLst/>
            </a:prstGeom>
          </p:spPr>
        </p:pic>
      </p:grpSp>
      <p:pic>
        <p:nvPicPr>
          <p:cNvPr id="16" name="Picture 6" descr="http://i.io.ua/img_su/large/0008/08/00080849_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8155" y="1956659"/>
            <a:ext cx="2237958" cy="29854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Групувати 3"/>
          <p:cNvGrpSpPr/>
          <p:nvPr/>
        </p:nvGrpSpPr>
        <p:grpSpPr>
          <a:xfrm>
            <a:off x="5668183" y="4536019"/>
            <a:ext cx="638733" cy="394574"/>
            <a:chOff x="4674925" y="1781981"/>
            <a:chExt cx="854757" cy="689116"/>
          </a:xfrm>
        </p:grpSpPr>
        <p:pic>
          <p:nvPicPr>
            <p:cNvPr id="20" name="Рисунок 19"/>
            <p:cNvPicPr>
              <a:picLocks noChangeAspect="1"/>
            </p:cNvPicPr>
            <p:nvPr/>
          </p:nvPicPr>
          <p:blipFill>
            <a:blip r:embed="rId5"/>
            <a:stretch>
              <a:fillRect/>
            </a:stretch>
          </p:blipFill>
          <p:spPr>
            <a:xfrm>
              <a:off x="4674925" y="1781981"/>
              <a:ext cx="432048" cy="689116"/>
            </a:xfrm>
            <a:prstGeom prst="rect">
              <a:avLst/>
            </a:prstGeom>
          </p:spPr>
        </p:pic>
        <p:pic>
          <p:nvPicPr>
            <p:cNvPr id="21" name="Рисунок 20"/>
            <p:cNvPicPr>
              <a:picLocks noChangeAspect="1"/>
            </p:cNvPicPr>
            <p:nvPr/>
          </p:nvPicPr>
          <p:blipFill>
            <a:blip r:embed="rId5"/>
            <a:stretch>
              <a:fillRect/>
            </a:stretch>
          </p:blipFill>
          <p:spPr>
            <a:xfrm>
              <a:off x="5097634" y="1781981"/>
              <a:ext cx="432048" cy="689116"/>
            </a:xfrm>
            <a:prstGeom prst="rect">
              <a:avLst/>
            </a:prstGeom>
          </p:spPr>
        </p:pic>
      </p:grpSp>
      <p:pic>
        <p:nvPicPr>
          <p:cNvPr id="22" name="Рисунок 21"/>
          <p:cNvPicPr>
            <a:picLocks noChangeAspect="1"/>
          </p:cNvPicPr>
          <p:nvPr/>
        </p:nvPicPr>
        <p:blipFill>
          <a:blip r:embed="rId5"/>
          <a:stretch>
            <a:fillRect/>
          </a:stretch>
        </p:blipFill>
        <p:spPr>
          <a:xfrm>
            <a:off x="7569007" y="4455477"/>
            <a:ext cx="315943" cy="503929"/>
          </a:xfrm>
          <a:prstGeom prst="rect">
            <a:avLst/>
          </a:prstGeom>
        </p:spPr>
      </p:pic>
      <p:pic>
        <p:nvPicPr>
          <p:cNvPr id="23" name="Picture 8" descr="http://globalscience.ru/pictures/19167_133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5298" y="2535080"/>
            <a:ext cx="2729402" cy="204705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755947" y="2414823"/>
            <a:ext cx="1291766" cy="1862048"/>
          </a:xfrm>
          <a:prstGeom prst="rect">
            <a:avLst/>
          </a:prstGeom>
          <a:noFill/>
        </p:spPr>
        <p:txBody>
          <a:bodyPr wrap="square" rtlCol="0">
            <a:spAutoFit/>
          </a:bodyPr>
          <a:lstStyle/>
          <a:p>
            <a:pPr fontAlgn="base">
              <a:spcBef>
                <a:spcPct val="0"/>
              </a:spcBef>
              <a:spcAft>
                <a:spcPct val="0"/>
              </a:spcAft>
            </a:pPr>
            <a:r>
              <a:rPr lang="uk-UA" sz="11500" b="1" dirty="0">
                <a:solidFill>
                  <a:srgbClr val="19426B"/>
                </a:solidFill>
                <a:latin typeface="Arial" panose="020B0604020202020204" pitchFamily="34" charset="0"/>
              </a:rPr>
              <a:t>Я</a:t>
            </a:r>
          </a:p>
        </p:txBody>
      </p:sp>
      <p:grpSp>
        <p:nvGrpSpPr>
          <p:cNvPr id="7" name="Групувати 6"/>
          <p:cNvGrpSpPr/>
          <p:nvPr/>
        </p:nvGrpSpPr>
        <p:grpSpPr>
          <a:xfrm>
            <a:off x="8095551" y="4191461"/>
            <a:ext cx="859427" cy="394039"/>
            <a:chOff x="7212655" y="2170383"/>
            <a:chExt cx="1282136" cy="696623"/>
          </a:xfrm>
        </p:grpSpPr>
        <p:pic>
          <p:nvPicPr>
            <p:cNvPr id="25" name="Рисунок 24"/>
            <p:cNvPicPr>
              <a:picLocks noChangeAspect="1"/>
            </p:cNvPicPr>
            <p:nvPr/>
          </p:nvPicPr>
          <p:blipFill>
            <a:blip r:embed="rId5"/>
            <a:stretch>
              <a:fillRect/>
            </a:stretch>
          </p:blipFill>
          <p:spPr>
            <a:xfrm>
              <a:off x="7212655" y="2177890"/>
              <a:ext cx="432048" cy="689116"/>
            </a:xfrm>
            <a:prstGeom prst="rect">
              <a:avLst/>
            </a:prstGeom>
          </p:spPr>
        </p:pic>
        <p:pic>
          <p:nvPicPr>
            <p:cNvPr id="26" name="Рисунок 25"/>
            <p:cNvPicPr>
              <a:picLocks noChangeAspect="1"/>
            </p:cNvPicPr>
            <p:nvPr/>
          </p:nvPicPr>
          <p:blipFill>
            <a:blip r:embed="rId5"/>
            <a:stretch>
              <a:fillRect/>
            </a:stretch>
          </p:blipFill>
          <p:spPr>
            <a:xfrm>
              <a:off x="7640034" y="2170383"/>
              <a:ext cx="432048" cy="689116"/>
            </a:xfrm>
            <a:prstGeom prst="rect">
              <a:avLst/>
            </a:prstGeom>
          </p:spPr>
        </p:pic>
        <p:pic>
          <p:nvPicPr>
            <p:cNvPr id="27" name="Рисунок 26"/>
            <p:cNvPicPr>
              <a:picLocks noChangeAspect="1"/>
            </p:cNvPicPr>
            <p:nvPr/>
          </p:nvPicPr>
          <p:blipFill>
            <a:blip r:embed="rId5"/>
            <a:stretch>
              <a:fillRect/>
            </a:stretch>
          </p:blipFill>
          <p:spPr>
            <a:xfrm>
              <a:off x="8062743" y="2170383"/>
              <a:ext cx="432048" cy="689116"/>
            </a:xfrm>
            <a:prstGeom prst="rect">
              <a:avLst/>
            </a:prstGeom>
          </p:spPr>
        </p:pic>
      </p:grpSp>
    </p:spTree>
    <p:extLst>
      <p:ext uri="{BB962C8B-B14F-4D97-AF65-F5344CB8AC3E}">
        <p14:creationId xmlns:p14="http://schemas.microsoft.com/office/powerpoint/2010/main" val="2715436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58359" y="161925"/>
            <a:ext cx="9055100" cy="533400"/>
          </a:xfrm>
        </p:spPr>
        <p:txBody>
          <a:bodyPr>
            <a:normAutofit fontScale="90000"/>
          </a:bodyPr>
          <a:lstStyle/>
          <a:p>
            <a:pPr algn="ctr"/>
            <a:r>
              <a:rPr lang="uk-UA" dirty="0">
                <a:ln>
                  <a:solidFill>
                    <a:schemeClr val="tx1"/>
                  </a:solidFill>
                </a:ln>
                <a:latin typeface="Times New Roman" panose="02020603050405020304" pitchFamily="18" charset="0"/>
                <a:cs typeface="Times New Roman" panose="02020603050405020304" pitchFamily="18" charset="0"/>
              </a:rPr>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1"/>
            <a:ext cx="4659625" cy="5347815"/>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lvl="0" fontAlgn="base">
              <a:spcBef>
                <a:spcPct val="0"/>
              </a:spcBef>
              <a:spcAft>
                <a:spcPct val="0"/>
              </a:spcAft>
              <a:defRPr/>
            </a:pPr>
            <a:r>
              <a:rPr lang="uk-UA" sz="3200" i="1" kern="0" dirty="0">
                <a:solidFill>
                  <a:srgbClr val="FFFFFF"/>
                </a:solidFill>
              </a:rPr>
              <a:t>§ 3.1, с</a:t>
            </a: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noProof="0" dirty="0">
                <a:solidFill>
                  <a:srgbClr val="FFFFFF"/>
                </a:solidFill>
                <a:latin typeface="Verdana"/>
              </a:rPr>
              <a:t>93</a:t>
            </a:r>
            <a:r>
              <a:rPr kumimoji="0" lang="uk-UA" sz="3200" b="0" i="1" u="none" strike="noStrike" kern="0" cap="none" spc="0" normalizeH="0" baseline="0" noProof="0" dirty="0">
                <a:ln>
                  <a:noFill/>
                </a:ln>
                <a:solidFill>
                  <a:srgbClr val="FFFFFF"/>
                </a:solidFill>
                <a:effectLst/>
                <a:uLnTx/>
                <a:uFillTx/>
                <a:latin typeface="Verdana"/>
                <a:ea typeface="+mn-ea"/>
                <a:cs typeface="+mn-cs"/>
              </a:rPr>
              <a:t>-</a:t>
            </a:r>
            <a:r>
              <a:rPr lang="uk-UA" sz="3200" i="1" kern="0" noProof="0" dirty="0">
                <a:solidFill>
                  <a:srgbClr val="FFFFFF"/>
                </a:solidFill>
                <a:latin typeface="Verdana"/>
              </a:rPr>
              <a:t>101</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99620"/>
            <a:ext cx="11582400" cy="701901"/>
          </a:xfrm>
        </p:spPr>
        <p:txBody>
          <a:bodyPr>
            <a:normAutofit/>
          </a:bodyPr>
          <a:lstStyle/>
          <a:p>
            <a:pPr algn="ctr"/>
            <a:r>
              <a:rPr lang="uk-UA" sz="3100" dirty="0">
                <a:ln>
                  <a:solidFill>
                    <a:schemeClr val="tx1"/>
                  </a:solidFill>
                </a:ln>
                <a:latin typeface="Times New Roman" panose="02020603050405020304" pitchFamily="18" charset="0"/>
                <a:cs typeface="Times New Roman" panose="02020603050405020304" pitchFamily="18" charset="0"/>
              </a:rPr>
              <a:t>Працюємо за комп’ютером</a:t>
            </a:r>
            <a:endParaRPr lang="uk-UA" dirty="0">
              <a:ln>
                <a:solidFill>
                  <a:schemeClr val="tx1"/>
                </a:solidFill>
              </a:ln>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endParaRPr lang="uk-UA"/>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659" y="1272161"/>
            <a:ext cx="4659625" cy="5347815"/>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99-101</a:t>
            </a:r>
          </a:p>
        </p:txBody>
      </p:sp>
      <p:pic>
        <p:nvPicPr>
          <p:cNvPr id="11" name="Рисунок 10">
            <a:extLst>
              <a:ext uri="{FF2B5EF4-FFF2-40B4-BE49-F238E27FC236}">
                <a16:creationId xmlns:a16="http://schemas.microsoft.com/office/drawing/2014/main" xmlns="" id="{C87CB552-4E22-4667-A9CE-CD78F99EF574}"/>
              </a:ext>
            </a:extLst>
          </p:cNvPr>
          <p:cNvPicPr>
            <a:picLocks noChangeAspect="1"/>
          </p:cNvPicPr>
          <p:nvPr/>
        </p:nvPicPr>
        <p:blipFill rotWithShape="1">
          <a:blip r:embed="rId3"/>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636E394E-9D88-4DA7-858A-B88AC8C10D35}"/>
              </a:ext>
            </a:extLst>
          </p:cNvPr>
          <p:cNvSpPr>
            <a:spLocks noGrp="1"/>
          </p:cNvSpPr>
          <p:nvPr>
            <p:ph type="title"/>
          </p:nvPr>
        </p:nvSpPr>
        <p:spPr>
          <a:xfrm>
            <a:off x="406400" y="2092833"/>
            <a:ext cx="11582400" cy="838200"/>
          </a:xfrm>
        </p:spPr>
        <p:txBody>
          <a:bodyPr>
            <a:normAutofit/>
          </a:bodyPr>
          <a:lstStyle/>
          <a:p>
            <a:pPr algn="ctr"/>
            <a:r>
              <a:rPr lang="uk-UA" sz="4800" dirty="0">
                <a:ln>
                  <a:solidFill>
                    <a:schemeClr val="tx1"/>
                  </a:solidFill>
                </a:ln>
                <a:latin typeface="Times New Roman" panose="02020603050405020304" pitchFamily="18" charset="0"/>
                <a:cs typeface="Times New Roman" panose="02020603050405020304" pitchFamily="18" charset="0"/>
              </a:rPr>
              <a:t>Дякую за увагу!</a:t>
            </a:r>
          </a:p>
        </p:txBody>
      </p:sp>
      <p:sp>
        <p:nvSpPr>
          <p:cNvPr id="4" name="Підзаголовок 2"/>
          <p:cNvSpPr>
            <a:spLocks noGrp="1"/>
          </p:cNvSpPr>
          <p:nvPr>
            <p:ph idx="1"/>
          </p:nvPr>
        </p:nvSpPr>
        <p:spPr/>
        <p:txBody>
          <a:bodyPr anchor="ctr">
            <a:normAutofit/>
          </a:bodyPr>
          <a:lstStyle/>
          <a:p>
            <a:pPr marL="0" indent="0" algn="r">
              <a:buNone/>
            </a:pPr>
            <a:r>
              <a:rPr lang="uk-UA" sz="1600" b="1" dirty="0">
                <a:solidFill>
                  <a:srgbClr val="FFFFFF"/>
                </a:solidFill>
              </a:rPr>
              <a:t>Нова українська школа</a:t>
            </a:r>
          </a:p>
        </p:txBody>
      </p:sp>
      <p:pic>
        <p:nvPicPr>
          <p:cNvPr id="7" name="Picture 2" descr="Analytics, data, presentation, report, statistics, graph, chart icon - Download on Iconfinder">
            <a:extLst>
              <a:ext uri="{FF2B5EF4-FFF2-40B4-BE49-F238E27FC236}">
                <a16:creationId xmlns:a16="http://schemas.microsoft.com/office/drawing/2014/main" xmlns="" id="{BC5E67AD-4A99-4258-99EB-F7E0215C5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697" y="3944684"/>
            <a:ext cx="2350546" cy="2350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Ð ÐµÐ·ÑÐ»ÑÑÐ°Ñ Ð¿Ð¾ÑÑÐºÑ Ð·Ð¾Ð±ÑÐ°Ð¶ÐµÐ½Ñ Ð·Ð° Ð·Ð°Ð¿Ð¸ÑÐ¾Ð¼ &quot;powerpoint&quot;">
            <a:extLst>
              <a:ext uri="{FF2B5EF4-FFF2-40B4-BE49-F238E27FC236}">
                <a16:creationId xmlns:a16="http://schemas.microsoft.com/office/drawing/2014/main" xmlns="" id="{2D1D4422-48E7-44F0-B2D8-44950B5B71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90" b="6167"/>
          <a:stretch/>
        </p:blipFill>
        <p:spPr bwMode="auto">
          <a:xfrm>
            <a:off x="6428379" y="3952854"/>
            <a:ext cx="2641220" cy="232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387066" y="160986"/>
            <a:ext cx="11582400" cy="838200"/>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Комп'ютерна презентація</a:t>
            </a:r>
          </a:p>
        </p:txBody>
      </p:sp>
      <p:sp>
        <p:nvSpPr>
          <p:cNvPr id="3" name="Місце для вмісту 2"/>
          <p:cNvSpPr>
            <a:spLocks noGrp="1"/>
          </p:cNvSpPr>
          <p:nvPr>
            <p:ph idx="1"/>
          </p:nvPr>
        </p:nvSpPr>
        <p:spPr/>
        <p:txBody>
          <a:bodyPr/>
          <a:lstStyle/>
          <a:p>
            <a:endParaRPr lang="uk-UA"/>
          </a:p>
        </p:txBody>
      </p:sp>
      <p:sp>
        <p:nvSpPr>
          <p:cNvPr id="5" name="TextBox 4">
            <a:extLst>
              <a:ext uri="{FF2B5EF4-FFF2-40B4-BE49-F238E27FC236}">
                <a16:creationId xmlns:a16="http://schemas.microsoft.com/office/drawing/2014/main" xmlns="" id="{C13DC523-A85A-4E7C-BB99-9A0649BFFF96}"/>
              </a:ext>
            </a:extLst>
          </p:cNvPr>
          <p:cNvSpPr txBox="1"/>
          <p:nvPr/>
        </p:nvSpPr>
        <p:spPr>
          <a:xfrm>
            <a:off x="1403648" y="1196752"/>
            <a:ext cx="10718502"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Комп’ютерна презентація </a:t>
            </a:r>
            <a:r>
              <a:rPr lang="uk-UA" sz="2800" b="1" i="1" kern="0" dirty="0">
                <a:solidFill>
                  <a:srgbClr val="FFFFFF"/>
                </a:solidFill>
              </a:rPr>
              <a:t>— це підготовлений з використанням інформаційних технологій набір слайдів (</a:t>
            </a:r>
            <a:r>
              <a:rPr lang="uk-UA" sz="2800" b="1" i="1" kern="0" dirty="0" err="1">
                <a:solidFill>
                  <a:srgbClr val="FFFF00"/>
                </a:solidFill>
              </a:rPr>
              <a:t>слайдова</a:t>
            </a:r>
            <a:r>
              <a:rPr lang="uk-UA" sz="2800" b="1" i="1" kern="0" dirty="0">
                <a:solidFill>
                  <a:srgbClr val="FFFF00"/>
                </a:solidFill>
              </a:rPr>
              <a:t> презентація</a:t>
            </a:r>
            <a:r>
              <a:rPr lang="uk-UA" sz="2800" b="1" i="1" kern="0" dirty="0">
                <a:solidFill>
                  <a:srgbClr val="FFFFFF"/>
                </a:solidFill>
              </a:rPr>
              <a:t>) або відеофільм (</a:t>
            </a:r>
            <a:r>
              <a:rPr lang="uk-UA" sz="2800" b="1" i="1" kern="0" dirty="0">
                <a:solidFill>
                  <a:srgbClr val="FFFF00"/>
                </a:solidFill>
              </a:rPr>
              <a:t>потокова презентація</a:t>
            </a:r>
            <a:r>
              <a:rPr lang="uk-UA" sz="2800" b="1" i="1" kern="0" dirty="0">
                <a:solidFill>
                  <a:srgbClr val="FFFFFF"/>
                </a:solidFill>
              </a:rPr>
              <a:t>), призначений для демонстрації даних:</a:t>
            </a:r>
            <a:endParaRPr kumimoji="0" lang="uk-UA" sz="2800" b="1" i="1" u="none" strike="noStrike" kern="0" cap="none" spc="0" normalizeH="0" baseline="0" dirty="0">
              <a:ln>
                <a:noFill/>
              </a:ln>
              <a:solidFill>
                <a:srgbClr val="FFFFFF"/>
              </a:solidFill>
              <a:effectLst/>
              <a:uLnTx/>
              <a:uFillTx/>
              <a:latin typeface="Verdana"/>
            </a:endParaRPr>
          </a:p>
        </p:txBody>
      </p:sp>
      <p:pic>
        <p:nvPicPr>
          <p:cNvPr id="7" name="Picture 2">
            <a:extLst>
              <a:ext uri="{FF2B5EF4-FFF2-40B4-BE49-F238E27FC236}">
                <a16:creationId xmlns:a16="http://schemas.microsoft.com/office/drawing/2014/main" xmlns="" id="{BBE0D930-3DE3-4C7F-ADD6-AC7E71D552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1040" y="1196752"/>
            <a:ext cx="1434688" cy="143468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кутник 8">
            <a:extLst>
              <a:ext uri="{FF2B5EF4-FFF2-40B4-BE49-F238E27FC236}">
                <a16:creationId xmlns:a16="http://schemas.microsoft.com/office/drawing/2014/main" xmlns="" id="{5081BE48-F69A-4A9A-84F7-D16886E714F3}"/>
              </a:ext>
            </a:extLst>
          </p:cNvPr>
          <p:cNvSpPr/>
          <p:nvPr/>
        </p:nvSpPr>
        <p:spPr>
          <a:xfrm>
            <a:off x="72007" y="3595315"/>
            <a:ext cx="2887061" cy="6505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текстових</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xmlns="" id="{2BBCE749-D01F-4203-A43D-DD24A71EFA5F}"/>
              </a:ext>
            </a:extLst>
          </p:cNvPr>
          <p:cNvSpPr/>
          <p:nvPr/>
        </p:nvSpPr>
        <p:spPr>
          <a:xfrm>
            <a:off x="3125137" y="3595315"/>
            <a:ext cx="2887061" cy="6505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графічних</a:t>
            </a:r>
            <a:endParaRPr lang="uk-UA" sz="2400" b="1" i="1" kern="0" dirty="0">
              <a:solidFill>
                <a:srgbClr val="FFFFFF"/>
              </a:solidFill>
            </a:endParaRPr>
          </a:p>
        </p:txBody>
      </p:sp>
      <p:sp>
        <p:nvSpPr>
          <p:cNvPr id="12" name="Прямокутник 11">
            <a:extLst>
              <a:ext uri="{FF2B5EF4-FFF2-40B4-BE49-F238E27FC236}">
                <a16:creationId xmlns:a16="http://schemas.microsoft.com/office/drawing/2014/main" xmlns="" id="{2635ECF4-6D28-4EAC-AE64-A88CFD5E990A}"/>
              </a:ext>
            </a:extLst>
          </p:cNvPr>
          <p:cNvSpPr/>
          <p:nvPr/>
        </p:nvSpPr>
        <p:spPr>
          <a:xfrm>
            <a:off x="6178266" y="3595315"/>
            <a:ext cx="2887061" cy="6505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відео</a:t>
            </a:r>
            <a:endParaRPr lang="uk-UA" sz="2400" b="1" i="1" kern="0" dirty="0">
              <a:solidFill>
                <a:srgbClr val="FFFFFF"/>
              </a:solidFill>
            </a:endParaRPr>
          </a:p>
        </p:txBody>
      </p:sp>
      <p:sp>
        <p:nvSpPr>
          <p:cNvPr id="13" name="Прямокутник 12">
            <a:extLst>
              <a:ext uri="{FF2B5EF4-FFF2-40B4-BE49-F238E27FC236}">
                <a16:creationId xmlns:a16="http://schemas.microsoft.com/office/drawing/2014/main" xmlns="" id="{633CB6C4-281B-424B-AD20-FC54A8470E19}"/>
              </a:ext>
            </a:extLst>
          </p:cNvPr>
          <p:cNvSpPr/>
          <p:nvPr/>
        </p:nvSpPr>
        <p:spPr>
          <a:xfrm>
            <a:off x="9229549" y="3597233"/>
            <a:ext cx="2887061" cy="6505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звукових</a:t>
            </a:r>
            <a:endParaRPr lang="uk-UA" sz="2400" b="1" i="1" kern="0" dirty="0">
              <a:solidFill>
                <a:srgbClr val="FFFFFF"/>
              </a:solidFill>
            </a:endParaRPr>
          </a:p>
        </p:txBody>
      </p:sp>
      <p:pic>
        <p:nvPicPr>
          <p:cNvPr id="14" name="Picture 2" descr="abc, alphabets, blocks, education, study icon">
            <a:extLst>
              <a:ext uri="{FF2B5EF4-FFF2-40B4-BE49-F238E27FC236}">
                <a16:creationId xmlns:a16="http://schemas.microsoft.com/office/drawing/2014/main" xmlns="" id="{49AD2805-3525-41F6-B6C1-021C3A85B1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54" y="4322706"/>
            <a:ext cx="2101366" cy="21013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photo, photography, picture icon">
            <a:extLst>
              <a:ext uri="{FF2B5EF4-FFF2-40B4-BE49-F238E27FC236}">
                <a16:creationId xmlns:a16="http://schemas.microsoft.com/office/drawing/2014/main" xmlns="" id="{50C8389F-EAE0-4111-9A05-CCBB3458E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232" y="4272390"/>
            <a:ext cx="2184870" cy="21848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audio, music, notes icon">
            <a:extLst>
              <a:ext uri="{FF2B5EF4-FFF2-40B4-BE49-F238E27FC236}">
                <a16:creationId xmlns:a16="http://schemas.microsoft.com/office/drawing/2014/main" xmlns="" id="{0799044E-0E32-4C9B-956D-72F9E047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560" y="4269004"/>
            <a:ext cx="2189038" cy="21890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film, movie, play, video icon">
            <a:extLst>
              <a:ext uri="{FF2B5EF4-FFF2-40B4-BE49-F238E27FC236}">
                <a16:creationId xmlns:a16="http://schemas.microsoft.com/office/drawing/2014/main" xmlns="" id="{0BFAD647-513D-4E53-9058-A70BE9C12F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021" y="4295167"/>
            <a:ext cx="2152402" cy="215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73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750" fill="hold"/>
                                        <p:tgtEl>
                                          <p:spTgt spid="14"/>
                                        </p:tgtEl>
                                        <p:attrNameLst>
                                          <p:attrName>ppt_w</p:attrName>
                                        </p:attrNameLst>
                                      </p:cBhvr>
                                      <p:tavLst>
                                        <p:tav tm="0">
                                          <p:val>
                                            <p:fltVal val="0"/>
                                          </p:val>
                                        </p:tav>
                                        <p:tav tm="100000">
                                          <p:val>
                                            <p:strVal val="#ppt_w"/>
                                          </p:val>
                                        </p:tav>
                                      </p:tavLst>
                                    </p:anim>
                                    <p:anim calcmode="lin" valueType="num">
                                      <p:cBhvr>
                                        <p:cTn id="22" dur="750" fill="hold"/>
                                        <p:tgtEl>
                                          <p:spTgt spid="14"/>
                                        </p:tgtEl>
                                        <p:attrNameLst>
                                          <p:attrName>ppt_h</p:attrName>
                                        </p:attrNameLst>
                                      </p:cBhvr>
                                      <p:tavLst>
                                        <p:tav tm="0">
                                          <p:val>
                                            <p:fltVal val="0"/>
                                          </p:val>
                                        </p:tav>
                                        <p:tav tm="100000">
                                          <p:val>
                                            <p:strVal val="#ppt_h"/>
                                          </p:val>
                                        </p:tav>
                                      </p:tavLst>
                                    </p:anim>
                                    <p:animEffect transition="in" filter="fade">
                                      <p:cBhvr>
                                        <p:cTn id="23" dur="75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37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750" fill="hold"/>
                                        <p:tgtEl>
                                          <p:spTgt spid="15"/>
                                        </p:tgtEl>
                                        <p:attrNameLst>
                                          <p:attrName>ppt_w</p:attrName>
                                        </p:attrNameLst>
                                      </p:cBhvr>
                                      <p:tavLst>
                                        <p:tav tm="0">
                                          <p:val>
                                            <p:fltVal val="0"/>
                                          </p:val>
                                        </p:tav>
                                        <p:tav tm="100000">
                                          <p:val>
                                            <p:strVal val="#ppt_w"/>
                                          </p:val>
                                        </p:tav>
                                      </p:tavLst>
                                    </p:anim>
                                    <p:anim calcmode="lin" valueType="num">
                                      <p:cBhvr>
                                        <p:cTn id="32" dur="750" fill="hold"/>
                                        <p:tgtEl>
                                          <p:spTgt spid="15"/>
                                        </p:tgtEl>
                                        <p:attrNameLst>
                                          <p:attrName>ppt_h</p:attrName>
                                        </p:attrNameLst>
                                      </p:cBhvr>
                                      <p:tavLst>
                                        <p:tav tm="0">
                                          <p:val>
                                            <p:fltVal val="0"/>
                                          </p:val>
                                        </p:tav>
                                        <p:tav tm="100000">
                                          <p:val>
                                            <p:strVal val="#ppt_h"/>
                                          </p:val>
                                        </p:tav>
                                      </p:tavLst>
                                    </p:anim>
                                    <p:animEffect transition="in" filter="fade">
                                      <p:cBhvr>
                                        <p:cTn id="33" dur="750"/>
                                        <p:tgtEl>
                                          <p:spTgt spid="1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750"/>
                                        <p:tgtEl>
                                          <p:spTgt spid="12"/>
                                        </p:tgtEl>
                                      </p:cBhvr>
                                    </p:animEffect>
                                  </p:childTnLst>
                                </p:cTn>
                              </p:par>
                            </p:childTnLst>
                          </p:cTn>
                        </p:par>
                        <p:par>
                          <p:cTn id="38" fill="hold">
                            <p:stCondLst>
                              <p:cond delay="525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750" fill="hold"/>
                                        <p:tgtEl>
                                          <p:spTgt spid="17"/>
                                        </p:tgtEl>
                                        <p:attrNameLst>
                                          <p:attrName>ppt_w</p:attrName>
                                        </p:attrNameLst>
                                      </p:cBhvr>
                                      <p:tavLst>
                                        <p:tav tm="0">
                                          <p:val>
                                            <p:fltVal val="0"/>
                                          </p:val>
                                        </p:tav>
                                        <p:tav tm="100000">
                                          <p:val>
                                            <p:strVal val="#ppt_w"/>
                                          </p:val>
                                        </p:tav>
                                      </p:tavLst>
                                    </p:anim>
                                    <p:anim calcmode="lin" valueType="num">
                                      <p:cBhvr>
                                        <p:cTn id="42" dur="750" fill="hold"/>
                                        <p:tgtEl>
                                          <p:spTgt spid="17"/>
                                        </p:tgtEl>
                                        <p:attrNameLst>
                                          <p:attrName>ppt_h</p:attrName>
                                        </p:attrNameLst>
                                      </p:cBhvr>
                                      <p:tavLst>
                                        <p:tav tm="0">
                                          <p:val>
                                            <p:fltVal val="0"/>
                                          </p:val>
                                        </p:tav>
                                        <p:tav tm="100000">
                                          <p:val>
                                            <p:strVal val="#ppt_h"/>
                                          </p:val>
                                        </p:tav>
                                      </p:tavLst>
                                    </p:anim>
                                    <p:animEffect transition="in" filter="fade">
                                      <p:cBhvr>
                                        <p:cTn id="43" dur="750"/>
                                        <p:tgtEl>
                                          <p:spTgt spid="17"/>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750"/>
                                        <p:tgtEl>
                                          <p:spTgt spid="13"/>
                                        </p:tgtEl>
                                      </p:cBhvr>
                                    </p:animEffect>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750" fill="hold"/>
                                        <p:tgtEl>
                                          <p:spTgt spid="16"/>
                                        </p:tgtEl>
                                        <p:attrNameLst>
                                          <p:attrName>ppt_w</p:attrName>
                                        </p:attrNameLst>
                                      </p:cBhvr>
                                      <p:tavLst>
                                        <p:tav tm="0">
                                          <p:val>
                                            <p:fltVal val="0"/>
                                          </p:val>
                                        </p:tav>
                                        <p:tav tm="100000">
                                          <p:val>
                                            <p:strVal val="#ppt_w"/>
                                          </p:val>
                                        </p:tav>
                                      </p:tavLst>
                                    </p:anim>
                                    <p:anim calcmode="lin" valueType="num">
                                      <p:cBhvr>
                                        <p:cTn id="52" dur="750" fill="hold"/>
                                        <p:tgtEl>
                                          <p:spTgt spid="16"/>
                                        </p:tgtEl>
                                        <p:attrNameLst>
                                          <p:attrName>ppt_h</p:attrName>
                                        </p:attrNameLst>
                                      </p:cBhvr>
                                      <p:tavLst>
                                        <p:tav tm="0">
                                          <p:val>
                                            <p:fltVal val="0"/>
                                          </p:val>
                                        </p:tav>
                                        <p:tav tm="100000">
                                          <p:val>
                                            <p:strVal val="#ppt_h"/>
                                          </p:val>
                                        </p:tav>
                                      </p:tavLst>
                                    </p:anim>
                                    <p:animEffect transition="in" filter="fade">
                                      <p:cBhvr>
                                        <p:cTn id="5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32158" y="199634"/>
            <a:ext cx="11582400" cy="838200"/>
          </a:xfrm>
        </p:spPr>
        <p:txBody>
          <a:bodyPr>
            <a:normAutofit/>
          </a:bodyPr>
          <a:lstStyle/>
          <a:p>
            <a:pPr algn="ctr"/>
            <a:r>
              <a:rPr lang="uk-UA" dirty="0">
                <a:ln>
                  <a:solidFill>
                    <a:schemeClr val="tx1"/>
                  </a:solidFill>
                </a:ln>
                <a:latin typeface="Times New Roman" panose="02020603050405020304" pitchFamily="18" charset="0"/>
                <a:cs typeface="Times New Roman" panose="02020603050405020304" pitchFamily="18" charset="0"/>
              </a:rPr>
              <a:t>Комп'ютерна презентація</a:t>
            </a: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У цій темі ми розглядатимемо </a:t>
            </a:r>
            <a:r>
              <a:rPr lang="uk-UA" sz="2800" b="1" i="1" kern="0" dirty="0">
                <a:solidFill>
                  <a:srgbClr val="FFFF00"/>
                </a:solidFill>
              </a:rPr>
              <a:t>слайдові комп’ютерні </a:t>
            </a:r>
            <a:r>
              <a:rPr lang="uk-UA" sz="2800" b="1" i="1" kern="0" dirty="0">
                <a:solidFill>
                  <a:schemeClr val="bg1"/>
                </a:solidFill>
              </a:rPr>
              <a:t>презентації, для яких далі вживатимемо термін </a:t>
            </a:r>
            <a:r>
              <a:rPr lang="uk-UA" sz="2800" b="1" i="1" kern="0" dirty="0">
                <a:solidFill>
                  <a:srgbClr val="FFFF00"/>
                </a:solidFill>
              </a:rPr>
              <a:t>презентація</a:t>
            </a:r>
            <a:r>
              <a:rPr lang="uk-UA" sz="2800" b="1" i="1" kern="0" dirty="0">
                <a:solidFill>
                  <a:schemeClr val="bg1"/>
                </a:solidFill>
              </a:rPr>
              <a:t>. Їх найчастіше використовують під час усного виступу. </a:t>
            </a:r>
          </a:p>
        </p:txBody>
      </p:sp>
      <p:pic>
        <p:nvPicPr>
          <p:cNvPr id="11" name="Picture 2" descr="Результат пошуку зображень за запитом &quot;presentation icon&quot;">
            <a:extLst>
              <a:ext uri="{FF2B5EF4-FFF2-40B4-BE49-F238E27FC236}">
                <a16:creationId xmlns:a16="http://schemas.microsoft.com/office/drawing/2014/main" xmlns="" id="{D1E19562-975E-4E5E-9799-1EF564012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083" y="3114053"/>
            <a:ext cx="3335908" cy="33359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Схема 11">
            <a:extLst>
              <a:ext uri="{FF2B5EF4-FFF2-40B4-BE49-F238E27FC236}">
                <a16:creationId xmlns:a16="http://schemas.microsoft.com/office/drawing/2014/main" xmlns="" id="{52C3EB1A-CB8D-4F4A-827E-54DD007D8F0B}"/>
              </a:ext>
            </a:extLst>
          </p:cNvPr>
          <p:cNvGraphicFramePr/>
          <p:nvPr>
            <p:extLst>
              <p:ext uri="{D42A27DB-BD31-4B8C-83A1-F6EECF244321}">
                <p14:modId xmlns:p14="http://schemas.microsoft.com/office/powerpoint/2010/main" val="1112047645"/>
              </p:ext>
            </p:extLst>
          </p:nvPr>
        </p:nvGraphicFramePr>
        <p:xfrm>
          <a:off x="3738196" y="3012645"/>
          <a:ext cx="4874865" cy="3437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кутник 12">
            <a:extLst>
              <a:ext uri="{FF2B5EF4-FFF2-40B4-BE49-F238E27FC236}">
                <a16:creationId xmlns:a16="http://schemas.microsoft.com/office/drawing/2014/main" xmlns="" id="{38CE7CF6-CD4D-4BF9-A4FF-8D7497FBA958}"/>
              </a:ext>
            </a:extLst>
          </p:cNvPr>
          <p:cNvSpPr/>
          <p:nvPr/>
        </p:nvSpPr>
        <p:spPr>
          <a:xfrm>
            <a:off x="72009" y="3114053"/>
            <a:ext cx="3546262" cy="32375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000" b="1" i="1" kern="0" dirty="0">
                <a:solidFill>
                  <a:schemeClr val="bg1"/>
                </a:solidFill>
              </a:rPr>
              <a:t>Демонстрація презентації робить будь-який виступ:</a:t>
            </a:r>
          </a:p>
        </p:txBody>
      </p:sp>
    </p:spTree>
    <p:extLst>
      <p:ext uri="{BB962C8B-B14F-4D97-AF65-F5344CB8AC3E}">
        <p14:creationId xmlns:p14="http://schemas.microsoft.com/office/powerpoint/2010/main" val="3452907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graphicEl>
                                              <a:dgm id="{C7661E35-6C55-4B51-BE17-D9D67599F310}"/>
                                            </p:graphicEl>
                                          </p:spTgt>
                                        </p:tgtEl>
                                        <p:attrNameLst>
                                          <p:attrName>style.visibility</p:attrName>
                                        </p:attrNameLst>
                                      </p:cBhvr>
                                      <p:to>
                                        <p:strVal val="visible"/>
                                      </p:to>
                                    </p:set>
                                    <p:animEffect transition="in" filter="wipe(left)">
                                      <p:cBhvr>
                                        <p:cTn id="15" dur="1000"/>
                                        <p:tgtEl>
                                          <p:spTgt spid="12">
                                            <p:graphicEl>
                                              <a:dgm id="{C7661E35-6C55-4B51-BE17-D9D67599F310}"/>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graphicEl>
                                              <a:dgm id="{27878C57-BBF6-4C22-88FA-1C3D4933722D}"/>
                                            </p:graphicEl>
                                          </p:spTgt>
                                        </p:tgtEl>
                                        <p:attrNameLst>
                                          <p:attrName>style.visibility</p:attrName>
                                        </p:attrNameLst>
                                      </p:cBhvr>
                                      <p:to>
                                        <p:strVal val="visible"/>
                                      </p:to>
                                    </p:set>
                                    <p:animEffect transition="in" filter="wipe(left)">
                                      <p:cBhvr>
                                        <p:cTn id="18" dur="500"/>
                                        <p:tgtEl>
                                          <p:spTgt spid="12">
                                            <p:graphicEl>
                                              <a:dgm id="{27878C57-BBF6-4C22-88FA-1C3D4933722D}"/>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graphicEl>
                                              <a:dgm id="{EE2EA9E0-CBE5-43E4-BB02-325D168626A4}"/>
                                            </p:graphicEl>
                                          </p:spTgt>
                                        </p:tgtEl>
                                        <p:attrNameLst>
                                          <p:attrName>style.visibility</p:attrName>
                                        </p:attrNameLst>
                                      </p:cBhvr>
                                      <p:to>
                                        <p:strVal val="visible"/>
                                      </p:to>
                                    </p:set>
                                    <p:animEffect transition="in" filter="wipe(left)">
                                      <p:cBhvr>
                                        <p:cTn id="21" dur="1000"/>
                                        <p:tgtEl>
                                          <p:spTgt spid="12">
                                            <p:graphicEl>
                                              <a:dgm id="{EE2EA9E0-CBE5-43E4-BB02-325D168626A4}"/>
                                            </p:graphic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2">
                                            <p:graphicEl>
                                              <a:dgm id="{E63EBB38-5984-4F74-98F1-254621592311}"/>
                                            </p:graphicEl>
                                          </p:spTgt>
                                        </p:tgtEl>
                                        <p:attrNameLst>
                                          <p:attrName>style.visibility</p:attrName>
                                        </p:attrNameLst>
                                      </p:cBhvr>
                                      <p:to>
                                        <p:strVal val="visible"/>
                                      </p:to>
                                    </p:set>
                                    <p:animEffect transition="in" filter="wipe(left)">
                                      <p:cBhvr>
                                        <p:cTn id="31" dur="500"/>
                                        <p:tgtEl>
                                          <p:spTgt spid="12">
                                            <p:graphicEl>
                                              <a:dgm id="{E63EBB38-5984-4F74-98F1-254621592311}"/>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graphicEl>
                                              <a:dgm id="{AD2F74AD-5B6A-4346-8349-090AC68FEE9A}"/>
                                            </p:graphicEl>
                                          </p:spTgt>
                                        </p:tgtEl>
                                        <p:attrNameLst>
                                          <p:attrName>style.visibility</p:attrName>
                                        </p:attrNameLst>
                                      </p:cBhvr>
                                      <p:to>
                                        <p:strVal val="visible"/>
                                      </p:to>
                                    </p:set>
                                    <p:animEffect transition="in" filter="wipe(left)">
                                      <p:cBhvr>
                                        <p:cTn id="34" dur="1000"/>
                                        <p:tgtEl>
                                          <p:spTgt spid="12">
                                            <p:graphicEl>
                                              <a:dgm id="{AD2F74AD-5B6A-4346-8349-090AC68FEE9A}"/>
                                            </p:graphicEl>
                                          </p:spTgt>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2">
                                            <p:graphicEl>
                                              <a:dgm id="{D13D7DA6-9D1E-4150-A6AE-C6ABC36166D5}"/>
                                            </p:graphicEl>
                                          </p:spTgt>
                                        </p:tgtEl>
                                        <p:attrNameLst>
                                          <p:attrName>style.visibility</p:attrName>
                                        </p:attrNameLst>
                                      </p:cBhvr>
                                      <p:to>
                                        <p:strVal val="visible"/>
                                      </p:to>
                                    </p:set>
                                    <p:animEffect transition="in" filter="wipe(left)">
                                      <p:cBhvr>
                                        <p:cTn id="38" dur="500"/>
                                        <p:tgtEl>
                                          <p:spTgt spid="12">
                                            <p:graphicEl>
                                              <a:dgm id="{D13D7DA6-9D1E-4150-A6AE-C6ABC36166D5}"/>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graphicEl>
                                              <a:dgm id="{46297F79-2755-4E7F-87B4-88629DD167EF}"/>
                                            </p:graphicEl>
                                          </p:spTgt>
                                        </p:tgtEl>
                                        <p:attrNameLst>
                                          <p:attrName>style.visibility</p:attrName>
                                        </p:attrNameLst>
                                      </p:cBhvr>
                                      <p:to>
                                        <p:strVal val="visible"/>
                                      </p:to>
                                    </p:set>
                                    <p:animEffect transition="in" filter="wipe(left)">
                                      <p:cBhvr>
                                        <p:cTn id="41" dur="1000"/>
                                        <p:tgtEl>
                                          <p:spTgt spid="12">
                                            <p:graphicEl>
                                              <a:dgm id="{46297F79-2755-4E7F-87B4-88629DD167EF}"/>
                                            </p:graphicEl>
                                          </p:spTgt>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12">
                                            <p:graphicEl>
                                              <a:dgm id="{AA2029A9-878F-42BF-A694-5944B1AD983E}"/>
                                            </p:graphicEl>
                                          </p:spTgt>
                                        </p:tgtEl>
                                        <p:attrNameLst>
                                          <p:attrName>style.visibility</p:attrName>
                                        </p:attrNameLst>
                                      </p:cBhvr>
                                      <p:to>
                                        <p:strVal val="visible"/>
                                      </p:to>
                                    </p:set>
                                    <p:animEffect transition="in" filter="wipe(left)">
                                      <p:cBhvr>
                                        <p:cTn id="45" dur="500"/>
                                        <p:tgtEl>
                                          <p:spTgt spid="12">
                                            <p:graphicEl>
                                              <a:dgm id="{AA2029A9-878F-42BF-A694-5944B1AD983E}"/>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
                                            <p:graphicEl>
                                              <a:dgm id="{E97A966C-ADE1-481C-9602-29D743F1F5D5}"/>
                                            </p:graphicEl>
                                          </p:spTgt>
                                        </p:tgtEl>
                                        <p:attrNameLst>
                                          <p:attrName>style.visibility</p:attrName>
                                        </p:attrNameLst>
                                      </p:cBhvr>
                                      <p:to>
                                        <p:strVal val="visible"/>
                                      </p:to>
                                    </p:set>
                                    <p:animEffect transition="in" filter="wipe(left)">
                                      <p:cBhvr>
                                        <p:cTn id="48" dur="1000"/>
                                        <p:tgtEl>
                                          <p:spTgt spid="12">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uiExpand="1">
        <p:bldSub>
          <a:bldDgm bld="one"/>
        </p:bldSub>
      </p:bldGraphic>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p:txBody>
          <a:bodyPr>
            <a:normAutofit/>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dirty="0"/>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492980"/>
            <a:ext cx="6387784"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Редактори презентацій </a:t>
            </a:r>
            <a:r>
              <a:rPr lang="uk-UA" sz="2800" b="1" i="1" kern="0" dirty="0">
                <a:solidFill>
                  <a:schemeClr val="bg1"/>
                </a:solidFill>
              </a:rPr>
              <a:t>— це програми,</a:t>
            </a:r>
          </a:p>
          <a:p>
            <a:pPr lvl="0" algn="ctr" fontAlgn="base">
              <a:spcBef>
                <a:spcPct val="0"/>
              </a:spcBef>
              <a:spcAft>
                <a:spcPct val="0"/>
              </a:spcAft>
              <a:defRPr/>
            </a:pPr>
            <a:r>
              <a:rPr lang="uk-UA" sz="2800" b="1" i="1" kern="0" dirty="0">
                <a:solidFill>
                  <a:schemeClr val="bg1"/>
                </a:solidFill>
              </a:rPr>
              <a:t>призначені для:</a:t>
            </a:r>
          </a:p>
        </p:txBody>
      </p:sp>
      <p:pic>
        <p:nvPicPr>
          <p:cNvPr id="7" name="Picture 6" descr="Slideshow Presentation Software Computer Screen With Financial Accounting  Set Business Slide Templates With Diagram And Chart Use For Planning And  Accounting Analysis Audit Project Management Marketing Research Vector  Illustration, Presentation, Screen ...">
            <a:extLst>
              <a:ext uri="{FF2B5EF4-FFF2-40B4-BE49-F238E27FC236}">
                <a16:creationId xmlns:a16="http://schemas.microsoft.com/office/drawing/2014/main" xmlns="" id="{73768B51-FCD5-4F33-832F-4FC37DCFDC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13069" r="5188" b="14098"/>
          <a:stretch/>
        </p:blipFill>
        <p:spPr bwMode="auto">
          <a:xfrm>
            <a:off x="6597445" y="1954520"/>
            <a:ext cx="5522547" cy="45532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B74D039-6791-4BFA-8613-12E6B91CAEE3}"/>
              </a:ext>
            </a:extLst>
          </p:cNvPr>
          <p:cNvSpPr txBox="1"/>
          <p:nvPr/>
        </p:nvSpPr>
        <p:spPr>
          <a:xfrm>
            <a:off x="72007" y="2996438"/>
            <a:ext cx="638778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ü"/>
              <a:defRPr/>
            </a:pPr>
            <a:r>
              <a:rPr lang="uk-UA" sz="2800" b="1" i="1" kern="0" dirty="0">
                <a:solidFill>
                  <a:schemeClr val="bg1"/>
                </a:solidFill>
              </a:rPr>
              <a:t>створення </a:t>
            </a:r>
            <a:r>
              <a:rPr lang="uk-UA" sz="2800" b="1" i="1" kern="0" dirty="0" err="1">
                <a:solidFill>
                  <a:schemeClr val="bg1"/>
                </a:solidFill>
              </a:rPr>
              <a:t>слайдових</a:t>
            </a:r>
            <a:r>
              <a:rPr lang="uk-UA" sz="2800" b="1" i="1" kern="0" dirty="0">
                <a:solidFill>
                  <a:schemeClr val="bg1"/>
                </a:solidFill>
              </a:rPr>
              <a:t> комп’ютерних презентацій, </a:t>
            </a:r>
          </a:p>
        </p:txBody>
      </p:sp>
      <p:sp>
        <p:nvSpPr>
          <p:cNvPr id="9" name="TextBox 8">
            <a:extLst>
              <a:ext uri="{FF2B5EF4-FFF2-40B4-BE49-F238E27FC236}">
                <a16:creationId xmlns:a16="http://schemas.microsoft.com/office/drawing/2014/main" xmlns="" id="{DE21B346-87B6-4AEA-B58E-DB92B024D178}"/>
              </a:ext>
            </a:extLst>
          </p:cNvPr>
          <p:cNvSpPr txBox="1"/>
          <p:nvPr/>
        </p:nvSpPr>
        <p:spPr>
          <a:xfrm>
            <a:off x="72006" y="4210677"/>
            <a:ext cx="638778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ü"/>
              <a:defRPr/>
            </a:pPr>
            <a:r>
              <a:rPr lang="uk-UA" sz="2800" b="1" i="1" kern="0" dirty="0">
                <a:solidFill>
                  <a:schemeClr val="bg1"/>
                </a:solidFill>
              </a:rPr>
              <a:t>їх редагування, форматування, </a:t>
            </a:r>
          </a:p>
        </p:txBody>
      </p:sp>
      <p:sp>
        <p:nvSpPr>
          <p:cNvPr id="11" name="TextBox 10">
            <a:extLst>
              <a:ext uri="{FF2B5EF4-FFF2-40B4-BE49-F238E27FC236}">
                <a16:creationId xmlns:a16="http://schemas.microsoft.com/office/drawing/2014/main" xmlns="" id="{7F6EC854-6272-490A-853E-AF6F6ACD1BC1}"/>
              </a:ext>
            </a:extLst>
          </p:cNvPr>
          <p:cNvSpPr txBox="1"/>
          <p:nvPr/>
        </p:nvSpPr>
        <p:spPr>
          <a:xfrm>
            <a:off x="72005" y="5424916"/>
            <a:ext cx="638778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ü"/>
              <a:defRPr/>
            </a:pPr>
            <a:r>
              <a:rPr lang="uk-UA" sz="2800" b="1" i="1" kern="0" dirty="0">
                <a:solidFill>
                  <a:schemeClr val="bg1"/>
                </a:solidFill>
              </a:rPr>
              <a:t>збереження, перегляду тощо.</a:t>
            </a:r>
          </a:p>
        </p:txBody>
      </p:sp>
    </p:spTree>
    <p:extLst>
      <p:ext uri="{BB962C8B-B14F-4D97-AF65-F5344CB8AC3E}">
        <p14:creationId xmlns:p14="http://schemas.microsoft.com/office/powerpoint/2010/main" val="3444556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539750" y="186744"/>
            <a:ext cx="11582400" cy="838200"/>
          </a:xfrm>
        </p:spPr>
        <p:txBody>
          <a:bodyPr>
            <a:normAutofit/>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a:p>
        </p:txBody>
      </p:sp>
      <p:sp>
        <p:nvSpPr>
          <p:cNvPr id="6" name="TextBox 5">
            <a:extLst>
              <a:ext uri="{FF2B5EF4-FFF2-40B4-BE49-F238E27FC236}">
                <a16:creationId xmlns:a16="http://schemas.microsoft.com/office/drawing/2014/main" xmlns="" id="{265B6A48-63DE-4DA8-9632-EF79B75EE811}"/>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Редакторами презентацій, наприклад, є програми:</a:t>
            </a:r>
          </a:p>
        </p:txBody>
      </p:sp>
      <p:sp>
        <p:nvSpPr>
          <p:cNvPr id="5" name="Прямокутник 4">
            <a:extLst>
              <a:ext uri="{FF2B5EF4-FFF2-40B4-BE49-F238E27FC236}">
                <a16:creationId xmlns:a16="http://schemas.microsoft.com/office/drawing/2014/main" xmlns="" id="{C760D77F-8799-4CDA-8F7B-65AD2191BFA6}"/>
              </a:ext>
            </a:extLst>
          </p:cNvPr>
          <p:cNvSpPr/>
          <p:nvPr/>
        </p:nvSpPr>
        <p:spPr>
          <a:xfrm>
            <a:off x="72008" y="1841412"/>
            <a:ext cx="2734935" cy="31119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000" b="1" i="1" kern="0" dirty="0">
                <a:solidFill>
                  <a:srgbClr val="FFFFFF"/>
                </a:solidFill>
              </a:rPr>
              <a:t>Microsoft Office PowerPoint</a:t>
            </a:r>
            <a:endParaRPr lang="uk-UA" sz="3000" b="1" i="1" kern="0" dirty="0">
              <a:solidFill>
                <a:srgbClr val="FFFFFF"/>
              </a:solidFill>
            </a:endParaRPr>
          </a:p>
        </p:txBody>
      </p:sp>
      <p:sp>
        <p:nvSpPr>
          <p:cNvPr id="7" name="Прямокутник 6">
            <a:extLst>
              <a:ext uri="{FF2B5EF4-FFF2-40B4-BE49-F238E27FC236}">
                <a16:creationId xmlns:a16="http://schemas.microsoft.com/office/drawing/2014/main" xmlns="" id="{CE676DE8-AA30-4DC8-AE4A-B7E4487B2249}"/>
              </a:ext>
            </a:extLst>
          </p:cNvPr>
          <p:cNvSpPr/>
          <p:nvPr/>
        </p:nvSpPr>
        <p:spPr>
          <a:xfrm>
            <a:off x="6640176" y="1841412"/>
            <a:ext cx="2734936" cy="31119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000" b="1" i="1" kern="0" dirty="0">
                <a:solidFill>
                  <a:srgbClr val="FFFFFF"/>
                </a:solidFill>
              </a:rPr>
              <a:t>LibreOffice Impress</a:t>
            </a:r>
            <a:endParaRPr lang="uk-UA" sz="3000" b="1" i="1" kern="0" dirty="0">
              <a:solidFill>
                <a:srgbClr val="FFFFFF"/>
              </a:solidFill>
            </a:endParaRPr>
          </a:p>
        </p:txBody>
      </p:sp>
      <p:pic>
        <p:nvPicPr>
          <p:cNvPr id="9" name="Picture 2" descr="Результат пошуку зображень за запитом &quot;LibreOffice Impress&quot;">
            <a:extLst>
              <a:ext uri="{FF2B5EF4-FFF2-40B4-BE49-F238E27FC236}">
                <a16:creationId xmlns:a16="http://schemas.microsoft.com/office/drawing/2014/main" xmlns="" id="{D4599E70-451E-45F5-9160-B831C4B42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5692" y="1841412"/>
            <a:ext cx="2626458" cy="3151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thumb/2/2e/Microsoft_Office_PowerPoint_%282018%E2%80%93present%29.svg/1200px-Microsoft_Office_PowerPoint_%282018%E2%80%93present%29.svg.png">
            <a:extLst>
              <a:ext uri="{FF2B5EF4-FFF2-40B4-BE49-F238E27FC236}">
                <a16:creationId xmlns:a16="http://schemas.microsoft.com/office/drawing/2014/main" xmlns="" id="{299C2A96-1380-404A-AF72-8AC4AB3C38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52" b="5599"/>
          <a:stretch/>
        </p:blipFill>
        <p:spPr bwMode="auto">
          <a:xfrm>
            <a:off x="2927826" y="1841412"/>
            <a:ext cx="3514371" cy="31119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B6F52982-24CA-41F8-A01E-FEE8D0E6B876}"/>
              </a:ext>
            </a:extLst>
          </p:cNvPr>
          <p:cNvSpPr txBox="1"/>
          <p:nvPr/>
        </p:nvSpPr>
        <p:spPr>
          <a:xfrm>
            <a:off x="72008" y="5075427"/>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Ми будемо використовувати редактор презентацій </a:t>
            </a:r>
            <a:r>
              <a:rPr lang="en-US" sz="2800" b="1" i="1" kern="0" dirty="0">
                <a:solidFill>
                  <a:srgbClr val="FFFF00"/>
                </a:solidFill>
              </a:rPr>
              <a:t>Microsoft Office PowerPoint</a:t>
            </a:r>
            <a:r>
              <a:rPr lang="en-US" sz="2800" b="1" i="1" kern="0" dirty="0">
                <a:solidFill>
                  <a:srgbClr val="FFFFFF"/>
                </a:solidFill>
              </a:rPr>
              <a:t>, </a:t>
            </a:r>
            <a:r>
              <a:rPr lang="uk-UA" sz="2800" b="1" i="1" kern="0" dirty="0">
                <a:solidFill>
                  <a:srgbClr val="FFFFFF"/>
                </a:solidFill>
              </a:rPr>
              <a:t>який далі називатимемо </a:t>
            </a:r>
            <a:r>
              <a:rPr lang="en-US" sz="2800" b="1" i="1" kern="0" dirty="0">
                <a:solidFill>
                  <a:srgbClr val="FFFF00"/>
                </a:solidFill>
              </a:rPr>
              <a:t>PowerPoint</a:t>
            </a:r>
            <a:r>
              <a:rPr lang="en-US" sz="2800" b="1" i="1" kern="0" dirty="0">
                <a:solidFill>
                  <a:srgbClr val="FFFFFF"/>
                </a:solidFill>
              </a:rPr>
              <a:t>.</a:t>
            </a:r>
          </a:p>
        </p:txBody>
      </p:sp>
    </p:spTree>
    <p:extLst>
      <p:ext uri="{BB962C8B-B14F-4D97-AF65-F5344CB8AC3E}">
        <p14:creationId xmlns:p14="http://schemas.microsoft.com/office/powerpoint/2010/main" val="3704823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750" fill="hold"/>
                                        <p:tgtEl>
                                          <p:spTgt spid="11"/>
                                        </p:tgtEl>
                                        <p:attrNameLst>
                                          <p:attrName>ppt_w</p:attrName>
                                        </p:attrNameLst>
                                      </p:cBhvr>
                                      <p:tavLst>
                                        <p:tav tm="0">
                                          <p:val>
                                            <p:fltVal val="0"/>
                                          </p:val>
                                        </p:tav>
                                        <p:tav tm="100000">
                                          <p:val>
                                            <p:strVal val="#ppt_w"/>
                                          </p:val>
                                        </p:tav>
                                      </p:tavLst>
                                    </p:anim>
                                    <p:anim calcmode="lin" valueType="num">
                                      <p:cBhvr>
                                        <p:cTn id="16" dur="750" fill="hold"/>
                                        <p:tgtEl>
                                          <p:spTgt spid="11"/>
                                        </p:tgtEl>
                                        <p:attrNameLst>
                                          <p:attrName>ppt_h</p:attrName>
                                        </p:attrNameLst>
                                      </p:cBhvr>
                                      <p:tavLst>
                                        <p:tav tm="0">
                                          <p:val>
                                            <p:fltVal val="0"/>
                                          </p:val>
                                        </p:tav>
                                        <p:tav tm="100000">
                                          <p:val>
                                            <p:strVal val="#ppt_h"/>
                                          </p:val>
                                        </p:tav>
                                      </p:tavLst>
                                    </p:anim>
                                    <p:animEffect transition="in" filter="fade">
                                      <p:cBhvr>
                                        <p:cTn id="17" dur="75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DA1BB3-B279-47B4-AA8E-49BCFB15BEF3}"/>
              </a:ext>
            </a:extLst>
          </p:cNvPr>
          <p:cNvSpPr>
            <a:spLocks noGrp="1"/>
          </p:cNvSpPr>
          <p:nvPr>
            <p:ph type="title"/>
          </p:nvPr>
        </p:nvSpPr>
        <p:spPr>
          <a:xfrm>
            <a:off x="406400" y="276894"/>
            <a:ext cx="11582400" cy="838200"/>
          </a:xfrm>
        </p:spPr>
        <p:txBody>
          <a:bodyPr>
            <a:normAutofit fontScale="90000"/>
          </a:bodyPr>
          <a:lstStyle/>
          <a:p>
            <a:pPr algn="ctr"/>
            <a:r>
              <a:rPr lang="uk-UA" dirty="0">
                <a:ln>
                  <a:solidFill>
                    <a:schemeClr val="tx1"/>
                  </a:solidFill>
                </a:ln>
              </a:rPr>
              <a:t>Опрацювання </a:t>
            </a:r>
            <a:r>
              <a:rPr lang="uk-UA" dirty="0" err="1">
                <a:ln>
                  <a:solidFill>
                    <a:schemeClr val="tx1"/>
                  </a:solidFill>
                </a:ln>
              </a:rPr>
              <a:t>слайдових</a:t>
            </a:r>
            <a:r>
              <a:rPr lang="uk-UA" dirty="0">
                <a:ln>
                  <a:solidFill>
                    <a:schemeClr val="tx1"/>
                  </a:solidFill>
                </a:ln>
              </a:rPr>
              <a:t> презентацій у редакторі </a:t>
            </a:r>
            <a:r>
              <a:rPr lang="en-US" dirty="0">
                <a:ln>
                  <a:solidFill>
                    <a:schemeClr val="tx1"/>
                  </a:solidFill>
                </a:ln>
              </a:rPr>
              <a:t>Microsoft </a:t>
            </a:r>
            <a:r>
              <a:rPr lang="en-US" dirty="0" err="1">
                <a:ln>
                  <a:solidFill>
                    <a:schemeClr val="tx1"/>
                  </a:solidFill>
                </a:ln>
              </a:rPr>
              <a:t>Powerpoint</a:t>
            </a:r>
            <a:endParaRPr lang="en-US" dirty="0">
              <a:ln>
                <a:solidFill>
                  <a:schemeClr val="tx1"/>
                </a:solidFill>
              </a:ln>
            </a:endParaRPr>
          </a:p>
        </p:txBody>
      </p:sp>
      <p:sp>
        <p:nvSpPr>
          <p:cNvPr id="3" name="Місце для вмісту 2"/>
          <p:cNvSpPr>
            <a:spLocks noGrp="1"/>
          </p:cNvSpPr>
          <p:nvPr>
            <p:ph idx="1"/>
          </p:nvPr>
        </p:nvSpPr>
        <p:spPr/>
        <p:txBody>
          <a:bodyPr/>
          <a:lstStyle/>
          <a:p>
            <a:endParaRPr lang="uk-UA" dirty="0"/>
          </a:p>
        </p:txBody>
      </p:sp>
      <p:sp>
        <p:nvSpPr>
          <p:cNvPr id="5" name="TextBox 4">
            <a:extLst>
              <a:ext uri="{FF2B5EF4-FFF2-40B4-BE49-F238E27FC236}">
                <a16:creationId xmlns:a16="http://schemas.microsoft.com/office/drawing/2014/main" xmlns="" id="{82F55100-E8CE-45DD-81C0-496975819BB8}"/>
              </a:ext>
            </a:extLst>
          </p:cNvPr>
          <p:cNvSpPr txBox="1"/>
          <p:nvPr/>
        </p:nvSpPr>
        <p:spPr>
          <a:xfrm>
            <a:off x="72008" y="1312674"/>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Способи запуску </a:t>
            </a:r>
            <a:r>
              <a:rPr lang="en-US" sz="2800" b="1" i="1" kern="0" dirty="0">
                <a:solidFill>
                  <a:srgbClr val="FFFF00"/>
                </a:solidFill>
              </a:rPr>
              <a:t>PowerPoint</a:t>
            </a:r>
            <a:r>
              <a:rPr lang="en-US" sz="2800" b="1" i="1" kern="0" dirty="0">
                <a:solidFill>
                  <a:srgbClr val="FFFFFF"/>
                </a:solidFill>
              </a:rPr>
              <a:t>:</a:t>
            </a:r>
            <a:endParaRPr lang="uk-UA" sz="2800" b="1" i="1" kern="0" dirty="0">
              <a:solidFill>
                <a:schemeClr val="bg1">
                  <a:lumMod val="95000"/>
                </a:schemeClr>
              </a:solidFill>
            </a:endParaRPr>
          </a:p>
        </p:txBody>
      </p:sp>
      <p:sp>
        <p:nvSpPr>
          <p:cNvPr id="7" name="Прямокутник 6">
            <a:extLst>
              <a:ext uri="{FF2B5EF4-FFF2-40B4-BE49-F238E27FC236}">
                <a16:creationId xmlns:a16="http://schemas.microsoft.com/office/drawing/2014/main" xmlns="" id="{5485F03E-F960-42DC-9F76-D40D9AB64999}"/>
              </a:ext>
            </a:extLst>
          </p:cNvPr>
          <p:cNvSpPr/>
          <p:nvPr/>
        </p:nvSpPr>
        <p:spPr>
          <a:xfrm>
            <a:off x="72007" y="1918192"/>
            <a:ext cx="2848494" cy="161384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chemeClr val="bg1"/>
                </a:solidFill>
              </a:rPr>
              <a:t>Виконати</a:t>
            </a:r>
          </a:p>
          <a:p>
            <a:pPr lvl="0" algn="ctr" fontAlgn="base">
              <a:spcBef>
                <a:spcPct val="0"/>
              </a:spcBef>
              <a:spcAft>
                <a:spcPct val="0"/>
              </a:spcAft>
              <a:defRPr/>
            </a:pPr>
            <a:r>
              <a:rPr lang="uk-UA" sz="2400" b="1" i="1" kern="0" dirty="0">
                <a:solidFill>
                  <a:srgbClr val="FFFF00"/>
                </a:solidFill>
              </a:rPr>
              <a:t>Пуск</a:t>
            </a:r>
            <a:r>
              <a:rPr lang="uk-UA" sz="2400" b="1" i="1" kern="0" dirty="0">
                <a:solidFill>
                  <a:schemeClr val="bg1"/>
                </a:solidFill>
              </a:rPr>
              <a:t> </a:t>
            </a:r>
            <a:r>
              <a:rPr lang="uk-UA"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400" b="1" i="1" kern="0" dirty="0">
                <a:solidFill>
                  <a:schemeClr val="bg1"/>
                </a:solidFill>
              </a:rPr>
              <a:t> </a:t>
            </a:r>
            <a:r>
              <a:rPr lang="en-US" sz="2400" b="1" i="1" kern="0" dirty="0">
                <a:solidFill>
                  <a:srgbClr val="FFFF00"/>
                </a:solidFill>
              </a:rPr>
              <a:t>PowerPoint</a:t>
            </a:r>
            <a:endParaRPr lang="uk-UA" sz="2400" b="1" i="1" kern="0" dirty="0">
              <a:solidFill>
                <a:srgbClr val="FFFF00"/>
              </a:solidFill>
            </a:endParaRPr>
          </a:p>
        </p:txBody>
      </p:sp>
      <p:sp>
        <p:nvSpPr>
          <p:cNvPr id="9" name="Прямокутник 8">
            <a:extLst>
              <a:ext uri="{FF2B5EF4-FFF2-40B4-BE49-F238E27FC236}">
                <a16:creationId xmlns:a16="http://schemas.microsoft.com/office/drawing/2014/main" xmlns="" id="{E4F02AA5-BF5F-4A76-A4F5-E32A43657491}"/>
              </a:ext>
            </a:extLst>
          </p:cNvPr>
          <p:cNvSpPr/>
          <p:nvPr/>
        </p:nvSpPr>
        <p:spPr>
          <a:xfrm>
            <a:off x="7520999" y="1931072"/>
            <a:ext cx="4601152" cy="161384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chemeClr val="bg1"/>
                </a:solidFill>
              </a:rPr>
              <a:t>Двічі клацнути на ярлику програми </a:t>
            </a:r>
            <a:r>
              <a:rPr lang="en-US" sz="2400" b="1" i="1" kern="0" dirty="0">
                <a:solidFill>
                  <a:srgbClr val="FFFF00"/>
                </a:solidFill>
              </a:rPr>
              <a:t>PowerPoint</a:t>
            </a:r>
            <a:r>
              <a:rPr lang="uk-UA" sz="2400" b="1" i="1" kern="0" dirty="0">
                <a:solidFill>
                  <a:schemeClr val="bg1"/>
                </a:solidFill>
              </a:rPr>
              <a:t> на Робочому столі</a:t>
            </a:r>
            <a:endParaRPr lang="uk-UA" sz="2400" b="1" i="1" kern="0" dirty="0">
              <a:solidFill>
                <a:srgbClr val="FFFFFF"/>
              </a:solidFill>
            </a:endParaRPr>
          </a:p>
        </p:txBody>
      </p:sp>
      <p:pic>
        <p:nvPicPr>
          <p:cNvPr id="11" name="Рисунок 10">
            <a:extLst>
              <a:ext uri="{FF2B5EF4-FFF2-40B4-BE49-F238E27FC236}">
                <a16:creationId xmlns:a16="http://schemas.microsoft.com/office/drawing/2014/main" xmlns="" id="{540DB8E7-BC0A-4B19-9D6F-68C2CFE29476}"/>
              </a:ext>
            </a:extLst>
          </p:cNvPr>
          <p:cNvPicPr>
            <a:picLocks noChangeAspect="1"/>
          </p:cNvPicPr>
          <p:nvPr/>
        </p:nvPicPr>
        <p:blipFill>
          <a:blip r:embed="rId2"/>
          <a:stretch>
            <a:fillRect/>
          </a:stretch>
        </p:blipFill>
        <p:spPr>
          <a:xfrm>
            <a:off x="8485155" y="3714920"/>
            <a:ext cx="2672839" cy="2733356"/>
          </a:xfrm>
          <a:prstGeom prst="rect">
            <a:avLst/>
          </a:prstGeom>
        </p:spPr>
      </p:pic>
      <p:pic>
        <p:nvPicPr>
          <p:cNvPr id="12" name="Picture 2" descr="Ð ÐµÐ·ÑÐ»ÑÑÐ°Ñ Ð¿Ð¾ÑÑÐºÑ Ð·Ð¾Ð±ÑÐ°Ð¶ÐµÐ½Ñ Ð·Ð° Ð·Ð°Ð¿Ð¸ÑÐ¾Ð¼ &quot;powerpoint&quot;">
            <a:extLst>
              <a:ext uri="{FF2B5EF4-FFF2-40B4-BE49-F238E27FC236}">
                <a16:creationId xmlns:a16="http://schemas.microsoft.com/office/drawing/2014/main" xmlns="" id="{D52D0080-D716-49E0-8BF1-6B28D18C05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89" y="3557790"/>
            <a:ext cx="2838970" cy="283897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кутник 13">
            <a:extLst>
              <a:ext uri="{FF2B5EF4-FFF2-40B4-BE49-F238E27FC236}">
                <a16:creationId xmlns:a16="http://schemas.microsoft.com/office/drawing/2014/main" xmlns="" id="{5E7B9380-A0B6-4C3D-B5F2-DDF754451EA2}"/>
              </a:ext>
            </a:extLst>
          </p:cNvPr>
          <p:cNvSpPr/>
          <p:nvPr/>
        </p:nvSpPr>
        <p:spPr>
          <a:xfrm>
            <a:off x="3067665" y="1931072"/>
            <a:ext cx="4297470" cy="161384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Двічі клацнути на значку будь-якого </a:t>
            </a:r>
            <a:r>
              <a:rPr lang="uk-UA" sz="2400" b="1" i="1" kern="0" dirty="0" err="1">
                <a:solidFill>
                  <a:srgbClr val="FFFFFF"/>
                </a:solidFill>
              </a:rPr>
              <a:t>файла</a:t>
            </a:r>
            <a:r>
              <a:rPr lang="uk-UA" sz="2400" b="1" i="1" kern="0" dirty="0">
                <a:solidFill>
                  <a:srgbClr val="FFFFFF"/>
                </a:solidFill>
              </a:rPr>
              <a:t> презентації </a:t>
            </a:r>
            <a:r>
              <a:rPr lang="uk-UA" sz="2400" b="1" i="1" kern="0" dirty="0">
                <a:solidFill>
                  <a:srgbClr val="FFFF00"/>
                </a:solidFill>
              </a:rPr>
              <a:t>PowerPoint</a:t>
            </a:r>
          </a:p>
        </p:txBody>
      </p:sp>
      <p:pic>
        <p:nvPicPr>
          <p:cNvPr id="4" name="Рисунок 3">
            <a:extLst>
              <a:ext uri="{FF2B5EF4-FFF2-40B4-BE49-F238E27FC236}">
                <a16:creationId xmlns:a16="http://schemas.microsoft.com/office/drawing/2014/main" xmlns="" id="{3A7C2AF1-9040-4FDB-A72B-5C08DCC5E64E}"/>
              </a:ext>
            </a:extLst>
          </p:cNvPr>
          <p:cNvPicPr>
            <a:picLocks noChangeAspect="1"/>
          </p:cNvPicPr>
          <p:nvPr/>
        </p:nvPicPr>
        <p:blipFill>
          <a:blip r:embed="rId4"/>
          <a:stretch>
            <a:fillRect/>
          </a:stretch>
        </p:blipFill>
        <p:spPr>
          <a:xfrm>
            <a:off x="4068356" y="3702801"/>
            <a:ext cx="2296087" cy="2651980"/>
          </a:xfrm>
          <a:prstGeom prst="rect">
            <a:avLst/>
          </a:prstGeom>
        </p:spPr>
      </p:pic>
    </p:spTree>
    <p:extLst>
      <p:ext uri="{BB962C8B-B14F-4D97-AF65-F5344CB8AC3E}">
        <p14:creationId xmlns:p14="http://schemas.microsoft.com/office/powerpoint/2010/main" val="3526707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750"/>
                                        <p:tgtEl>
                                          <p:spTgt spid="14"/>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fltVal val="0"/>
                                          </p:val>
                                        </p:tav>
                                        <p:tav tm="100000">
                                          <p:val>
                                            <p:strVal val="#ppt_w"/>
                                          </p:val>
                                        </p:tav>
                                      </p:tavLst>
                                    </p:anim>
                                    <p:anim calcmode="lin" valueType="num">
                                      <p:cBhvr>
                                        <p:cTn id="26" dur="750" fill="hold"/>
                                        <p:tgtEl>
                                          <p:spTgt spid="4"/>
                                        </p:tgtEl>
                                        <p:attrNameLst>
                                          <p:attrName>ppt_h</p:attrName>
                                        </p:attrNameLst>
                                      </p:cBhvr>
                                      <p:tavLst>
                                        <p:tav tm="0">
                                          <p:val>
                                            <p:fltVal val="0"/>
                                          </p:val>
                                        </p:tav>
                                        <p:tav tm="100000">
                                          <p:val>
                                            <p:strVal val="#ppt_h"/>
                                          </p:val>
                                        </p:tav>
                                      </p:tavLst>
                                    </p:anim>
                                    <p:animEffect transition="in" filter="fade">
                                      <p:cBhvr>
                                        <p:cTn id="27" dur="750"/>
                                        <p:tgtEl>
                                          <p:spTgt spid="4"/>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750"/>
                                        <p:tgtEl>
                                          <p:spTgt spid="9"/>
                                        </p:tgtEl>
                                      </p:cBhvr>
                                    </p:animEffect>
                                  </p:childTnLst>
                                </p:cTn>
                              </p:par>
                            </p:childTnLst>
                          </p:cTn>
                        </p:par>
                        <p:par>
                          <p:cTn id="32" fill="hold">
                            <p:stCondLst>
                              <p:cond delay="475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
                                          </p:val>
                                        </p:tav>
                                        <p:tav tm="100000">
                                          <p:val>
                                            <p:strVal val="#ppt_w"/>
                                          </p:val>
                                        </p:tav>
                                      </p:tavLst>
                                    </p:anim>
                                    <p:anim calcmode="lin" valueType="num">
                                      <p:cBhvr>
                                        <p:cTn id="36" dur="750" fill="hold"/>
                                        <p:tgtEl>
                                          <p:spTgt spid="11"/>
                                        </p:tgtEl>
                                        <p:attrNameLst>
                                          <p:attrName>ppt_h</p:attrName>
                                        </p:attrNameLst>
                                      </p:cBhvr>
                                      <p:tavLst>
                                        <p:tav tm="0">
                                          <p:val>
                                            <p:fltVal val="0"/>
                                          </p:val>
                                        </p:tav>
                                        <p:tav tm="100000">
                                          <p:val>
                                            <p:strVal val="#ppt_h"/>
                                          </p:val>
                                        </p:tav>
                                      </p:tavLst>
                                    </p:anim>
                                    <p:animEffect transition="in" filter="fade">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18840</TotalTime>
  <Words>1499</Words>
  <Application>Microsoft Office PowerPoint</Application>
  <PresentationFormat>Довільний</PresentationFormat>
  <Paragraphs>229</Paragraphs>
  <Slides>46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46</vt:i4>
      </vt:variant>
    </vt:vector>
  </HeadingPairs>
  <TitlesOfParts>
    <vt:vector size="47" baseType="lpstr">
      <vt:lpstr>Валка</vt:lpstr>
      <vt:lpstr>Комп’ютерна презентація. Об’єкти комп’ютерної презентації. Види слайдів</vt:lpstr>
      <vt:lpstr>Комп’ютерна презентація, її об’єкти. Види слайдів</vt:lpstr>
      <vt:lpstr>Комп'ютерна презентація</vt:lpstr>
      <vt:lpstr>Комп'ютерна презентація</vt:lpstr>
      <vt:lpstr>Комп'ютерна презентація</vt:lpstr>
      <vt:lpstr>Комп'ютерна презентація</vt:lpstr>
      <vt:lpstr>Опрацювання слайдових презентацій </vt:lpstr>
      <vt:lpstr>Опрацювання слайдових презентацій </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Опрацювання слайдових презентацій у редакторі Microsoft  Powerpoint</vt:lpstr>
      <vt:lpstr>Вимоги до комп'ютерної презентації</vt:lpstr>
      <vt:lpstr>Вимоги до комп'ютерної презентації</vt:lpstr>
      <vt:lpstr>Вимоги до комп'ютерної презентації</vt:lpstr>
      <vt:lpstr>Вимоги до комп'ютерної презентації</vt:lpstr>
      <vt:lpstr>Вимоги до комп'ютерної презентації</vt:lpstr>
      <vt:lpstr>Етапи створення комп'ютерної презентації</vt:lpstr>
      <vt:lpstr>Етапи створення комп'ютерної презентації</vt:lpstr>
      <vt:lpstr>Етапи створення комп'ютерної презентації</vt:lpstr>
      <vt:lpstr>Етапи створення комп'ютерної презентації</vt:lpstr>
      <vt:lpstr>Етапи створення комп'ютерної презентації</vt:lpstr>
      <vt:lpstr>Етапи створення комп'ютерної презентації</vt:lpstr>
      <vt:lpstr>Розгадайте кросворд</vt:lpstr>
      <vt:lpstr>Дайте відповіді на запитання</vt:lpstr>
      <vt:lpstr>Розгадайте ребус</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Igor</cp:lastModifiedBy>
  <cp:revision>1067</cp:revision>
  <dcterms:created xsi:type="dcterms:W3CDTF">2016-06-06T19:48:43Z</dcterms:created>
  <dcterms:modified xsi:type="dcterms:W3CDTF">2022-11-08T08:39:22Z</dcterms:modified>
</cp:coreProperties>
</file>