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303" r:id="rId4"/>
    <p:sldId id="283" r:id="rId5"/>
    <p:sldId id="314" r:id="rId6"/>
    <p:sldId id="304" r:id="rId7"/>
    <p:sldId id="315" r:id="rId8"/>
    <p:sldId id="305" r:id="rId9"/>
    <p:sldId id="316" r:id="rId10"/>
    <p:sldId id="277" r:id="rId11"/>
    <p:sldId id="286" r:id="rId12"/>
    <p:sldId id="313" r:id="rId13"/>
    <p:sldId id="28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FFFFFF"/>
    <a:srgbClr val="0070C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2" d="100"/>
          <a:sy n="82" d="100"/>
        </p:scale>
        <p:origin x="7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ECA80-3763-40DA-B592-4A0336A95D28}" type="datetimeFigureOut">
              <a:rPr lang="uk-UA" smtClean="0"/>
              <a:t>07.11.2022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E22A432-BEB0-45B2-9142-26E88F8B92BF}" type="slidenum">
              <a:rPr lang="uk-UA" smtClean="0"/>
              <a:t>‹#›</a:t>
            </a:fld>
            <a:endParaRPr lang="uk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339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ECA80-3763-40DA-B592-4A0336A95D28}" type="datetimeFigureOut">
              <a:rPr lang="uk-UA" smtClean="0"/>
              <a:t>07.11.2022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A432-BEB0-45B2-9142-26E88F8B92BF}" type="slidenum">
              <a:rPr lang="uk-UA" smtClean="0"/>
              <a:t>‹#›</a:t>
            </a:fld>
            <a:endParaRPr lang="uk-UA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7943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ECA80-3763-40DA-B592-4A0336A95D28}" type="datetimeFigureOut">
              <a:rPr lang="uk-UA" smtClean="0"/>
              <a:t>07.11.2022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A432-BEB0-45B2-9142-26E88F8B92BF}" type="slidenum">
              <a:rPr lang="uk-UA" smtClean="0"/>
              <a:t>‹#›</a:t>
            </a:fld>
            <a:endParaRPr lang="uk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6005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ECA80-3763-40DA-B592-4A0336A95D28}" type="datetimeFigureOut">
              <a:rPr lang="uk-UA" smtClean="0"/>
              <a:t>07.11.2022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A432-BEB0-45B2-9142-26E88F8B92BF}" type="slidenum">
              <a:rPr lang="uk-UA" smtClean="0"/>
              <a:t>‹#›</a:t>
            </a:fld>
            <a:endParaRPr lang="uk-UA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230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ECA80-3763-40DA-B592-4A0336A95D28}" type="datetimeFigureOut">
              <a:rPr lang="uk-UA" smtClean="0"/>
              <a:t>07.11.2022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A432-BEB0-45B2-9142-26E88F8B92BF}" type="slidenum">
              <a:rPr lang="uk-UA" smtClean="0"/>
              <a:t>‹#›</a:t>
            </a:fld>
            <a:endParaRPr lang="uk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865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ECA80-3763-40DA-B592-4A0336A95D28}" type="datetimeFigureOut">
              <a:rPr lang="uk-UA" smtClean="0"/>
              <a:t>07.11.2022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A432-BEB0-45B2-9142-26E88F8B92BF}" type="slidenum">
              <a:rPr lang="uk-UA" smtClean="0"/>
              <a:t>‹#›</a:t>
            </a:fld>
            <a:endParaRPr lang="uk-UA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480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ECA80-3763-40DA-B592-4A0336A95D28}" type="datetimeFigureOut">
              <a:rPr lang="uk-UA" smtClean="0"/>
              <a:t>07.11.2022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A432-BEB0-45B2-9142-26E88F8B92BF}" type="slidenum">
              <a:rPr lang="uk-UA" smtClean="0"/>
              <a:t>‹#›</a:t>
            </a:fld>
            <a:endParaRPr lang="uk-UA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0468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ECA80-3763-40DA-B592-4A0336A95D28}" type="datetimeFigureOut">
              <a:rPr lang="uk-UA" smtClean="0"/>
              <a:t>07.11.2022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A432-BEB0-45B2-9142-26E88F8B92BF}" type="slidenum">
              <a:rPr lang="uk-UA" smtClean="0"/>
              <a:t>‹#›</a:t>
            </a:fld>
            <a:endParaRPr lang="uk-UA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9405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ECA80-3763-40DA-B592-4A0336A95D28}" type="datetimeFigureOut">
              <a:rPr lang="uk-UA" smtClean="0"/>
              <a:t>07.11.2022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A432-BEB0-45B2-9142-26E88F8B92B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9482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ECA80-3763-40DA-B592-4A0336A95D28}" type="datetimeFigureOut">
              <a:rPr lang="uk-UA" smtClean="0"/>
              <a:t>07.11.2022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A432-BEB0-45B2-9142-26E88F8B92BF}" type="slidenum">
              <a:rPr lang="uk-UA" smtClean="0"/>
              <a:t>‹#›</a:t>
            </a:fld>
            <a:endParaRPr lang="uk-UA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03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5DECA80-3763-40DA-B592-4A0336A95D28}" type="datetimeFigureOut">
              <a:rPr lang="uk-UA" smtClean="0"/>
              <a:t>07.11.2022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A432-BEB0-45B2-9142-26E88F8B92BF}" type="slidenum">
              <a:rPr lang="uk-UA" smtClean="0"/>
              <a:t>‹#›</a:t>
            </a:fld>
            <a:endParaRPr lang="uk-UA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8631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ECA80-3763-40DA-B592-4A0336A95D28}" type="datetimeFigureOut">
              <a:rPr lang="uk-UA" smtClean="0"/>
              <a:t>07.11.2022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E22A432-BEB0-45B2-9142-26E88F8B92BF}" type="slidenum">
              <a:rPr lang="uk-UA" smtClean="0"/>
              <a:t>‹#›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8041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30201" y="281354"/>
            <a:ext cx="11416322" cy="2969846"/>
          </a:xfrm>
          <a:prstGeom prst="rect">
            <a:avLst/>
          </a:prstGeom>
          <a:solidFill>
            <a:schemeClr val="accent1">
              <a:lumMod val="75000"/>
              <a:alpha val="72157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Форматування електронних таблиць. 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даних: числові, грошові, дати, текст, відсотки.</a:t>
            </a:r>
          </a:p>
        </p:txBody>
      </p:sp>
      <p:sp>
        <p:nvSpPr>
          <p:cNvPr id="5" name="Підзаголовок 2"/>
          <p:cNvSpPr txBox="1">
            <a:spLocks/>
          </p:cNvSpPr>
          <p:nvPr/>
        </p:nvSpPr>
        <p:spPr>
          <a:xfrm>
            <a:off x="7751884" y="5184776"/>
            <a:ext cx="4185137" cy="1655762"/>
          </a:xfrm>
          <a:prstGeom prst="rect">
            <a:avLst/>
          </a:prstGeom>
          <a:solidFill>
            <a:srgbClr val="9DC3E6">
              <a:alpha val="70980"/>
            </a:srgb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4000" dirty="0">
                <a:solidFill>
                  <a:schemeClr val="bg1"/>
                </a:solidFill>
              </a:rPr>
              <a:t>7 клас</a:t>
            </a:r>
          </a:p>
        </p:txBody>
      </p:sp>
    </p:spTree>
    <p:extLst>
      <p:ext uri="{BB962C8B-B14F-4D97-AF65-F5344CB8AC3E}">
        <p14:creationId xmlns:p14="http://schemas.microsoft.com/office/powerpoint/2010/main" val="3113387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27000" y="365125"/>
            <a:ext cx="11823700" cy="955675"/>
          </a:xfrm>
          <a:solidFill>
            <a:srgbClr val="0070C0">
              <a:alpha val="87843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algn="ctr"/>
            <a:r>
              <a:rPr lang="uk-UA" sz="5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Найважливіше</a:t>
            </a:r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012" y="1624806"/>
            <a:ext cx="11700003" cy="3340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722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4170" y="2280714"/>
            <a:ext cx="3767330" cy="369515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74625"/>
            <a:ext cx="10515600" cy="815975"/>
          </a:xfrm>
          <a:solidFill>
            <a:srgbClr val="0070C0">
              <a:alpha val="8902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sz="6000" dirty="0">
                <a:solidFill>
                  <a:srgbClr val="FFFF00"/>
                </a:solidFill>
              </a:rPr>
              <a:t>Запитання для повторення</a:t>
            </a:r>
          </a:p>
        </p:txBody>
      </p:sp>
      <p:sp>
        <p:nvSpPr>
          <p:cNvPr id="9" name="Місце для вмісту 8"/>
          <p:cNvSpPr>
            <a:spLocks noGrp="1"/>
          </p:cNvSpPr>
          <p:nvPr>
            <p:ph idx="1"/>
          </p:nvPr>
        </p:nvSpPr>
        <p:spPr>
          <a:xfrm>
            <a:off x="114299" y="1066800"/>
            <a:ext cx="11010901" cy="5613399"/>
          </a:xfrm>
          <a:solidFill>
            <a:srgbClr val="FFFFFF">
              <a:alpha val="9098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яких форматах можуть бути подані числові дані?</a:t>
            </a:r>
          </a:p>
          <a:p>
            <a:pPr>
              <a:spcAft>
                <a:spcPts val="1200"/>
              </a:spcAft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 формати даних потрібно встановити для таких даних: зріст людини, дата народження, прізвище та ім'я, вартість квитка, відсоток хлопців від загальної кількості учнів класу?</a:t>
            </a:r>
          </a:p>
          <a:p>
            <a:pPr>
              <a:spcAft>
                <a:spcPts val="1200"/>
              </a:spcAft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 операції з форматування таблиці можна виконати?</a:t>
            </a:r>
          </a:p>
        </p:txBody>
      </p:sp>
    </p:spTree>
    <p:extLst>
      <p:ext uri="{BB962C8B-B14F-4D97-AF65-F5344CB8AC3E}">
        <p14:creationId xmlns:p14="http://schemas.microsoft.com/office/powerpoint/2010/main" val="3948802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30200" y="161924"/>
            <a:ext cx="11572698" cy="867741"/>
          </a:xfrm>
          <a:solidFill>
            <a:srgbClr val="0070C0">
              <a:alpha val="87843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algn="ctr"/>
            <a:r>
              <a:rPr lang="uk-UA" sz="5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Практична робота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810" y="3429000"/>
            <a:ext cx="10448690" cy="3326935"/>
          </a:xfrm>
          <a:prstGeom prst="rect">
            <a:avLst/>
          </a:prstGeom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C481E889-44DC-18D7-1536-7E82E9056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1290175"/>
          </a:xfrm>
        </p:spPr>
        <p:txBody>
          <a:bodyPr/>
          <a:lstStyle/>
          <a:p>
            <a:r>
              <a:rPr lang="uk-UA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Складіть і </a:t>
            </a:r>
            <a:r>
              <a:rPr lang="uk-UA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відформатуйте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електронну таблицю за зразком. Заповніть відповідні клітинки потрібними формулами. Установіть числові формати, щоб усі числа відображалися з двома десятковими розрядами а у клітинках з відсотками була тільки ціла частина.</a:t>
            </a:r>
            <a:endParaRPr lang="uk-UA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00593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solidFill>
            <a:srgbClr val="0070C0">
              <a:alpha val="87843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AC0702-AC46-F593-3CB7-039D8D46F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654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2070" y="2743740"/>
            <a:ext cx="3767330" cy="369515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031875"/>
          </a:xfrm>
          <a:solidFill>
            <a:srgbClr val="0070C0">
              <a:alpha val="8902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5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Повторення</a:t>
            </a:r>
          </a:p>
        </p:txBody>
      </p:sp>
      <p:sp>
        <p:nvSpPr>
          <p:cNvPr id="9" name="Місце для вмісту 8"/>
          <p:cNvSpPr>
            <a:spLocks noGrp="1"/>
          </p:cNvSpPr>
          <p:nvPr>
            <p:ph idx="1"/>
          </p:nvPr>
        </p:nvSpPr>
        <p:spPr>
          <a:xfrm>
            <a:off x="110235" y="2130424"/>
            <a:ext cx="9715500" cy="3438038"/>
          </a:xfrm>
          <a:solidFill>
            <a:srgbClr val="FFFFFF">
              <a:alpha val="9098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 властивості символів і абзаців ви знаєте?</a:t>
            </a:r>
          </a:p>
          <a:p>
            <a:pPr>
              <a:spcAft>
                <a:spcPts val="1200"/>
              </a:spcAft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 властивості мають об'єкти таблиці в текстовому процесорі?</a:t>
            </a:r>
          </a:p>
        </p:txBody>
      </p:sp>
    </p:spTree>
    <p:extLst>
      <p:ext uri="{BB962C8B-B14F-4D97-AF65-F5344CB8AC3E}">
        <p14:creationId xmlns:p14="http://schemas.microsoft.com/office/powerpoint/2010/main" val="445049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6870" y="2578640"/>
            <a:ext cx="3767330" cy="369515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0900" y="104773"/>
            <a:ext cx="10515600" cy="1031875"/>
          </a:xfrm>
          <a:solidFill>
            <a:srgbClr val="0070C0">
              <a:alpha val="8902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5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 на уроці</a:t>
            </a:r>
          </a:p>
        </p:txBody>
      </p:sp>
      <p:sp>
        <p:nvSpPr>
          <p:cNvPr id="9" name="Місце для вмісту 8"/>
          <p:cNvSpPr>
            <a:spLocks noGrp="1"/>
          </p:cNvSpPr>
          <p:nvPr>
            <p:ph idx="1"/>
          </p:nvPr>
        </p:nvSpPr>
        <p:spPr>
          <a:xfrm>
            <a:off x="190500" y="1212848"/>
            <a:ext cx="10883900" cy="5607052"/>
          </a:xfrm>
          <a:solidFill>
            <a:srgbClr val="FFFFFF">
              <a:alpha val="9098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яких форматах можуть бути подані числові дані?</a:t>
            </a:r>
          </a:p>
          <a:p>
            <a:pPr>
              <a:spcAft>
                <a:spcPts val="1200"/>
              </a:spcAft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 формати даних потрібно встановити для таких даних: зріст людини, дата народження, прізвище та ім'я, вартість квитка, відсоток хлопців від загальної кількості учнів класу?</a:t>
            </a:r>
          </a:p>
          <a:p>
            <a:pPr>
              <a:spcAft>
                <a:spcPts val="1200"/>
              </a:spcAft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 операції з форматування таблиці можна виконати?</a:t>
            </a:r>
          </a:p>
        </p:txBody>
      </p:sp>
    </p:spTree>
    <p:extLst>
      <p:ext uri="{BB962C8B-B14F-4D97-AF65-F5344CB8AC3E}">
        <p14:creationId xmlns:p14="http://schemas.microsoft.com/office/powerpoint/2010/main" val="143503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595" y="2883440"/>
            <a:ext cx="3767330" cy="369515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13770"/>
            <a:ext cx="11684000" cy="1130830"/>
          </a:xfrm>
          <a:solidFill>
            <a:srgbClr val="0070C0">
              <a:alpha val="87843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Форматування клітинок електронної таблиці</a:t>
            </a:r>
          </a:p>
        </p:txBody>
      </p:sp>
      <p:pic>
        <p:nvPicPr>
          <p:cNvPr id="7" name="Місце для вмісту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58887" y="1325960"/>
            <a:ext cx="9623425" cy="328780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695125"/>
            <a:ext cx="12192000" cy="216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865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595" y="2883440"/>
            <a:ext cx="3767330" cy="369515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13770"/>
            <a:ext cx="11684000" cy="1130830"/>
          </a:xfrm>
          <a:solidFill>
            <a:srgbClr val="0070C0">
              <a:alpha val="87843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Форматування клітинок електронної таблиці</a:t>
            </a:r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7000" y="1308720"/>
            <a:ext cx="3403600" cy="332228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695125"/>
            <a:ext cx="12192000" cy="21628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25433" y="1686731"/>
            <a:ext cx="8334492" cy="2728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165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595" y="2883440"/>
            <a:ext cx="3767330" cy="369515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606" y="177270"/>
            <a:ext cx="11684000" cy="1130830"/>
          </a:xfrm>
          <a:solidFill>
            <a:srgbClr val="0070C0">
              <a:alpha val="87843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Формати числових даних в електронних таблицях</a:t>
            </a:r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1759" y="1406525"/>
            <a:ext cx="11527694" cy="480163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4995" y="4247373"/>
            <a:ext cx="3782700" cy="2496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152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595" y="2883440"/>
            <a:ext cx="3767330" cy="369515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" y="38100"/>
            <a:ext cx="11684000" cy="1130830"/>
          </a:xfrm>
          <a:solidFill>
            <a:srgbClr val="0070C0">
              <a:alpha val="87843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Формати числових даних в електронних таблицях</a:t>
            </a:r>
          </a:p>
        </p:txBody>
      </p:sp>
      <p:pic>
        <p:nvPicPr>
          <p:cNvPr id="5" name="Місце для вмісту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991100" y="2350294"/>
            <a:ext cx="2524125" cy="27813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35469" y="1464854"/>
            <a:ext cx="1878991" cy="5301439"/>
          </a:xfrm>
          <a:prstGeom prst="rect">
            <a:avLst/>
          </a:prstGeom>
        </p:spPr>
      </p:pic>
      <p:sp>
        <p:nvSpPr>
          <p:cNvPr id="11" name="Місце для вмісту 8"/>
          <p:cNvSpPr txBox="1">
            <a:spLocks/>
          </p:cNvSpPr>
          <p:nvPr/>
        </p:nvSpPr>
        <p:spPr>
          <a:xfrm>
            <a:off x="190500" y="1212847"/>
            <a:ext cx="5761350" cy="5553445"/>
          </a:xfrm>
          <a:prstGeom prst="rect">
            <a:avLst/>
          </a:prstGeom>
          <a:solidFill>
            <a:srgbClr val="FFFFFF">
              <a:alpha val="9098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 формати даних потрібно встановити для таких даних: зріст людини, дата народження, прізвище та ім'я, вартість квитка, відсоток хлопців від загальної кількості учнів класу?</a:t>
            </a:r>
          </a:p>
        </p:txBody>
      </p:sp>
    </p:spTree>
    <p:extLst>
      <p:ext uri="{BB962C8B-B14F-4D97-AF65-F5344CB8AC3E}">
        <p14:creationId xmlns:p14="http://schemas.microsoft.com/office/powerpoint/2010/main" val="874169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13770"/>
            <a:ext cx="11684000" cy="1608152"/>
          </a:xfrm>
          <a:solidFill>
            <a:srgbClr val="0070C0">
              <a:alpha val="87843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5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Форматування електронної таблиці</a:t>
            </a:r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78180" y="2016125"/>
            <a:ext cx="2149965" cy="3449638"/>
          </a:xfrm>
          <a:prstGeom prst="rect">
            <a:avLst/>
          </a:prstGeom>
        </p:spPr>
      </p:pic>
      <p:sp>
        <p:nvSpPr>
          <p:cNvPr id="7" name="Місце для вмісту 8"/>
          <p:cNvSpPr txBox="1">
            <a:spLocks/>
          </p:cNvSpPr>
          <p:nvPr/>
        </p:nvSpPr>
        <p:spPr>
          <a:xfrm>
            <a:off x="228600" y="3362325"/>
            <a:ext cx="7454900" cy="990600"/>
          </a:xfrm>
          <a:prstGeom prst="rect">
            <a:avLst/>
          </a:prstGeom>
          <a:solidFill>
            <a:srgbClr val="FFFFFF">
              <a:alpha val="9098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Основне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 К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літинки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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Форматувати</a:t>
            </a:r>
          </a:p>
        </p:txBody>
      </p:sp>
    </p:spTree>
    <p:extLst>
      <p:ext uri="{BB962C8B-B14F-4D97-AF65-F5344CB8AC3E}">
        <p14:creationId xmlns:p14="http://schemas.microsoft.com/office/powerpoint/2010/main" val="3871006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13769"/>
            <a:ext cx="11684000" cy="1548775"/>
          </a:xfrm>
          <a:solidFill>
            <a:srgbClr val="0070C0">
              <a:alpha val="87843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5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Швидке форматування таблиць</a:t>
            </a:r>
          </a:p>
        </p:txBody>
      </p:sp>
      <p:pic>
        <p:nvPicPr>
          <p:cNvPr id="6" name="Місце для вмісту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76157" y="2016125"/>
            <a:ext cx="2554011" cy="3449638"/>
          </a:xfrm>
          <a:prstGeom prst="rect">
            <a:avLst/>
          </a:prstGeom>
        </p:spPr>
      </p:pic>
      <p:sp>
        <p:nvSpPr>
          <p:cNvPr id="7" name="Місце для вмісту 8"/>
          <p:cNvSpPr txBox="1">
            <a:spLocks/>
          </p:cNvSpPr>
          <p:nvPr/>
        </p:nvSpPr>
        <p:spPr>
          <a:xfrm>
            <a:off x="116398" y="3400425"/>
            <a:ext cx="7404100" cy="1019176"/>
          </a:xfrm>
          <a:prstGeom prst="rect">
            <a:avLst/>
          </a:prstGeom>
          <a:solidFill>
            <a:srgbClr val="FFFFFF">
              <a:alpha val="9098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Основне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 Стилі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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Формат таблиці</a:t>
            </a:r>
          </a:p>
        </p:txBody>
      </p:sp>
    </p:spTree>
    <p:extLst>
      <p:ext uri="{BB962C8B-B14F-4D97-AF65-F5344CB8AC3E}">
        <p14:creationId xmlns:p14="http://schemas.microsoft.com/office/powerpoint/2010/main" val="1811885034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763</TotalTime>
  <Words>247</Words>
  <Application>Microsoft Office PowerPoint</Application>
  <PresentationFormat>Широкоэкранный</PresentationFormat>
  <Paragraphs>27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Gill Sans MT</vt:lpstr>
      <vt:lpstr>Times New Roman</vt:lpstr>
      <vt:lpstr>Галерея</vt:lpstr>
      <vt:lpstr>Презентация PowerPoint</vt:lpstr>
      <vt:lpstr>Повторення</vt:lpstr>
      <vt:lpstr>Сьогодні на уроці</vt:lpstr>
      <vt:lpstr>Форматування клітинок електронної таблиці</vt:lpstr>
      <vt:lpstr>Форматування клітинок електронної таблиці</vt:lpstr>
      <vt:lpstr>Формати числових даних в електронних таблицях</vt:lpstr>
      <vt:lpstr>Формати числових даних в електронних таблицях</vt:lpstr>
      <vt:lpstr>Форматування електронної таблиці</vt:lpstr>
      <vt:lpstr>Швидке форматування таблиць</vt:lpstr>
      <vt:lpstr>Найважливіше</vt:lpstr>
      <vt:lpstr>Запитання для повторення</vt:lpstr>
      <vt:lpstr>Практична робота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Техніка безпеки в кабінеті Інформатики</dc:title>
  <dc:creator>Techer</dc:creator>
  <cp:lastModifiedBy>Олександр Бахтін</cp:lastModifiedBy>
  <cp:revision>89</cp:revision>
  <dcterms:created xsi:type="dcterms:W3CDTF">2021-09-01T11:44:15Z</dcterms:created>
  <dcterms:modified xsi:type="dcterms:W3CDTF">2022-11-07T08:59:19Z</dcterms:modified>
</cp:coreProperties>
</file>