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303" r:id="rId4"/>
    <p:sldId id="283" r:id="rId5"/>
    <p:sldId id="314" r:id="rId6"/>
    <p:sldId id="304" r:id="rId7"/>
    <p:sldId id="315" r:id="rId8"/>
    <p:sldId id="305" r:id="rId9"/>
    <p:sldId id="316" r:id="rId10"/>
    <p:sldId id="277" r:id="rId11"/>
    <p:sldId id="286" r:id="rId12"/>
    <p:sldId id="313" r:id="rId13"/>
    <p:sldId id="28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FFFF"/>
    <a:srgbClr val="0070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33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94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00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30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65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8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46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40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948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3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3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ECA80-3763-40DA-B592-4A0336A95D28}" type="datetimeFigureOut">
              <a:rPr lang="uk-UA" smtClean="0"/>
              <a:t>07.11.2022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E22A432-BEB0-45B2-9142-26E88F8B92BF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4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30201" y="281354"/>
            <a:ext cx="11416322" cy="2969846"/>
          </a:xfrm>
          <a:prstGeom prst="rect">
            <a:avLst/>
          </a:prstGeom>
          <a:solidFill>
            <a:schemeClr val="accent1">
              <a:lumMod val="75000"/>
              <a:alpha val="72157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електронних таблиць. 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даних: числові, грошові, дати, текст, відсотки.</a:t>
            </a:r>
          </a:p>
        </p:txBody>
      </p:sp>
      <p:sp>
        <p:nvSpPr>
          <p:cNvPr id="5" name="Підзаголовок 2"/>
          <p:cNvSpPr txBox="1">
            <a:spLocks/>
          </p:cNvSpPr>
          <p:nvPr/>
        </p:nvSpPr>
        <p:spPr>
          <a:xfrm>
            <a:off x="7751884" y="5184776"/>
            <a:ext cx="4185137" cy="1655762"/>
          </a:xfrm>
          <a:prstGeom prst="rect">
            <a:avLst/>
          </a:prstGeom>
          <a:solidFill>
            <a:srgbClr val="9DC3E6">
              <a:alpha val="7098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000" dirty="0">
                <a:solidFill>
                  <a:schemeClr val="bg1"/>
                </a:solidFill>
              </a:rPr>
              <a:t>7 клас</a:t>
            </a:r>
          </a:p>
        </p:txBody>
      </p:sp>
    </p:spTree>
    <p:extLst>
      <p:ext uri="{BB962C8B-B14F-4D97-AF65-F5344CB8AC3E}">
        <p14:creationId xmlns:p14="http://schemas.microsoft.com/office/powerpoint/2010/main" val="311338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27000" y="365125"/>
            <a:ext cx="11823700" cy="955675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algn="ctr"/>
            <a:r>
              <a:rPr lang="uk-UA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Найважливіше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12" y="1624806"/>
            <a:ext cx="11700003" cy="334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22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170" y="2280714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4625"/>
            <a:ext cx="10515600" cy="815975"/>
          </a:xfrm>
          <a:solidFill>
            <a:srgbClr val="0070C0">
              <a:alpha val="8902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6000" dirty="0">
                <a:solidFill>
                  <a:srgbClr val="FFFF00"/>
                </a:solidFill>
              </a:rPr>
              <a:t>Запитання для повторення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idx="1"/>
          </p:nvPr>
        </p:nvSpPr>
        <p:spPr>
          <a:xfrm>
            <a:off x="114299" y="1066800"/>
            <a:ext cx="11010901" cy="5613399"/>
          </a:xfrm>
          <a:solidFill>
            <a:srgbClr val="FFFFFF">
              <a:alpha val="9098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яких форматах можуть бути подані числові дані?</a:t>
            </a:r>
          </a:p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формати даних потрібно встановити для таких даних: зріст людини, дата народження, прізвище та ім'я, вартість квитка, відсоток хлопців від загальної кількості учнів класу?</a:t>
            </a:r>
          </a:p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операції з форматування таблиці можна виконати?</a:t>
            </a:r>
          </a:p>
        </p:txBody>
      </p:sp>
    </p:spTree>
    <p:extLst>
      <p:ext uri="{BB962C8B-B14F-4D97-AF65-F5344CB8AC3E}">
        <p14:creationId xmlns:p14="http://schemas.microsoft.com/office/powerpoint/2010/main" val="394880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30200" y="161924"/>
            <a:ext cx="11572698" cy="867741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algn="ctr"/>
            <a:r>
              <a:rPr lang="uk-UA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810" y="3429000"/>
            <a:ext cx="10448690" cy="3326935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C481E889-44DC-18D7-1536-7E82E9056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1290175"/>
          </a:xfrm>
        </p:spPr>
        <p:txBody>
          <a:bodyPr/>
          <a:lstStyle/>
          <a:p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Складіть і </a:t>
            </a:r>
            <a:r>
              <a:rPr lang="uk-UA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відформатуйте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електронну таблицю за зразком. Заповніть відповідні клітинки потрібними формулами. Установіть числові формати, щоб усі числа відображалися з двома десятковими розрядами а у клітинках з відсотками була тільки ціла частина.</a:t>
            </a:r>
            <a:endParaRPr lang="uk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0059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6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AC0702-AC46-F593-3CB7-039D8D46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65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070" y="2743740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031875"/>
          </a:xfrm>
          <a:solidFill>
            <a:srgbClr val="0070C0">
              <a:alpha val="8902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idx="1"/>
          </p:nvPr>
        </p:nvSpPr>
        <p:spPr>
          <a:xfrm>
            <a:off x="110235" y="2130424"/>
            <a:ext cx="9715500" cy="3438038"/>
          </a:xfrm>
          <a:solidFill>
            <a:srgbClr val="FFFFFF">
              <a:alpha val="9098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властивості символів і абзаців ви знаєте?</a:t>
            </a:r>
          </a:p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властивості мають об'єкти таблиці в текстовому процесорі?</a:t>
            </a:r>
          </a:p>
        </p:txBody>
      </p:sp>
    </p:spTree>
    <p:extLst>
      <p:ext uri="{BB962C8B-B14F-4D97-AF65-F5344CB8AC3E}">
        <p14:creationId xmlns:p14="http://schemas.microsoft.com/office/powerpoint/2010/main" val="44504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70" y="2578640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900" y="104773"/>
            <a:ext cx="10515600" cy="1031875"/>
          </a:xfrm>
          <a:solidFill>
            <a:srgbClr val="0070C0">
              <a:alpha val="8902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 на уроці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idx="1"/>
          </p:nvPr>
        </p:nvSpPr>
        <p:spPr>
          <a:xfrm>
            <a:off x="190500" y="1212848"/>
            <a:ext cx="10883900" cy="5607052"/>
          </a:xfrm>
          <a:solidFill>
            <a:srgbClr val="FFFFFF">
              <a:alpha val="9098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яких форматах можуть бути подані числові дані?</a:t>
            </a:r>
          </a:p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формати даних потрібно встановити для таких даних: зріст людини, дата народження, прізвище та ім'я, вартість квитка, відсоток хлопців від загальної кількості учнів класу?</a:t>
            </a:r>
          </a:p>
          <a:p>
            <a:pPr>
              <a:spcAft>
                <a:spcPts val="12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операції з форматування таблиці можна виконати?</a:t>
            </a:r>
          </a:p>
        </p:txBody>
      </p:sp>
    </p:spTree>
    <p:extLst>
      <p:ext uri="{BB962C8B-B14F-4D97-AF65-F5344CB8AC3E}">
        <p14:creationId xmlns:p14="http://schemas.microsoft.com/office/powerpoint/2010/main" val="14350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95" y="2883440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3770"/>
            <a:ext cx="11684000" cy="1130830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клітинок електронної таблиці</a:t>
            </a:r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8887" y="1325960"/>
            <a:ext cx="9623425" cy="32878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695125"/>
            <a:ext cx="12192000" cy="216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6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95" y="2883440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3770"/>
            <a:ext cx="11684000" cy="1130830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клітинок електронної таблиці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7000" y="1308720"/>
            <a:ext cx="3403600" cy="33222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695125"/>
            <a:ext cx="12192000" cy="21628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5433" y="1686731"/>
            <a:ext cx="8334492" cy="272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6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95" y="2883440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06" y="177270"/>
            <a:ext cx="11684000" cy="1130830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 числових даних в електронних таблицях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759" y="1406525"/>
            <a:ext cx="11527694" cy="480163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4995" y="4247373"/>
            <a:ext cx="3782700" cy="24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5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95" y="2883440"/>
            <a:ext cx="3767330" cy="36951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38100"/>
            <a:ext cx="11684000" cy="1130830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 числових даних в електронних таблицях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91100" y="2350294"/>
            <a:ext cx="2524125" cy="27813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5469" y="1464854"/>
            <a:ext cx="1878991" cy="5301439"/>
          </a:xfrm>
          <a:prstGeom prst="rect">
            <a:avLst/>
          </a:prstGeom>
        </p:spPr>
      </p:pic>
      <p:sp>
        <p:nvSpPr>
          <p:cNvPr id="11" name="Місце для вмісту 8"/>
          <p:cNvSpPr txBox="1">
            <a:spLocks/>
          </p:cNvSpPr>
          <p:nvPr/>
        </p:nvSpPr>
        <p:spPr>
          <a:xfrm>
            <a:off x="190500" y="1212847"/>
            <a:ext cx="5761350" cy="5553445"/>
          </a:xfrm>
          <a:prstGeom prst="rect">
            <a:avLst/>
          </a:prstGeom>
          <a:solidFill>
            <a:srgbClr val="FFFFFF">
              <a:alpha val="9098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формати даних потрібно встановити для таких даних: зріст людини, дата народження, прізвище та ім'я, вартість квитка, відсоток хлопців від загальної кількості учнів класу?</a:t>
            </a:r>
          </a:p>
        </p:txBody>
      </p:sp>
    </p:spTree>
    <p:extLst>
      <p:ext uri="{BB962C8B-B14F-4D97-AF65-F5344CB8AC3E}">
        <p14:creationId xmlns:p14="http://schemas.microsoft.com/office/powerpoint/2010/main" val="87416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3770"/>
            <a:ext cx="11684000" cy="1608152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електронної таблиці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8180" y="2016125"/>
            <a:ext cx="2149965" cy="3449638"/>
          </a:xfrm>
          <a:prstGeom prst="rect">
            <a:avLst/>
          </a:prstGeom>
        </p:spPr>
      </p:pic>
      <p:sp>
        <p:nvSpPr>
          <p:cNvPr id="7" name="Місце для вмісту 8"/>
          <p:cNvSpPr txBox="1">
            <a:spLocks/>
          </p:cNvSpPr>
          <p:nvPr/>
        </p:nvSpPr>
        <p:spPr>
          <a:xfrm>
            <a:off x="228600" y="3362325"/>
            <a:ext cx="7454900" cy="990600"/>
          </a:xfrm>
          <a:prstGeom prst="rect">
            <a:avLst/>
          </a:prstGeom>
          <a:solidFill>
            <a:srgbClr val="FFFFFF">
              <a:alpha val="9098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 К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літинки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Форматувати</a:t>
            </a:r>
          </a:p>
        </p:txBody>
      </p:sp>
    </p:spTree>
    <p:extLst>
      <p:ext uri="{BB962C8B-B14F-4D97-AF65-F5344CB8AC3E}">
        <p14:creationId xmlns:p14="http://schemas.microsoft.com/office/powerpoint/2010/main" val="387100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3769"/>
            <a:ext cx="11684000" cy="1548775"/>
          </a:xfrm>
          <a:solidFill>
            <a:srgbClr val="0070C0">
              <a:alpha val="87843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Швидке форматування таблиць</a:t>
            </a:r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6157" y="2016125"/>
            <a:ext cx="2554011" cy="3449638"/>
          </a:xfrm>
          <a:prstGeom prst="rect">
            <a:avLst/>
          </a:prstGeom>
        </p:spPr>
      </p:pic>
      <p:sp>
        <p:nvSpPr>
          <p:cNvPr id="7" name="Місце для вмісту 8"/>
          <p:cNvSpPr txBox="1">
            <a:spLocks/>
          </p:cNvSpPr>
          <p:nvPr/>
        </p:nvSpPr>
        <p:spPr>
          <a:xfrm>
            <a:off x="116398" y="3400425"/>
            <a:ext cx="7404100" cy="1019176"/>
          </a:xfrm>
          <a:prstGeom prst="rect">
            <a:avLst/>
          </a:prstGeom>
          <a:solidFill>
            <a:srgbClr val="FFFFFF">
              <a:alpha val="90980"/>
            </a:srgb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 Стилі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 таблиці</a:t>
            </a:r>
          </a:p>
        </p:txBody>
      </p:sp>
    </p:spTree>
    <p:extLst>
      <p:ext uri="{BB962C8B-B14F-4D97-AF65-F5344CB8AC3E}">
        <p14:creationId xmlns:p14="http://schemas.microsoft.com/office/powerpoint/2010/main" val="181188503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763</TotalTime>
  <Words>247</Words>
  <Application>Microsoft Office PowerPoint</Application>
  <PresentationFormat>Широкоэкранный</PresentationFormat>
  <Paragraphs>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Галерея</vt:lpstr>
      <vt:lpstr>Презентация PowerPoint</vt:lpstr>
      <vt:lpstr>Повторення</vt:lpstr>
      <vt:lpstr>Сьогодні на уроці</vt:lpstr>
      <vt:lpstr>Форматування клітинок електронної таблиці</vt:lpstr>
      <vt:lpstr>Форматування клітинок електронної таблиці</vt:lpstr>
      <vt:lpstr>Формати числових даних в електронних таблицях</vt:lpstr>
      <vt:lpstr>Формати числових даних в електронних таблицях</vt:lpstr>
      <vt:lpstr>Форматування електронної таблиці</vt:lpstr>
      <vt:lpstr>Швидке форматування таблиць</vt:lpstr>
      <vt:lpstr>Найважливіше</vt:lpstr>
      <vt:lpstr>Запитання для повторення</vt:lpstr>
      <vt:lpstr>Практична робота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Техніка безпеки в кабінеті Інформатики</dc:title>
  <dc:creator>Techer</dc:creator>
  <cp:lastModifiedBy>Олександр Бахтін</cp:lastModifiedBy>
  <cp:revision>89</cp:revision>
  <dcterms:created xsi:type="dcterms:W3CDTF">2021-09-01T11:44:15Z</dcterms:created>
  <dcterms:modified xsi:type="dcterms:W3CDTF">2022-11-07T08:59:19Z</dcterms:modified>
</cp:coreProperties>
</file>