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9" r:id="rId2"/>
    <p:sldId id="256" r:id="rId3"/>
    <p:sldId id="260" r:id="rId4"/>
    <p:sldId id="261" r:id="rId5"/>
    <p:sldId id="258" r:id="rId6"/>
    <p:sldId id="263" r:id="rId7"/>
    <p:sldId id="262" r:id="rId8"/>
    <p:sldId id="264" r:id="rId9"/>
    <p:sldId id="257" r:id="rId10"/>
    <p:sldId id="266" r:id="rId11"/>
    <p:sldId id="267" r:id="rId12"/>
    <p:sldId id="265" r:id="rId13"/>
    <p:sldId id="269" r:id="rId14"/>
    <p:sldId id="270" r:id="rId15"/>
    <p:sldId id="272" r:id="rId16"/>
    <p:sldId id="273" r:id="rId17"/>
    <p:sldId id="274" r:id="rId18"/>
    <p:sldId id="271" r:id="rId19"/>
    <p:sldId id="275" r:id="rId20"/>
    <p:sldId id="276" r:id="rId21"/>
    <p:sldId id="277" r:id="rId22"/>
    <p:sldId id="278" r:id="rId23"/>
    <p:sldId id="281" r:id="rId24"/>
    <p:sldId id="283" r:id="rId25"/>
    <p:sldId id="289" r:id="rId26"/>
    <p:sldId id="280" r:id="rId27"/>
    <p:sldId id="282" r:id="rId28"/>
    <p:sldId id="290" r:id="rId29"/>
    <p:sldId id="291" r:id="rId30"/>
    <p:sldId id="285" r:id="rId31"/>
    <p:sldId id="294" r:id="rId32"/>
    <p:sldId id="288" r:id="rId33"/>
    <p:sldId id="287" r:id="rId34"/>
    <p:sldId id="292" r:id="rId35"/>
    <p:sldId id="284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FFFF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1" autoAdjust="0"/>
    <p:restoredTop sz="94605" autoAdjust="0"/>
  </p:normalViewPr>
  <p:slideViewPr>
    <p:cSldViewPr>
      <p:cViewPr varScale="1">
        <p:scale>
          <a:sx n="82" d="100"/>
          <a:sy n="82" d="100"/>
        </p:scale>
        <p:origin x="117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7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AE085-5B24-42CA-BF43-7876C1967CD9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</dgm:pt>
    <dgm:pt modelId="{75535B9F-5CEC-4453-AC5C-B35860127367}">
      <dgm:prSet phldrT="[Текст]" custT="1"/>
      <dgm:spPr/>
      <dgm:t>
        <a:bodyPr/>
        <a:lstStyle/>
        <a:p>
          <a:r>
            <a:rPr lang="uk-UA" sz="1800" b="1" dirty="0"/>
            <a:t>Давнє приладдя для лічби</a:t>
          </a:r>
        </a:p>
      </dgm:t>
    </dgm:pt>
    <dgm:pt modelId="{FBB991EB-6362-4776-9507-B1C8F878D6FD}" type="parTrans" cxnId="{828A202A-9D6D-4F8C-8B5A-8E8AC316AF9F}">
      <dgm:prSet/>
      <dgm:spPr/>
      <dgm:t>
        <a:bodyPr/>
        <a:lstStyle/>
        <a:p>
          <a:endParaRPr lang="uk-UA"/>
        </a:p>
      </dgm:t>
    </dgm:pt>
    <dgm:pt modelId="{3139C63E-63F6-4A81-9E73-4E682C50009A}" type="sibTrans" cxnId="{828A202A-9D6D-4F8C-8B5A-8E8AC316AF9F}">
      <dgm:prSet/>
      <dgm:spPr/>
      <dgm:t>
        <a:bodyPr/>
        <a:lstStyle/>
        <a:p>
          <a:endParaRPr lang="uk-UA"/>
        </a:p>
      </dgm:t>
    </dgm:pt>
    <dgm:pt modelId="{2EFCA144-569A-457A-A1AA-CA2B76B1B871}">
      <dgm:prSet phldrT="[Текст]" custT="1"/>
      <dgm:spPr/>
      <dgm:t>
        <a:bodyPr/>
        <a:lstStyle/>
        <a:p>
          <a:r>
            <a:rPr lang="uk-UA" sz="1800" b="1" dirty="0"/>
            <a:t>Немеханічні обчислювальні пристрої</a:t>
          </a:r>
        </a:p>
      </dgm:t>
    </dgm:pt>
    <dgm:pt modelId="{353CEF28-0BC6-47BB-B5CA-23707E9D8E9D}" type="parTrans" cxnId="{2BD77A0A-D193-484A-A364-7F3B9BD145F3}">
      <dgm:prSet/>
      <dgm:spPr/>
      <dgm:t>
        <a:bodyPr/>
        <a:lstStyle/>
        <a:p>
          <a:endParaRPr lang="uk-UA"/>
        </a:p>
      </dgm:t>
    </dgm:pt>
    <dgm:pt modelId="{3E1F17C8-0B38-48DF-9796-9704B899EAF8}" type="sibTrans" cxnId="{2BD77A0A-D193-484A-A364-7F3B9BD145F3}">
      <dgm:prSet/>
      <dgm:spPr/>
      <dgm:t>
        <a:bodyPr/>
        <a:lstStyle/>
        <a:p>
          <a:endParaRPr lang="uk-UA"/>
        </a:p>
      </dgm:t>
    </dgm:pt>
    <dgm:pt modelId="{405D875A-FED9-4A62-9AD7-9C70E09C5B43}">
      <dgm:prSet phldrT="[Текст]" custT="1"/>
      <dgm:spPr/>
      <dgm:t>
        <a:bodyPr/>
        <a:lstStyle/>
        <a:p>
          <a:r>
            <a:rPr lang="uk-UA" sz="1800" b="1" dirty="0"/>
            <a:t>Механічні обчислювальні пристрої</a:t>
          </a:r>
        </a:p>
      </dgm:t>
    </dgm:pt>
    <dgm:pt modelId="{4DF8A37E-3F97-48F3-909A-66A34E013945}" type="parTrans" cxnId="{5045DE8E-BF69-447D-AA71-6AE48E488678}">
      <dgm:prSet/>
      <dgm:spPr/>
      <dgm:t>
        <a:bodyPr/>
        <a:lstStyle/>
        <a:p>
          <a:endParaRPr lang="uk-UA"/>
        </a:p>
      </dgm:t>
    </dgm:pt>
    <dgm:pt modelId="{E353C48F-2178-41A1-8791-B8CEC26722C8}" type="sibTrans" cxnId="{5045DE8E-BF69-447D-AA71-6AE48E488678}">
      <dgm:prSet/>
      <dgm:spPr/>
      <dgm:t>
        <a:bodyPr/>
        <a:lstStyle/>
        <a:p>
          <a:endParaRPr lang="uk-UA"/>
        </a:p>
      </dgm:t>
    </dgm:pt>
    <dgm:pt modelId="{B17869B1-D30E-4489-9C6E-7E091196AA86}">
      <dgm:prSet phldrT="[Текст]" custT="1"/>
      <dgm:spPr/>
      <dgm:t>
        <a:bodyPr/>
        <a:lstStyle/>
        <a:p>
          <a:r>
            <a:rPr lang="uk-UA" sz="2400" b="1" dirty="0"/>
            <a:t>ЕОМ</a:t>
          </a:r>
          <a:endParaRPr lang="uk-UA" sz="1800" b="1" dirty="0"/>
        </a:p>
      </dgm:t>
    </dgm:pt>
    <dgm:pt modelId="{51B7A900-7263-4AB4-8871-308473DEFDBD}" type="parTrans" cxnId="{D715F5CE-4FA4-4147-A58C-544FF2E11EB6}">
      <dgm:prSet/>
      <dgm:spPr/>
      <dgm:t>
        <a:bodyPr/>
        <a:lstStyle/>
        <a:p>
          <a:endParaRPr lang="uk-UA"/>
        </a:p>
      </dgm:t>
    </dgm:pt>
    <dgm:pt modelId="{5DF0B81F-7E37-4726-A4F6-B476D0DCA9A2}" type="sibTrans" cxnId="{D715F5CE-4FA4-4147-A58C-544FF2E11EB6}">
      <dgm:prSet/>
      <dgm:spPr/>
      <dgm:t>
        <a:bodyPr/>
        <a:lstStyle/>
        <a:p>
          <a:endParaRPr lang="uk-UA"/>
        </a:p>
      </dgm:t>
    </dgm:pt>
    <dgm:pt modelId="{676D4580-2D1A-488B-A3EF-18D29494C671}" type="pres">
      <dgm:prSet presAssocID="{539AE085-5B24-42CA-BF43-7876C1967CD9}" presName="CompostProcess" presStyleCnt="0">
        <dgm:presLayoutVars>
          <dgm:dir/>
          <dgm:resizeHandles val="exact"/>
        </dgm:presLayoutVars>
      </dgm:prSet>
      <dgm:spPr/>
    </dgm:pt>
    <dgm:pt modelId="{17A8EBC9-EBDF-41FB-BF03-EBFC65AFB7AA}" type="pres">
      <dgm:prSet presAssocID="{539AE085-5B24-42CA-BF43-7876C1967CD9}" presName="arrow" presStyleLbl="bgShp" presStyleIdx="0" presStyleCnt="1" custLinFactNeighborX="10632" custLinFactNeighborY="-33665"/>
      <dgm:spPr/>
    </dgm:pt>
    <dgm:pt modelId="{72CBF34D-6C67-4945-8273-9AE31FD98F6B}" type="pres">
      <dgm:prSet presAssocID="{539AE085-5B24-42CA-BF43-7876C1967CD9}" presName="linearProcess" presStyleCnt="0"/>
      <dgm:spPr/>
    </dgm:pt>
    <dgm:pt modelId="{203F13F1-C1C3-437B-8B9A-4C1E922CEBD0}" type="pres">
      <dgm:prSet presAssocID="{75535B9F-5CEC-4453-AC5C-B35860127367}" presName="textNode" presStyleLbl="node1" presStyleIdx="0" presStyleCnt="4">
        <dgm:presLayoutVars>
          <dgm:bulletEnabled val="1"/>
        </dgm:presLayoutVars>
      </dgm:prSet>
      <dgm:spPr/>
    </dgm:pt>
    <dgm:pt modelId="{15D717F8-1B7B-486A-9501-5E0F135B94EC}" type="pres">
      <dgm:prSet presAssocID="{3139C63E-63F6-4A81-9E73-4E682C50009A}" presName="sibTrans" presStyleCnt="0"/>
      <dgm:spPr/>
    </dgm:pt>
    <dgm:pt modelId="{F0EC5FBD-BE91-477C-8199-F59DAD5FC43A}" type="pres">
      <dgm:prSet presAssocID="{2EFCA144-569A-457A-A1AA-CA2B76B1B871}" presName="textNode" presStyleLbl="node1" presStyleIdx="1" presStyleCnt="4">
        <dgm:presLayoutVars>
          <dgm:bulletEnabled val="1"/>
        </dgm:presLayoutVars>
      </dgm:prSet>
      <dgm:spPr/>
    </dgm:pt>
    <dgm:pt modelId="{E70C18E4-B036-4CD3-87CC-58DC694D11FE}" type="pres">
      <dgm:prSet presAssocID="{3E1F17C8-0B38-48DF-9796-9704B899EAF8}" presName="sibTrans" presStyleCnt="0"/>
      <dgm:spPr/>
    </dgm:pt>
    <dgm:pt modelId="{F427AD81-5EB5-4237-9E3C-F816FBF3F502}" type="pres">
      <dgm:prSet presAssocID="{405D875A-FED9-4A62-9AD7-9C70E09C5B43}" presName="textNode" presStyleLbl="node1" presStyleIdx="2" presStyleCnt="4">
        <dgm:presLayoutVars>
          <dgm:bulletEnabled val="1"/>
        </dgm:presLayoutVars>
      </dgm:prSet>
      <dgm:spPr/>
    </dgm:pt>
    <dgm:pt modelId="{FB02D0CE-C9B5-4165-89AB-9220EC54AB6E}" type="pres">
      <dgm:prSet presAssocID="{E353C48F-2178-41A1-8791-B8CEC26722C8}" presName="sibTrans" presStyleCnt="0"/>
      <dgm:spPr/>
    </dgm:pt>
    <dgm:pt modelId="{0D7261D0-1393-4108-A9F1-24E109531F88}" type="pres">
      <dgm:prSet presAssocID="{B17869B1-D30E-4489-9C6E-7E091196AA8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BD77A0A-D193-484A-A364-7F3B9BD145F3}" srcId="{539AE085-5B24-42CA-BF43-7876C1967CD9}" destId="{2EFCA144-569A-457A-A1AA-CA2B76B1B871}" srcOrd="1" destOrd="0" parTransId="{353CEF28-0BC6-47BB-B5CA-23707E9D8E9D}" sibTransId="{3E1F17C8-0B38-48DF-9796-9704B899EAF8}"/>
    <dgm:cxn modelId="{E1A22B18-607A-4000-81CE-CCE904FF4558}" type="presOf" srcId="{75535B9F-5CEC-4453-AC5C-B35860127367}" destId="{203F13F1-C1C3-437B-8B9A-4C1E922CEBD0}" srcOrd="0" destOrd="0" presId="urn:microsoft.com/office/officeart/2005/8/layout/hProcess9"/>
    <dgm:cxn modelId="{828A202A-9D6D-4F8C-8B5A-8E8AC316AF9F}" srcId="{539AE085-5B24-42CA-BF43-7876C1967CD9}" destId="{75535B9F-5CEC-4453-AC5C-B35860127367}" srcOrd="0" destOrd="0" parTransId="{FBB991EB-6362-4776-9507-B1C8F878D6FD}" sibTransId="{3139C63E-63F6-4A81-9E73-4E682C50009A}"/>
    <dgm:cxn modelId="{3141C87D-DAC6-4F5B-8FA9-3FAA55C6A701}" type="presOf" srcId="{539AE085-5B24-42CA-BF43-7876C1967CD9}" destId="{676D4580-2D1A-488B-A3EF-18D29494C671}" srcOrd="0" destOrd="0" presId="urn:microsoft.com/office/officeart/2005/8/layout/hProcess9"/>
    <dgm:cxn modelId="{5045DE8E-BF69-447D-AA71-6AE48E488678}" srcId="{539AE085-5B24-42CA-BF43-7876C1967CD9}" destId="{405D875A-FED9-4A62-9AD7-9C70E09C5B43}" srcOrd="2" destOrd="0" parTransId="{4DF8A37E-3F97-48F3-909A-66A34E013945}" sibTransId="{E353C48F-2178-41A1-8791-B8CEC26722C8}"/>
    <dgm:cxn modelId="{8A03F79F-7FC4-4C0B-A846-6F6A58C4CA93}" type="presOf" srcId="{2EFCA144-569A-457A-A1AA-CA2B76B1B871}" destId="{F0EC5FBD-BE91-477C-8199-F59DAD5FC43A}" srcOrd="0" destOrd="0" presId="urn:microsoft.com/office/officeart/2005/8/layout/hProcess9"/>
    <dgm:cxn modelId="{D715F5CE-4FA4-4147-A58C-544FF2E11EB6}" srcId="{539AE085-5B24-42CA-BF43-7876C1967CD9}" destId="{B17869B1-D30E-4489-9C6E-7E091196AA86}" srcOrd="3" destOrd="0" parTransId="{51B7A900-7263-4AB4-8871-308473DEFDBD}" sibTransId="{5DF0B81F-7E37-4726-A4F6-B476D0DCA9A2}"/>
    <dgm:cxn modelId="{8B5412D9-9F20-453D-93BF-3F4710177243}" type="presOf" srcId="{405D875A-FED9-4A62-9AD7-9C70E09C5B43}" destId="{F427AD81-5EB5-4237-9E3C-F816FBF3F502}" srcOrd="0" destOrd="0" presId="urn:microsoft.com/office/officeart/2005/8/layout/hProcess9"/>
    <dgm:cxn modelId="{3C25B8DE-0658-4D62-83D4-3ADEB1A45C59}" type="presOf" srcId="{B17869B1-D30E-4489-9C6E-7E091196AA86}" destId="{0D7261D0-1393-4108-A9F1-24E109531F88}" srcOrd="0" destOrd="0" presId="urn:microsoft.com/office/officeart/2005/8/layout/hProcess9"/>
    <dgm:cxn modelId="{4286A6B1-1C30-4C76-8680-4F78654CAA22}" type="presParOf" srcId="{676D4580-2D1A-488B-A3EF-18D29494C671}" destId="{17A8EBC9-EBDF-41FB-BF03-EBFC65AFB7AA}" srcOrd="0" destOrd="0" presId="urn:microsoft.com/office/officeart/2005/8/layout/hProcess9"/>
    <dgm:cxn modelId="{8AA55734-C1CB-4503-A2CE-16AC0901C544}" type="presParOf" srcId="{676D4580-2D1A-488B-A3EF-18D29494C671}" destId="{72CBF34D-6C67-4945-8273-9AE31FD98F6B}" srcOrd="1" destOrd="0" presId="urn:microsoft.com/office/officeart/2005/8/layout/hProcess9"/>
    <dgm:cxn modelId="{1E4E55F4-2C6B-4D85-8890-B73FDEEAF42C}" type="presParOf" srcId="{72CBF34D-6C67-4945-8273-9AE31FD98F6B}" destId="{203F13F1-C1C3-437B-8B9A-4C1E922CEBD0}" srcOrd="0" destOrd="0" presId="urn:microsoft.com/office/officeart/2005/8/layout/hProcess9"/>
    <dgm:cxn modelId="{44CFEF9A-2BAE-43A1-8ECD-D642655EE011}" type="presParOf" srcId="{72CBF34D-6C67-4945-8273-9AE31FD98F6B}" destId="{15D717F8-1B7B-486A-9501-5E0F135B94EC}" srcOrd="1" destOrd="0" presId="urn:microsoft.com/office/officeart/2005/8/layout/hProcess9"/>
    <dgm:cxn modelId="{C5020040-B1E5-436B-9074-600A61DCA748}" type="presParOf" srcId="{72CBF34D-6C67-4945-8273-9AE31FD98F6B}" destId="{F0EC5FBD-BE91-477C-8199-F59DAD5FC43A}" srcOrd="2" destOrd="0" presId="urn:microsoft.com/office/officeart/2005/8/layout/hProcess9"/>
    <dgm:cxn modelId="{A591CC9B-5DA7-424E-877B-48FBCA276A8F}" type="presParOf" srcId="{72CBF34D-6C67-4945-8273-9AE31FD98F6B}" destId="{E70C18E4-B036-4CD3-87CC-58DC694D11FE}" srcOrd="3" destOrd="0" presId="urn:microsoft.com/office/officeart/2005/8/layout/hProcess9"/>
    <dgm:cxn modelId="{A586BC54-4032-4486-AAE6-0C5D6CC987D4}" type="presParOf" srcId="{72CBF34D-6C67-4945-8273-9AE31FD98F6B}" destId="{F427AD81-5EB5-4237-9E3C-F816FBF3F502}" srcOrd="4" destOrd="0" presId="urn:microsoft.com/office/officeart/2005/8/layout/hProcess9"/>
    <dgm:cxn modelId="{8BF1C1BA-3582-45B7-99CF-476908614826}" type="presParOf" srcId="{72CBF34D-6C67-4945-8273-9AE31FD98F6B}" destId="{FB02D0CE-C9B5-4165-89AB-9220EC54AB6E}" srcOrd="5" destOrd="0" presId="urn:microsoft.com/office/officeart/2005/8/layout/hProcess9"/>
    <dgm:cxn modelId="{E28A9320-F7C9-484E-872F-FC4D2468E5FC}" type="presParOf" srcId="{72CBF34D-6C67-4945-8273-9AE31FD98F6B}" destId="{0D7261D0-1393-4108-A9F1-24E109531F8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9D157-7C3A-474A-95AD-5F6717D302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600CB2-76D1-4024-BE94-2A6773B8A4FE}">
      <dgm:prSet phldrT="[Текст]" custT="1"/>
      <dgm:spPr>
        <a:solidFill>
          <a:srgbClr val="F1BD55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400" b="1" dirty="0">
              <a:latin typeface="Arial Black" panose="020B0A04020102020204" pitchFamily="34" charset="0"/>
            </a:rPr>
            <a:t>Пристрої введення та виведення даних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DCD4A5E7-6F3A-43D6-8906-CBDC9B2C079F}" type="parTrans" cxnId="{4E3DBB08-4823-4F8E-A073-7D3C38521363}">
      <dgm:prSet/>
      <dgm:spPr/>
      <dgm:t>
        <a:bodyPr/>
        <a:lstStyle/>
        <a:p>
          <a:endParaRPr lang="ru-RU"/>
        </a:p>
      </dgm:t>
    </dgm:pt>
    <dgm:pt modelId="{D64A1837-BF71-403E-A179-E11088E7A227}" type="sibTrans" cxnId="{4E3DBB08-4823-4F8E-A073-7D3C38521363}">
      <dgm:prSet/>
      <dgm:spPr/>
      <dgm:t>
        <a:bodyPr/>
        <a:lstStyle/>
        <a:p>
          <a:endParaRPr lang="ru-RU"/>
        </a:p>
      </dgm:t>
    </dgm:pt>
    <dgm:pt modelId="{A0F169FF-C955-40B8-907A-756DA05F5220}">
      <dgm:prSet phldrT="[Текст]" custT="1"/>
      <dgm:spPr>
        <a:solidFill>
          <a:srgbClr val="F1BD55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>
              <a:latin typeface="Arial Black" panose="020B0A04020102020204" pitchFamily="34" charset="0"/>
            </a:rPr>
            <a:t>Пристрої </a:t>
          </a:r>
        </a:p>
        <a:p>
          <a:r>
            <a:rPr lang="uk-UA" sz="1400" b="1" dirty="0">
              <a:latin typeface="Arial Black" panose="020B0A04020102020204" pitchFamily="34" charset="0"/>
            </a:rPr>
            <a:t>введення даних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DE2E9866-0995-4FD4-BB93-71BDEDAC5AF2}" type="parTrans" cxnId="{06EE1780-6D9D-465D-911D-E34568A96F99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2C711032-2FFD-48C1-95EE-B68BF1EC4407}" type="sibTrans" cxnId="{06EE1780-6D9D-465D-911D-E34568A96F99}">
      <dgm:prSet/>
      <dgm:spPr/>
      <dgm:t>
        <a:bodyPr/>
        <a:lstStyle/>
        <a:p>
          <a:endParaRPr lang="ru-RU"/>
        </a:p>
      </dgm:t>
    </dgm:pt>
    <dgm:pt modelId="{7E25C751-9168-4A6F-B577-D503622BFDE5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Мікрофон</a:t>
          </a:r>
          <a:endParaRPr lang="ru-RU" sz="1400" dirty="0">
            <a:latin typeface="Arial Black" panose="020B0A04020102020204" pitchFamily="34" charset="0"/>
          </a:endParaRPr>
        </a:p>
      </dgm:t>
    </dgm:pt>
    <dgm:pt modelId="{6BD7C7B7-FC9A-41F6-A6AC-3E285BE15196}" type="parTrans" cxnId="{072247C7-B261-4265-8FD2-A9BD1FD6CBC2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4D522343-A092-444C-9591-582D38559320}" type="sibTrans" cxnId="{072247C7-B261-4265-8FD2-A9BD1FD6CBC2}">
      <dgm:prSet/>
      <dgm:spPr/>
      <dgm:t>
        <a:bodyPr/>
        <a:lstStyle/>
        <a:p>
          <a:endParaRPr lang="ru-RU"/>
        </a:p>
      </dgm:t>
    </dgm:pt>
    <dgm:pt modelId="{2564B6F2-072B-41E9-9BB8-3049E2557381}">
      <dgm:prSet phldrT="[Текст]" custT="1"/>
      <dgm:spPr>
        <a:solidFill>
          <a:srgbClr val="F1BD55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>
              <a:latin typeface="Arial Black" panose="020B0A04020102020204" pitchFamily="34" charset="0"/>
            </a:rPr>
            <a:t>Пристрої </a:t>
          </a:r>
        </a:p>
        <a:p>
          <a:r>
            <a:rPr lang="uk-UA" sz="1400" b="1" dirty="0">
              <a:latin typeface="Arial Black" panose="020B0A04020102020204" pitchFamily="34" charset="0"/>
            </a:rPr>
            <a:t>виведення даних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E1DE7FC7-6A01-44A0-921E-6184D91935A5}" type="parTrans" cxnId="{E1F20F53-1421-41EA-AEEB-BD51B5D8FF84}">
      <dgm:prSet/>
      <dgm:spPr>
        <a:ln>
          <a:solidFill>
            <a:srgbClr val="ED8137"/>
          </a:solidFill>
        </a:ln>
      </dgm:spPr>
      <dgm:t>
        <a:bodyPr/>
        <a:lstStyle/>
        <a:p>
          <a:endParaRPr lang="ru-RU"/>
        </a:p>
      </dgm:t>
    </dgm:pt>
    <dgm:pt modelId="{2972DC6A-F2B1-4C06-8434-944589A3273B}" type="sibTrans" cxnId="{E1F20F53-1421-41EA-AEEB-BD51B5D8FF84}">
      <dgm:prSet/>
      <dgm:spPr/>
      <dgm:t>
        <a:bodyPr/>
        <a:lstStyle/>
        <a:p>
          <a:endParaRPr lang="ru-RU"/>
        </a:p>
      </dgm:t>
    </dgm:pt>
    <dgm:pt modelId="{40F52BBE-3520-47A5-8787-92EB837F6BC8}">
      <dgm:prSet phldrT="[Текст]" custT="1"/>
      <dgm:spPr>
        <a:solidFill>
          <a:srgbClr val="F1BD55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>
              <a:latin typeface="Arial Black" panose="020B0A04020102020204" pitchFamily="34" charset="0"/>
            </a:rPr>
            <a:t>Пристрої введення </a:t>
          </a:r>
        </a:p>
        <a:p>
          <a:r>
            <a:rPr lang="uk-UA" sz="1400" b="1" dirty="0">
              <a:latin typeface="Arial Black" panose="020B0A04020102020204" pitchFamily="34" charset="0"/>
            </a:rPr>
            <a:t>та виведення даних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7CEBDD62-1EA3-4D32-8CFF-B9EC1493DF42}" type="sibTrans" cxnId="{EEE9AACA-68D3-44FF-BEB1-AA446DFF0C50}">
      <dgm:prSet/>
      <dgm:spPr/>
      <dgm:t>
        <a:bodyPr/>
        <a:lstStyle/>
        <a:p>
          <a:endParaRPr lang="ru-RU"/>
        </a:p>
      </dgm:t>
    </dgm:pt>
    <dgm:pt modelId="{313A4933-68E8-400C-B653-FF6211C87946}" type="parTrans" cxnId="{EEE9AACA-68D3-44FF-BEB1-AA446DFF0C50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85131267-9A82-4F1B-B5C5-DA66E5F880E7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700" dirty="0"/>
            <a:t>   </a:t>
          </a:r>
          <a:r>
            <a:rPr lang="uk-UA" sz="1400" dirty="0">
              <a:latin typeface="Arial Black" panose="020B0A04020102020204" pitchFamily="34" charset="0"/>
            </a:rPr>
            <a:t>Модем</a:t>
          </a:r>
          <a:endParaRPr lang="ru-RU" sz="1400" dirty="0">
            <a:latin typeface="Arial Black" panose="020B0A04020102020204" pitchFamily="34" charset="0"/>
          </a:endParaRPr>
        </a:p>
      </dgm:t>
    </dgm:pt>
    <dgm:pt modelId="{FD47F803-49FB-4965-95F3-1AC5A466CAB0}" type="parTrans" cxnId="{9142F98A-C97F-4368-9FEA-053D92508BA7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2585D171-17F8-4437-BD09-790623A3DA79}" type="sibTrans" cxnId="{9142F98A-C97F-4368-9FEA-053D92508BA7}">
      <dgm:prSet/>
      <dgm:spPr/>
      <dgm:t>
        <a:bodyPr/>
        <a:lstStyle/>
        <a:p>
          <a:endParaRPr lang="ru-RU"/>
        </a:p>
      </dgm:t>
    </dgm:pt>
    <dgm:pt modelId="{310F45A3-68A1-488C-BDD5-DD0214B7F112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Навушники</a:t>
          </a:r>
          <a:endParaRPr lang="ru-RU" sz="1400" dirty="0">
            <a:latin typeface="Arial Black" panose="020B0A04020102020204" pitchFamily="34" charset="0"/>
          </a:endParaRPr>
        </a:p>
      </dgm:t>
    </dgm:pt>
    <dgm:pt modelId="{698DE499-6977-4EB3-AC59-20C0436F4B61}" type="parTrans" cxnId="{81D996EE-D6F8-4B19-B598-871E008BE21F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83C48D19-4066-49EB-9EDA-56B340EC5B30}" type="sibTrans" cxnId="{81D996EE-D6F8-4B19-B598-871E008BE21F}">
      <dgm:prSet/>
      <dgm:spPr/>
      <dgm:t>
        <a:bodyPr/>
        <a:lstStyle/>
        <a:p>
          <a:endParaRPr lang="ru-RU"/>
        </a:p>
      </dgm:t>
    </dgm:pt>
    <dgm:pt modelId="{51617C7A-F941-4708-8765-E2F81CEFA8E0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Клавіатура</a:t>
          </a:r>
          <a:endParaRPr lang="ru-RU" sz="700" dirty="0">
            <a:latin typeface="Arial Black" panose="020B0A04020102020204" pitchFamily="34" charset="0"/>
          </a:endParaRPr>
        </a:p>
      </dgm:t>
    </dgm:pt>
    <dgm:pt modelId="{590D868C-0A28-4A80-B4E1-5D51C2FAFA42}" type="parTrans" cxnId="{1E648483-8681-4DB6-87A4-1C2B886BA3E3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71C2AC08-6AA6-4B6B-8F23-F520545DB152}" type="sibTrans" cxnId="{1E648483-8681-4DB6-87A4-1C2B886BA3E3}">
      <dgm:prSet/>
      <dgm:spPr/>
      <dgm:t>
        <a:bodyPr/>
        <a:lstStyle/>
        <a:p>
          <a:endParaRPr lang="ru-RU"/>
        </a:p>
      </dgm:t>
    </dgm:pt>
    <dgm:pt modelId="{36797427-BFA5-407B-9B85-657B32136D47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Маніпулятори</a:t>
          </a:r>
          <a:endParaRPr lang="ru-RU" sz="1400" dirty="0">
            <a:latin typeface="Arial Black" panose="020B0A04020102020204" pitchFamily="34" charset="0"/>
          </a:endParaRPr>
        </a:p>
      </dgm:t>
    </dgm:pt>
    <dgm:pt modelId="{970899B2-59FF-490D-97F8-BD9D1906B18E}" type="parTrans" cxnId="{F78F984B-F5CA-4655-A1B3-C995B6EB2F1F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84C1966E-18C4-45B5-8EEC-3B614C70EEF2}" type="sibTrans" cxnId="{F78F984B-F5CA-4655-A1B3-C995B6EB2F1F}">
      <dgm:prSet/>
      <dgm:spPr/>
      <dgm:t>
        <a:bodyPr/>
        <a:lstStyle/>
        <a:p>
          <a:endParaRPr lang="ru-RU"/>
        </a:p>
      </dgm:t>
    </dgm:pt>
    <dgm:pt modelId="{2655C69F-D3A9-4313-A80F-53CCEF73ED05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Сканер</a:t>
          </a:r>
          <a:endParaRPr lang="ru-RU" sz="1400" dirty="0">
            <a:latin typeface="Arial Black" panose="020B0A04020102020204" pitchFamily="34" charset="0"/>
          </a:endParaRPr>
        </a:p>
      </dgm:t>
    </dgm:pt>
    <dgm:pt modelId="{762B79FE-10BF-4978-B890-6678BFF6D368}" type="parTrans" cxnId="{3CB79EA6-D134-4DA7-B50A-4FD07E7C5E8E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1F76DEF5-080E-4862-A2C9-BBFE3BCF56D3}" type="sibTrans" cxnId="{3CB79EA6-D134-4DA7-B50A-4FD07E7C5E8E}">
      <dgm:prSet/>
      <dgm:spPr/>
      <dgm:t>
        <a:bodyPr/>
        <a:lstStyle/>
        <a:p>
          <a:endParaRPr lang="ru-RU"/>
        </a:p>
      </dgm:t>
    </dgm:pt>
    <dgm:pt modelId="{E9F67C86-ECB5-4E14-872B-650B430EB994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Монітор</a:t>
          </a:r>
          <a:endParaRPr lang="ru-RU" sz="1400" dirty="0">
            <a:latin typeface="Arial Black" panose="020B0A04020102020204" pitchFamily="34" charset="0"/>
          </a:endParaRPr>
        </a:p>
      </dgm:t>
    </dgm:pt>
    <dgm:pt modelId="{58508B0A-2EAE-4282-833C-482000114BEB}" type="parTrans" cxnId="{CDE95619-833D-4A21-BDAB-5AEDDB12EA34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54D7BA1E-4E02-4721-A6CC-5A969F8F1DC1}" type="sibTrans" cxnId="{CDE95619-833D-4A21-BDAB-5AEDDB12EA34}">
      <dgm:prSet/>
      <dgm:spPr/>
      <dgm:t>
        <a:bodyPr/>
        <a:lstStyle/>
        <a:p>
          <a:endParaRPr lang="ru-RU"/>
        </a:p>
      </dgm:t>
    </dgm:pt>
    <dgm:pt modelId="{7C242865-FC69-4B1E-9FF0-E6C10D947DC1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Акустична</a:t>
          </a:r>
          <a:r>
            <a:rPr lang="uk-UA" sz="700" dirty="0"/>
            <a:t> </a:t>
          </a:r>
          <a:r>
            <a:rPr lang="uk-UA" sz="1400" dirty="0">
              <a:latin typeface="Arial Black" panose="020B0A04020102020204" pitchFamily="34" charset="0"/>
            </a:rPr>
            <a:t>система</a:t>
          </a:r>
          <a:endParaRPr lang="ru-RU" sz="1400" dirty="0">
            <a:latin typeface="Arial Black" panose="020B0A04020102020204" pitchFamily="34" charset="0"/>
          </a:endParaRPr>
        </a:p>
      </dgm:t>
    </dgm:pt>
    <dgm:pt modelId="{4EF1DFBB-9820-4B2F-BDDC-5E9C8218DD22}" type="parTrans" cxnId="{602E4A4B-EEBC-4793-BE82-51B5655AD62E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1D2B3434-CC13-4580-BFE8-F4ABDCD15639}" type="sibTrans" cxnId="{602E4A4B-EEBC-4793-BE82-51B5655AD62E}">
      <dgm:prSet/>
      <dgm:spPr/>
      <dgm:t>
        <a:bodyPr/>
        <a:lstStyle/>
        <a:p>
          <a:endParaRPr lang="ru-RU"/>
        </a:p>
      </dgm:t>
    </dgm:pt>
    <dgm:pt modelId="{8F59752E-BB2C-4679-9238-70CA6B4BCC71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Принтер</a:t>
          </a:r>
          <a:endParaRPr lang="ru-RU" sz="1400" dirty="0">
            <a:latin typeface="Arial Black" panose="020B0A04020102020204" pitchFamily="34" charset="0"/>
          </a:endParaRPr>
        </a:p>
      </dgm:t>
    </dgm:pt>
    <dgm:pt modelId="{75B2E6E3-8565-4E21-9614-968F8DB9D8BF}" type="parTrans" cxnId="{CD1B332C-DF9A-4BF4-9FF7-375A6B9D0F19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D0E57A75-9153-47AA-8FFE-F59226184FAF}" type="sibTrans" cxnId="{CD1B332C-DF9A-4BF4-9FF7-375A6B9D0F19}">
      <dgm:prSet/>
      <dgm:spPr/>
      <dgm:t>
        <a:bodyPr/>
        <a:lstStyle/>
        <a:p>
          <a:endParaRPr lang="ru-RU"/>
        </a:p>
      </dgm:t>
    </dgm:pt>
    <dgm:pt modelId="{3D538629-E291-4D74-8C9D-DA641EF244C9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Сенсорний</a:t>
          </a:r>
          <a:r>
            <a:rPr lang="uk-UA" sz="700" dirty="0"/>
            <a:t> </a:t>
          </a:r>
          <a:r>
            <a:rPr lang="uk-UA" sz="1400" dirty="0">
              <a:latin typeface="Arial Black" panose="020B0A04020102020204" pitchFamily="34" charset="0"/>
            </a:rPr>
            <a:t>екран</a:t>
          </a:r>
          <a:endParaRPr lang="ru-RU" sz="1400" dirty="0">
            <a:latin typeface="Arial Black" panose="020B0A04020102020204" pitchFamily="34" charset="0"/>
          </a:endParaRPr>
        </a:p>
      </dgm:t>
    </dgm:pt>
    <dgm:pt modelId="{1810CA2F-10DD-418B-A625-8E3C08701695}" type="parTrans" cxnId="{C9B48E45-24A2-4C1D-8944-2040B5C80E9A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12D5F133-DFFD-4CF0-A86D-FF257FD83A80}" type="sibTrans" cxnId="{C9B48E45-24A2-4C1D-8944-2040B5C80E9A}">
      <dgm:prSet/>
      <dgm:spPr/>
      <dgm:t>
        <a:bodyPr/>
        <a:lstStyle/>
        <a:p>
          <a:endParaRPr lang="ru-RU"/>
        </a:p>
      </dgm:t>
    </dgm:pt>
    <dgm:pt modelId="{83B45A1D-14E6-45E8-BD9A-FB3B739852B1}">
      <dgm:prSet phldrT="[Текст]" custT="1"/>
      <dgm:spPr>
        <a:solidFill>
          <a:srgbClr val="F6D18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dirty="0">
              <a:latin typeface="Arial Black" panose="020B0A04020102020204" pitchFamily="34" charset="0"/>
            </a:rPr>
            <a:t>Зчитування</a:t>
          </a:r>
          <a:r>
            <a:rPr lang="uk-UA" sz="700" dirty="0"/>
            <a:t> та </a:t>
          </a:r>
          <a:r>
            <a:rPr lang="uk-UA" sz="1400" dirty="0">
              <a:latin typeface="Arial Black" panose="020B0A04020102020204" pitchFamily="34" charset="0"/>
            </a:rPr>
            <a:t>записування</a:t>
          </a:r>
          <a:r>
            <a:rPr lang="uk-UA" sz="700" dirty="0"/>
            <a:t> </a:t>
          </a:r>
          <a:r>
            <a:rPr lang="uk-UA" sz="1400" dirty="0">
              <a:latin typeface="Arial Black" panose="020B0A04020102020204" pitchFamily="34" charset="0"/>
            </a:rPr>
            <a:t>даних</a:t>
          </a:r>
          <a:r>
            <a:rPr lang="uk-UA" sz="700" dirty="0"/>
            <a:t> </a:t>
          </a:r>
          <a:r>
            <a:rPr lang="uk-UA" sz="1400" dirty="0">
              <a:latin typeface="Arial Black" panose="020B0A04020102020204" pitchFamily="34" charset="0"/>
            </a:rPr>
            <a:t>на</a:t>
          </a:r>
          <a:r>
            <a:rPr lang="uk-UA" sz="700" dirty="0"/>
            <a:t> </a:t>
          </a:r>
          <a:r>
            <a:rPr lang="uk-UA" sz="1400" dirty="0">
              <a:latin typeface="Arial Black" panose="020B0A04020102020204" pitchFamily="34" charset="0"/>
            </a:rPr>
            <a:t>дисках</a:t>
          </a:r>
          <a:endParaRPr lang="ru-RU" sz="1400" dirty="0">
            <a:latin typeface="Arial Black" panose="020B0A04020102020204" pitchFamily="34" charset="0"/>
          </a:endParaRPr>
        </a:p>
      </dgm:t>
    </dgm:pt>
    <dgm:pt modelId="{4C70923C-8891-4C92-9CEE-B24C60DAD90B}" type="parTrans" cxnId="{D77285F4-F3F1-4DD0-8B92-998F4B8A60B1}">
      <dgm:prSet/>
      <dgm:spPr>
        <a:solidFill>
          <a:srgbClr val="F4C974"/>
        </a:solidFill>
        <a:ln>
          <a:solidFill>
            <a:srgbClr val="F09456"/>
          </a:solidFill>
        </a:ln>
      </dgm:spPr>
      <dgm:t>
        <a:bodyPr/>
        <a:lstStyle/>
        <a:p>
          <a:endParaRPr lang="ru-RU"/>
        </a:p>
      </dgm:t>
    </dgm:pt>
    <dgm:pt modelId="{791B029D-B6A1-4EAA-ACCF-3FC4924717CC}" type="sibTrans" cxnId="{D77285F4-F3F1-4DD0-8B92-998F4B8A60B1}">
      <dgm:prSet/>
      <dgm:spPr/>
      <dgm:t>
        <a:bodyPr/>
        <a:lstStyle/>
        <a:p>
          <a:endParaRPr lang="ru-RU"/>
        </a:p>
      </dgm:t>
    </dgm:pt>
    <dgm:pt modelId="{096AC651-B458-4B75-8A65-30561744B5A4}" type="pres">
      <dgm:prSet presAssocID="{CD29D157-7C3A-474A-95AD-5F6717D302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CB885F-8BB5-4EA9-8C74-E580386BF709}" type="pres">
      <dgm:prSet presAssocID="{47600CB2-76D1-4024-BE94-2A6773B8A4FE}" presName="hierRoot1" presStyleCnt="0"/>
      <dgm:spPr/>
    </dgm:pt>
    <dgm:pt modelId="{AED9C79C-4B40-4153-90F2-E56A4FBB9BD8}" type="pres">
      <dgm:prSet presAssocID="{47600CB2-76D1-4024-BE94-2A6773B8A4FE}" presName="composite" presStyleCnt="0"/>
      <dgm:spPr/>
    </dgm:pt>
    <dgm:pt modelId="{F92C41F1-6FDE-443E-917F-D15617717ABC}" type="pres">
      <dgm:prSet presAssocID="{47600CB2-76D1-4024-BE94-2A6773B8A4FE}" presName="background" presStyleLbl="node0" presStyleIdx="0" presStyleCnt="1"/>
      <dgm:spPr>
        <a:noFill/>
        <a:ln>
          <a:noFill/>
        </a:ln>
      </dgm:spPr>
    </dgm:pt>
    <dgm:pt modelId="{CAC0A1C6-D123-4AA4-B40F-6791F6336D1B}" type="pres">
      <dgm:prSet presAssocID="{47600CB2-76D1-4024-BE94-2A6773B8A4FE}" presName="text" presStyleLbl="fgAcc0" presStyleIdx="0" presStyleCnt="1" custScaleX="708728" custScaleY="106163">
        <dgm:presLayoutVars>
          <dgm:chPref val="3"/>
        </dgm:presLayoutVars>
      </dgm:prSet>
      <dgm:spPr/>
    </dgm:pt>
    <dgm:pt modelId="{522D49B1-E025-4101-88CB-86A6F1F42D06}" type="pres">
      <dgm:prSet presAssocID="{47600CB2-76D1-4024-BE94-2A6773B8A4FE}" presName="hierChild2" presStyleCnt="0"/>
      <dgm:spPr/>
    </dgm:pt>
    <dgm:pt modelId="{5F8D6E50-BAFB-4C3F-8A16-11299F3A6CCD}" type="pres">
      <dgm:prSet presAssocID="{DE2E9866-0995-4FD4-BB93-71BDEDAC5AF2}" presName="Name10" presStyleLbl="parChTrans1D2" presStyleIdx="0" presStyleCnt="3"/>
      <dgm:spPr/>
    </dgm:pt>
    <dgm:pt modelId="{1954F3B1-2705-45B1-8070-06ED52BB24EA}" type="pres">
      <dgm:prSet presAssocID="{A0F169FF-C955-40B8-907A-756DA05F5220}" presName="hierRoot2" presStyleCnt="0"/>
      <dgm:spPr/>
    </dgm:pt>
    <dgm:pt modelId="{BF2A9382-2F0B-4DFF-AB13-7A1F3D0A4FCE}" type="pres">
      <dgm:prSet presAssocID="{A0F169FF-C955-40B8-907A-756DA05F5220}" presName="composite2" presStyleCnt="0"/>
      <dgm:spPr/>
    </dgm:pt>
    <dgm:pt modelId="{2CCF25AC-BE08-4A88-9491-7D1951142C56}" type="pres">
      <dgm:prSet presAssocID="{A0F169FF-C955-40B8-907A-756DA05F5220}" presName="background2" presStyleLbl="node2" presStyleIdx="0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00F9F59E-9F37-4131-B8D8-08D6CC9FB5F3}" type="pres">
      <dgm:prSet presAssocID="{A0F169FF-C955-40B8-907A-756DA05F5220}" presName="text2" presStyleLbl="fgAcc2" presStyleIdx="0" presStyleCnt="3" custScaleX="236574" custScaleY="120455">
        <dgm:presLayoutVars>
          <dgm:chPref val="3"/>
        </dgm:presLayoutVars>
      </dgm:prSet>
      <dgm:spPr/>
    </dgm:pt>
    <dgm:pt modelId="{A0EE4AFA-561D-43DE-A3A5-99ED2175581F}" type="pres">
      <dgm:prSet presAssocID="{A0F169FF-C955-40B8-907A-756DA05F5220}" presName="hierChild3" presStyleCnt="0"/>
      <dgm:spPr/>
    </dgm:pt>
    <dgm:pt modelId="{B3902E51-57F1-4E0A-AF2F-B68745B615D8}" type="pres">
      <dgm:prSet presAssocID="{590D868C-0A28-4A80-B4E1-5D51C2FAFA42}" presName="Name17" presStyleLbl="parChTrans1D3" presStyleIdx="0" presStyleCnt="3"/>
      <dgm:spPr/>
    </dgm:pt>
    <dgm:pt modelId="{C0184005-C9D6-4FE6-A687-01E0B510D720}" type="pres">
      <dgm:prSet presAssocID="{51617C7A-F941-4708-8765-E2F81CEFA8E0}" presName="hierRoot3" presStyleCnt="0"/>
      <dgm:spPr/>
    </dgm:pt>
    <dgm:pt modelId="{14784656-1C79-43B3-AB60-F39FC131EF11}" type="pres">
      <dgm:prSet presAssocID="{51617C7A-F941-4708-8765-E2F81CEFA8E0}" presName="composite3" presStyleCnt="0"/>
      <dgm:spPr/>
    </dgm:pt>
    <dgm:pt modelId="{16FC9F35-5FEC-47D3-8BDC-4C519533BCEB}" type="pres">
      <dgm:prSet presAssocID="{51617C7A-F941-4708-8765-E2F81CEFA8E0}" presName="background3" presStyleLbl="node3" presStyleIdx="0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86C3AACB-DACC-444D-9599-01DDE2293EDF}" type="pres">
      <dgm:prSet presAssocID="{51617C7A-F941-4708-8765-E2F81CEFA8E0}" presName="text3" presStyleLbl="fgAcc3" presStyleIdx="0" presStyleCnt="3" custScaleX="174395" custScaleY="50376">
        <dgm:presLayoutVars>
          <dgm:chPref val="3"/>
        </dgm:presLayoutVars>
      </dgm:prSet>
      <dgm:spPr/>
    </dgm:pt>
    <dgm:pt modelId="{60CA41AB-A666-42DD-905F-092646699823}" type="pres">
      <dgm:prSet presAssocID="{51617C7A-F941-4708-8765-E2F81CEFA8E0}" presName="hierChild4" presStyleCnt="0"/>
      <dgm:spPr/>
    </dgm:pt>
    <dgm:pt modelId="{3403F4EA-17FD-402E-AD01-48A0B26983AC}" type="pres">
      <dgm:prSet presAssocID="{970899B2-59FF-490D-97F8-BD9D1906B18E}" presName="Name23" presStyleLbl="parChTrans1D4" presStyleIdx="0" presStyleCnt="8"/>
      <dgm:spPr/>
    </dgm:pt>
    <dgm:pt modelId="{A15DF739-AC34-4D00-94A6-171C22C8E2B7}" type="pres">
      <dgm:prSet presAssocID="{36797427-BFA5-407B-9B85-657B32136D47}" presName="hierRoot4" presStyleCnt="0"/>
      <dgm:spPr/>
    </dgm:pt>
    <dgm:pt modelId="{CA5E44E1-D866-4B65-907F-7724F8C90AC3}" type="pres">
      <dgm:prSet presAssocID="{36797427-BFA5-407B-9B85-657B32136D47}" presName="composite4" presStyleCnt="0"/>
      <dgm:spPr/>
    </dgm:pt>
    <dgm:pt modelId="{5588605A-CB31-4393-8CAB-7D7AE8B61DD3}" type="pres">
      <dgm:prSet presAssocID="{36797427-BFA5-407B-9B85-657B32136D47}" presName="background4" presStyleLbl="node4" presStyleIdx="0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D937054E-3CF4-44E5-953E-34CEDE1C2FBF}" type="pres">
      <dgm:prSet presAssocID="{36797427-BFA5-407B-9B85-657B32136D47}" presName="text4" presStyleLbl="fgAcc4" presStyleIdx="0" presStyleCnt="8" custScaleX="174395" custScaleY="50376">
        <dgm:presLayoutVars>
          <dgm:chPref val="3"/>
        </dgm:presLayoutVars>
      </dgm:prSet>
      <dgm:spPr/>
    </dgm:pt>
    <dgm:pt modelId="{5CD88D5A-D663-416E-A549-282B4EB0C859}" type="pres">
      <dgm:prSet presAssocID="{36797427-BFA5-407B-9B85-657B32136D47}" presName="hierChild5" presStyleCnt="0"/>
      <dgm:spPr/>
    </dgm:pt>
    <dgm:pt modelId="{7EBCA86D-A0B1-491E-8FBB-0E88F807FC4D}" type="pres">
      <dgm:prSet presAssocID="{762B79FE-10BF-4978-B890-6678BFF6D368}" presName="Name23" presStyleLbl="parChTrans1D4" presStyleIdx="1" presStyleCnt="8"/>
      <dgm:spPr/>
    </dgm:pt>
    <dgm:pt modelId="{D6C6D3EE-4B4C-4053-B716-3E703DA568C0}" type="pres">
      <dgm:prSet presAssocID="{2655C69F-D3A9-4313-A80F-53CCEF73ED05}" presName="hierRoot4" presStyleCnt="0"/>
      <dgm:spPr/>
    </dgm:pt>
    <dgm:pt modelId="{55E683C8-00D8-4536-8740-B7DE8FCBABBD}" type="pres">
      <dgm:prSet presAssocID="{2655C69F-D3A9-4313-A80F-53CCEF73ED05}" presName="composite4" presStyleCnt="0"/>
      <dgm:spPr/>
    </dgm:pt>
    <dgm:pt modelId="{B811A2DB-323A-4294-8C26-3186E5FDB3D6}" type="pres">
      <dgm:prSet presAssocID="{2655C69F-D3A9-4313-A80F-53CCEF73ED05}" presName="background4" presStyleLbl="node4" presStyleIdx="1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18F8711E-E78A-44F8-89E2-DA3486485782}" type="pres">
      <dgm:prSet presAssocID="{2655C69F-D3A9-4313-A80F-53CCEF73ED05}" presName="text4" presStyleLbl="fgAcc4" presStyleIdx="1" presStyleCnt="8" custScaleX="174395" custScaleY="50376">
        <dgm:presLayoutVars>
          <dgm:chPref val="3"/>
        </dgm:presLayoutVars>
      </dgm:prSet>
      <dgm:spPr/>
    </dgm:pt>
    <dgm:pt modelId="{FA35DCCD-6A0B-4A50-8DC3-0E4C608CD246}" type="pres">
      <dgm:prSet presAssocID="{2655C69F-D3A9-4313-A80F-53CCEF73ED05}" presName="hierChild5" presStyleCnt="0"/>
      <dgm:spPr/>
    </dgm:pt>
    <dgm:pt modelId="{83B14178-39E6-4C61-8E75-0BC7BB684BAD}" type="pres">
      <dgm:prSet presAssocID="{6BD7C7B7-FC9A-41F6-A6AC-3E285BE15196}" presName="Name23" presStyleLbl="parChTrans1D4" presStyleIdx="2" presStyleCnt="8"/>
      <dgm:spPr/>
    </dgm:pt>
    <dgm:pt modelId="{AE0AA484-6CB6-4284-85F6-47CFFB3EF671}" type="pres">
      <dgm:prSet presAssocID="{7E25C751-9168-4A6F-B577-D503622BFDE5}" presName="hierRoot4" presStyleCnt="0"/>
      <dgm:spPr/>
    </dgm:pt>
    <dgm:pt modelId="{4FF5BE7C-2C43-4D8F-B02F-E473CD7F3222}" type="pres">
      <dgm:prSet presAssocID="{7E25C751-9168-4A6F-B577-D503622BFDE5}" presName="composite4" presStyleCnt="0"/>
      <dgm:spPr/>
    </dgm:pt>
    <dgm:pt modelId="{7465968A-1CDE-498B-9F30-AE2BD8BEA7AE}" type="pres">
      <dgm:prSet presAssocID="{7E25C751-9168-4A6F-B577-D503622BFDE5}" presName="background4" presStyleLbl="node4" presStyleIdx="2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395A5752-E0BF-429B-A464-2F586C9D4F6C}" type="pres">
      <dgm:prSet presAssocID="{7E25C751-9168-4A6F-B577-D503622BFDE5}" presName="text4" presStyleLbl="fgAcc4" presStyleIdx="2" presStyleCnt="8" custScaleX="174395" custScaleY="50376">
        <dgm:presLayoutVars>
          <dgm:chPref val="3"/>
        </dgm:presLayoutVars>
      </dgm:prSet>
      <dgm:spPr/>
    </dgm:pt>
    <dgm:pt modelId="{86E967E6-B736-477A-B529-1AFF79C61B11}" type="pres">
      <dgm:prSet presAssocID="{7E25C751-9168-4A6F-B577-D503622BFDE5}" presName="hierChild5" presStyleCnt="0"/>
      <dgm:spPr/>
    </dgm:pt>
    <dgm:pt modelId="{BC403DFF-7215-4967-BD7E-B46A3BC1859C}" type="pres">
      <dgm:prSet presAssocID="{E1DE7FC7-6A01-44A0-921E-6184D91935A5}" presName="Name10" presStyleLbl="parChTrans1D2" presStyleIdx="1" presStyleCnt="3"/>
      <dgm:spPr/>
    </dgm:pt>
    <dgm:pt modelId="{49D12C3E-0FDD-4EDA-8157-87D59F060496}" type="pres">
      <dgm:prSet presAssocID="{2564B6F2-072B-41E9-9BB8-3049E2557381}" presName="hierRoot2" presStyleCnt="0"/>
      <dgm:spPr/>
    </dgm:pt>
    <dgm:pt modelId="{F12D6957-BED8-4356-8696-5191BF469A73}" type="pres">
      <dgm:prSet presAssocID="{2564B6F2-072B-41E9-9BB8-3049E2557381}" presName="composite2" presStyleCnt="0"/>
      <dgm:spPr/>
    </dgm:pt>
    <dgm:pt modelId="{2321E65A-7DA4-4FDA-9CC0-BD645A14F334}" type="pres">
      <dgm:prSet presAssocID="{2564B6F2-072B-41E9-9BB8-3049E2557381}" presName="background2" presStyleLbl="node2" presStyleIdx="1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E940CA5E-AE7B-4F15-962E-23946BE6B0D2}" type="pres">
      <dgm:prSet presAssocID="{2564B6F2-072B-41E9-9BB8-3049E2557381}" presName="text2" presStyleLbl="fgAcc2" presStyleIdx="1" presStyleCnt="3" custScaleX="236574" custScaleY="120455">
        <dgm:presLayoutVars>
          <dgm:chPref val="3"/>
        </dgm:presLayoutVars>
      </dgm:prSet>
      <dgm:spPr/>
    </dgm:pt>
    <dgm:pt modelId="{5661ADA8-5E4C-48DC-8FA5-58BA1B79A9F1}" type="pres">
      <dgm:prSet presAssocID="{2564B6F2-072B-41E9-9BB8-3049E2557381}" presName="hierChild3" presStyleCnt="0"/>
      <dgm:spPr/>
    </dgm:pt>
    <dgm:pt modelId="{0E41C260-46D6-4BBE-AD62-10B89A41F008}" type="pres">
      <dgm:prSet presAssocID="{58508B0A-2EAE-4282-833C-482000114BEB}" presName="Name17" presStyleLbl="parChTrans1D3" presStyleIdx="1" presStyleCnt="3"/>
      <dgm:spPr/>
    </dgm:pt>
    <dgm:pt modelId="{749CFD1B-AE4A-4B7E-965A-0D2BDC427186}" type="pres">
      <dgm:prSet presAssocID="{E9F67C86-ECB5-4E14-872B-650B430EB994}" presName="hierRoot3" presStyleCnt="0"/>
      <dgm:spPr/>
    </dgm:pt>
    <dgm:pt modelId="{BEB2C7E3-5F01-4FD6-AE3D-7002C1822B32}" type="pres">
      <dgm:prSet presAssocID="{E9F67C86-ECB5-4E14-872B-650B430EB994}" presName="composite3" presStyleCnt="0"/>
      <dgm:spPr/>
    </dgm:pt>
    <dgm:pt modelId="{051E8CDF-2DE4-4BA5-9FDD-2DE05CCDDC68}" type="pres">
      <dgm:prSet presAssocID="{E9F67C86-ECB5-4E14-872B-650B430EB994}" presName="background3" presStyleLbl="node3" presStyleIdx="1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F9A96194-3C33-45E4-8211-3CD9EBB12DAC}" type="pres">
      <dgm:prSet presAssocID="{E9F67C86-ECB5-4E14-872B-650B430EB994}" presName="text3" presStyleLbl="fgAcc3" presStyleIdx="1" presStyleCnt="3" custScaleX="174395" custScaleY="50376">
        <dgm:presLayoutVars>
          <dgm:chPref val="3"/>
        </dgm:presLayoutVars>
      </dgm:prSet>
      <dgm:spPr/>
    </dgm:pt>
    <dgm:pt modelId="{02D4A776-E380-4C62-A73F-3528F415DE0C}" type="pres">
      <dgm:prSet presAssocID="{E9F67C86-ECB5-4E14-872B-650B430EB994}" presName="hierChild4" presStyleCnt="0"/>
      <dgm:spPr/>
    </dgm:pt>
    <dgm:pt modelId="{08C85A86-6EF1-4DDB-9DB2-53F775122B62}" type="pres">
      <dgm:prSet presAssocID="{4EF1DFBB-9820-4B2F-BDDC-5E9C8218DD22}" presName="Name23" presStyleLbl="parChTrans1D4" presStyleIdx="3" presStyleCnt="8"/>
      <dgm:spPr/>
    </dgm:pt>
    <dgm:pt modelId="{0D9BE708-1C66-4176-AB7A-82191FCC8112}" type="pres">
      <dgm:prSet presAssocID="{7C242865-FC69-4B1E-9FF0-E6C10D947DC1}" presName="hierRoot4" presStyleCnt="0"/>
      <dgm:spPr/>
    </dgm:pt>
    <dgm:pt modelId="{700C5717-973E-4F83-933B-D812F836C939}" type="pres">
      <dgm:prSet presAssocID="{7C242865-FC69-4B1E-9FF0-E6C10D947DC1}" presName="composite4" presStyleCnt="0"/>
      <dgm:spPr/>
    </dgm:pt>
    <dgm:pt modelId="{1F8AB875-06EB-4CB5-8DF6-80984D2DFD4E}" type="pres">
      <dgm:prSet presAssocID="{7C242865-FC69-4B1E-9FF0-E6C10D947DC1}" presName="background4" presStyleLbl="node4" presStyleIdx="3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79D9F34D-BF48-40AC-B7F3-B6AC7E535055}" type="pres">
      <dgm:prSet presAssocID="{7C242865-FC69-4B1E-9FF0-E6C10D947DC1}" presName="text4" presStyleLbl="fgAcc4" presStyleIdx="3" presStyleCnt="8" custScaleX="174395" custScaleY="76908">
        <dgm:presLayoutVars>
          <dgm:chPref val="3"/>
        </dgm:presLayoutVars>
      </dgm:prSet>
      <dgm:spPr/>
    </dgm:pt>
    <dgm:pt modelId="{62CF13BF-E313-4117-B084-48588B783E0D}" type="pres">
      <dgm:prSet presAssocID="{7C242865-FC69-4B1E-9FF0-E6C10D947DC1}" presName="hierChild5" presStyleCnt="0"/>
      <dgm:spPr/>
    </dgm:pt>
    <dgm:pt modelId="{DC50282F-86CB-4F1E-AEA3-354FA9CFEECD}" type="pres">
      <dgm:prSet presAssocID="{75B2E6E3-8565-4E21-9614-968F8DB9D8BF}" presName="Name23" presStyleLbl="parChTrans1D4" presStyleIdx="4" presStyleCnt="8"/>
      <dgm:spPr/>
    </dgm:pt>
    <dgm:pt modelId="{7CDA3B13-C0AF-47A2-B8CD-F9ECDE07232D}" type="pres">
      <dgm:prSet presAssocID="{8F59752E-BB2C-4679-9238-70CA6B4BCC71}" presName="hierRoot4" presStyleCnt="0"/>
      <dgm:spPr/>
    </dgm:pt>
    <dgm:pt modelId="{BDB3AB24-FCE7-41E5-8290-2199AF5D2223}" type="pres">
      <dgm:prSet presAssocID="{8F59752E-BB2C-4679-9238-70CA6B4BCC71}" presName="composite4" presStyleCnt="0"/>
      <dgm:spPr/>
    </dgm:pt>
    <dgm:pt modelId="{592D3370-595C-4D55-A8C0-D94E2E5CF748}" type="pres">
      <dgm:prSet presAssocID="{8F59752E-BB2C-4679-9238-70CA6B4BCC71}" presName="background4" presStyleLbl="node4" presStyleIdx="4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2715BA46-0022-49E8-91F2-15E145C0BF1C}" type="pres">
      <dgm:prSet presAssocID="{8F59752E-BB2C-4679-9238-70CA6B4BCC71}" presName="text4" presStyleLbl="fgAcc4" presStyleIdx="4" presStyleCnt="8" custScaleX="174395" custScaleY="50376">
        <dgm:presLayoutVars>
          <dgm:chPref val="3"/>
        </dgm:presLayoutVars>
      </dgm:prSet>
      <dgm:spPr/>
    </dgm:pt>
    <dgm:pt modelId="{48BC20BF-3C96-482A-A846-39B8B742491B}" type="pres">
      <dgm:prSet presAssocID="{8F59752E-BB2C-4679-9238-70CA6B4BCC71}" presName="hierChild5" presStyleCnt="0"/>
      <dgm:spPr/>
    </dgm:pt>
    <dgm:pt modelId="{B1FE57AA-70CE-47BE-B8B1-AB9FE69F1DFB}" type="pres">
      <dgm:prSet presAssocID="{698DE499-6977-4EB3-AC59-20C0436F4B61}" presName="Name23" presStyleLbl="parChTrans1D4" presStyleIdx="5" presStyleCnt="8"/>
      <dgm:spPr/>
    </dgm:pt>
    <dgm:pt modelId="{F66DF2FE-66AF-40CB-AAE4-A1CF917CAA10}" type="pres">
      <dgm:prSet presAssocID="{310F45A3-68A1-488C-BDD5-DD0214B7F112}" presName="hierRoot4" presStyleCnt="0"/>
      <dgm:spPr/>
    </dgm:pt>
    <dgm:pt modelId="{E0D1E341-1652-4DFA-A56E-AB42C3A8E593}" type="pres">
      <dgm:prSet presAssocID="{310F45A3-68A1-488C-BDD5-DD0214B7F112}" presName="composite4" presStyleCnt="0"/>
      <dgm:spPr/>
    </dgm:pt>
    <dgm:pt modelId="{97B48CDB-13B3-447D-93F7-D557565C5D39}" type="pres">
      <dgm:prSet presAssocID="{310F45A3-68A1-488C-BDD5-DD0214B7F112}" presName="background4" presStyleLbl="node4" presStyleIdx="5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241C11FF-6B94-4405-9810-E6695820090C}" type="pres">
      <dgm:prSet presAssocID="{310F45A3-68A1-488C-BDD5-DD0214B7F112}" presName="text4" presStyleLbl="fgAcc4" presStyleIdx="5" presStyleCnt="8" custScaleX="174395" custScaleY="50376">
        <dgm:presLayoutVars>
          <dgm:chPref val="3"/>
        </dgm:presLayoutVars>
      </dgm:prSet>
      <dgm:spPr/>
    </dgm:pt>
    <dgm:pt modelId="{4F9724F7-5743-48DF-9716-71289AF12ED6}" type="pres">
      <dgm:prSet presAssocID="{310F45A3-68A1-488C-BDD5-DD0214B7F112}" presName="hierChild5" presStyleCnt="0"/>
      <dgm:spPr/>
    </dgm:pt>
    <dgm:pt modelId="{A97EE9EF-54E7-4D8E-BF97-DAD183FFC28C}" type="pres">
      <dgm:prSet presAssocID="{313A4933-68E8-400C-B653-FF6211C87946}" presName="Name10" presStyleLbl="parChTrans1D2" presStyleIdx="2" presStyleCnt="3"/>
      <dgm:spPr/>
    </dgm:pt>
    <dgm:pt modelId="{8169F9D5-6EF3-4810-A5CD-7C551266ED66}" type="pres">
      <dgm:prSet presAssocID="{40F52BBE-3520-47A5-8787-92EB837F6BC8}" presName="hierRoot2" presStyleCnt="0"/>
      <dgm:spPr/>
    </dgm:pt>
    <dgm:pt modelId="{818FEF9B-69BB-4406-A4CB-8B2E0F2A3BB4}" type="pres">
      <dgm:prSet presAssocID="{40F52BBE-3520-47A5-8787-92EB837F6BC8}" presName="composite2" presStyleCnt="0"/>
      <dgm:spPr/>
    </dgm:pt>
    <dgm:pt modelId="{9EDDD333-40F1-4AF3-8156-43597C21949D}" type="pres">
      <dgm:prSet presAssocID="{40F52BBE-3520-47A5-8787-92EB837F6BC8}" presName="background2" presStyleLbl="node2" presStyleIdx="2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4C2FFE21-A7A8-4A5A-8EC5-F734D4FF00C2}" type="pres">
      <dgm:prSet presAssocID="{40F52BBE-3520-47A5-8787-92EB837F6BC8}" presName="text2" presStyleLbl="fgAcc2" presStyleIdx="2" presStyleCnt="3" custScaleX="236574" custScaleY="125099" custLinFactNeighborX="-89" custLinFactNeighborY="-455">
        <dgm:presLayoutVars>
          <dgm:chPref val="3"/>
        </dgm:presLayoutVars>
      </dgm:prSet>
      <dgm:spPr/>
    </dgm:pt>
    <dgm:pt modelId="{3A85F671-5F69-466E-886B-36EDEEAD57B4}" type="pres">
      <dgm:prSet presAssocID="{40F52BBE-3520-47A5-8787-92EB837F6BC8}" presName="hierChild3" presStyleCnt="0"/>
      <dgm:spPr/>
    </dgm:pt>
    <dgm:pt modelId="{FA267D9E-4CD5-46BA-8DD5-DA729E9332D4}" type="pres">
      <dgm:prSet presAssocID="{FD47F803-49FB-4965-95F3-1AC5A466CAB0}" presName="Name17" presStyleLbl="parChTrans1D3" presStyleIdx="2" presStyleCnt="3"/>
      <dgm:spPr/>
    </dgm:pt>
    <dgm:pt modelId="{158FD503-A330-449D-A4C9-91B79EE422EE}" type="pres">
      <dgm:prSet presAssocID="{85131267-9A82-4F1B-B5C5-DA66E5F880E7}" presName="hierRoot3" presStyleCnt="0"/>
      <dgm:spPr/>
    </dgm:pt>
    <dgm:pt modelId="{DE1C9771-F088-4A8B-A963-C549B027592E}" type="pres">
      <dgm:prSet presAssocID="{85131267-9A82-4F1B-B5C5-DA66E5F880E7}" presName="composite3" presStyleCnt="0"/>
      <dgm:spPr/>
    </dgm:pt>
    <dgm:pt modelId="{670E2FFF-1940-4EAF-A822-6F4E06C99FF3}" type="pres">
      <dgm:prSet presAssocID="{85131267-9A82-4F1B-B5C5-DA66E5F880E7}" presName="background3" presStyleLbl="node3" presStyleIdx="2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670FD086-B995-48CF-A63C-2CEA01371893}" type="pres">
      <dgm:prSet presAssocID="{85131267-9A82-4F1B-B5C5-DA66E5F880E7}" presName="text3" presStyleLbl="fgAcc3" presStyleIdx="2" presStyleCnt="3" custScaleX="174395" custScaleY="50376">
        <dgm:presLayoutVars>
          <dgm:chPref val="3"/>
        </dgm:presLayoutVars>
      </dgm:prSet>
      <dgm:spPr/>
    </dgm:pt>
    <dgm:pt modelId="{B421C9E0-9F4B-42F5-ACD2-50BC44128506}" type="pres">
      <dgm:prSet presAssocID="{85131267-9A82-4F1B-B5C5-DA66E5F880E7}" presName="hierChild4" presStyleCnt="0"/>
      <dgm:spPr/>
    </dgm:pt>
    <dgm:pt modelId="{67A59BFF-864A-45A6-9918-60E45B02E30C}" type="pres">
      <dgm:prSet presAssocID="{4C70923C-8891-4C92-9CEE-B24C60DAD90B}" presName="Name23" presStyleLbl="parChTrans1D4" presStyleIdx="6" presStyleCnt="8"/>
      <dgm:spPr/>
    </dgm:pt>
    <dgm:pt modelId="{370C571A-1418-42AD-8A2D-E0BA837E3D75}" type="pres">
      <dgm:prSet presAssocID="{83B45A1D-14E6-45E8-BD9A-FB3B739852B1}" presName="hierRoot4" presStyleCnt="0"/>
      <dgm:spPr/>
    </dgm:pt>
    <dgm:pt modelId="{CBA82908-43CB-426F-9C1A-753803F7D938}" type="pres">
      <dgm:prSet presAssocID="{83B45A1D-14E6-45E8-BD9A-FB3B739852B1}" presName="composite4" presStyleCnt="0"/>
      <dgm:spPr/>
    </dgm:pt>
    <dgm:pt modelId="{E319632D-D26D-479A-9874-94EC919C9C2B}" type="pres">
      <dgm:prSet presAssocID="{83B45A1D-14E6-45E8-BD9A-FB3B739852B1}" presName="background4" presStyleLbl="node4" presStyleIdx="6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5693F9D6-696B-43BE-88A6-4ABC58CCF900}" type="pres">
      <dgm:prSet presAssocID="{83B45A1D-14E6-45E8-BD9A-FB3B739852B1}" presName="text4" presStyleLbl="fgAcc4" presStyleIdx="6" presStyleCnt="8" custScaleX="174395" custScaleY="115308">
        <dgm:presLayoutVars>
          <dgm:chPref val="3"/>
        </dgm:presLayoutVars>
      </dgm:prSet>
      <dgm:spPr/>
    </dgm:pt>
    <dgm:pt modelId="{0026D26E-E1F3-4A14-BAEB-481220C5FCE7}" type="pres">
      <dgm:prSet presAssocID="{83B45A1D-14E6-45E8-BD9A-FB3B739852B1}" presName="hierChild5" presStyleCnt="0"/>
      <dgm:spPr/>
    </dgm:pt>
    <dgm:pt modelId="{1171ECE8-C0A9-45D5-9E9E-1647749FEE75}" type="pres">
      <dgm:prSet presAssocID="{1810CA2F-10DD-418B-A625-8E3C08701695}" presName="Name23" presStyleLbl="parChTrans1D4" presStyleIdx="7" presStyleCnt="8"/>
      <dgm:spPr/>
    </dgm:pt>
    <dgm:pt modelId="{BEF0FFE6-F306-4DF9-BE1F-F9DC2EADC506}" type="pres">
      <dgm:prSet presAssocID="{3D538629-E291-4D74-8C9D-DA641EF244C9}" presName="hierRoot4" presStyleCnt="0"/>
      <dgm:spPr/>
    </dgm:pt>
    <dgm:pt modelId="{056CD43B-88E1-4CF0-ABFD-97E3C4C61BB6}" type="pres">
      <dgm:prSet presAssocID="{3D538629-E291-4D74-8C9D-DA641EF244C9}" presName="composite4" presStyleCnt="0"/>
      <dgm:spPr/>
    </dgm:pt>
    <dgm:pt modelId="{979018AA-C882-4724-9CD2-B41D2BB390AF}" type="pres">
      <dgm:prSet presAssocID="{3D538629-E291-4D74-8C9D-DA641EF244C9}" presName="background4" presStyleLbl="node4" presStyleIdx="7" presStyleCnt="8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8EDABE4D-7C1B-4617-8E99-6D92217BF155}" type="pres">
      <dgm:prSet presAssocID="{3D538629-E291-4D74-8C9D-DA641EF244C9}" presName="text4" presStyleLbl="fgAcc4" presStyleIdx="7" presStyleCnt="8" custScaleX="174395" custScaleY="96596">
        <dgm:presLayoutVars>
          <dgm:chPref val="3"/>
        </dgm:presLayoutVars>
      </dgm:prSet>
      <dgm:spPr/>
    </dgm:pt>
    <dgm:pt modelId="{70A5B7B3-117E-4EA2-96F5-918F0FA51815}" type="pres">
      <dgm:prSet presAssocID="{3D538629-E291-4D74-8C9D-DA641EF244C9}" presName="hierChild5" presStyleCnt="0"/>
      <dgm:spPr/>
    </dgm:pt>
  </dgm:ptLst>
  <dgm:cxnLst>
    <dgm:cxn modelId="{65545F01-0F64-4F60-969B-EC677E99B9A4}" type="presOf" srcId="{6BD7C7B7-FC9A-41F6-A6AC-3E285BE15196}" destId="{83B14178-39E6-4C61-8E75-0BC7BB684BAD}" srcOrd="0" destOrd="0" presId="urn:microsoft.com/office/officeart/2005/8/layout/hierarchy1"/>
    <dgm:cxn modelId="{8C054606-B24F-4A11-8A71-8330902A7F17}" type="presOf" srcId="{83B45A1D-14E6-45E8-BD9A-FB3B739852B1}" destId="{5693F9D6-696B-43BE-88A6-4ABC58CCF900}" srcOrd="0" destOrd="0" presId="urn:microsoft.com/office/officeart/2005/8/layout/hierarchy1"/>
    <dgm:cxn modelId="{7E283D08-34FE-4A57-90C4-B81AD6658A10}" type="presOf" srcId="{75B2E6E3-8565-4E21-9614-968F8DB9D8BF}" destId="{DC50282F-86CB-4F1E-AEA3-354FA9CFEECD}" srcOrd="0" destOrd="0" presId="urn:microsoft.com/office/officeart/2005/8/layout/hierarchy1"/>
    <dgm:cxn modelId="{4E3DBB08-4823-4F8E-A073-7D3C38521363}" srcId="{CD29D157-7C3A-474A-95AD-5F6717D3028A}" destId="{47600CB2-76D1-4024-BE94-2A6773B8A4FE}" srcOrd="0" destOrd="0" parTransId="{DCD4A5E7-6F3A-43D6-8906-CBDC9B2C079F}" sibTransId="{D64A1837-BF71-403E-A179-E11088E7A227}"/>
    <dgm:cxn modelId="{87DD2910-7C71-43EF-9CEF-F8F887587EFD}" type="presOf" srcId="{4EF1DFBB-9820-4B2F-BDDC-5E9C8218DD22}" destId="{08C85A86-6EF1-4DDB-9DB2-53F775122B62}" srcOrd="0" destOrd="0" presId="urn:microsoft.com/office/officeart/2005/8/layout/hierarchy1"/>
    <dgm:cxn modelId="{CDE95619-833D-4A21-BDAB-5AEDDB12EA34}" srcId="{2564B6F2-072B-41E9-9BB8-3049E2557381}" destId="{E9F67C86-ECB5-4E14-872B-650B430EB994}" srcOrd="0" destOrd="0" parTransId="{58508B0A-2EAE-4282-833C-482000114BEB}" sibTransId="{54D7BA1E-4E02-4721-A6CC-5A969F8F1DC1}"/>
    <dgm:cxn modelId="{F0971329-A442-495A-9758-AABC6020BD0F}" type="presOf" srcId="{E1DE7FC7-6A01-44A0-921E-6184D91935A5}" destId="{BC403DFF-7215-4967-BD7E-B46A3BC1859C}" srcOrd="0" destOrd="0" presId="urn:microsoft.com/office/officeart/2005/8/layout/hierarchy1"/>
    <dgm:cxn modelId="{CD1B332C-DF9A-4BF4-9FF7-375A6B9D0F19}" srcId="{7C242865-FC69-4B1E-9FF0-E6C10D947DC1}" destId="{8F59752E-BB2C-4679-9238-70CA6B4BCC71}" srcOrd="0" destOrd="0" parTransId="{75B2E6E3-8565-4E21-9614-968F8DB9D8BF}" sibTransId="{D0E57A75-9153-47AA-8FFE-F59226184FAF}"/>
    <dgm:cxn modelId="{302D0534-45B8-4331-B2AC-561D054251E1}" type="presOf" srcId="{47600CB2-76D1-4024-BE94-2A6773B8A4FE}" destId="{CAC0A1C6-D123-4AA4-B40F-6791F6336D1B}" srcOrd="0" destOrd="0" presId="urn:microsoft.com/office/officeart/2005/8/layout/hierarchy1"/>
    <dgm:cxn modelId="{734A8D5F-480B-4EA7-9363-A92347EBFD45}" type="presOf" srcId="{36797427-BFA5-407B-9B85-657B32136D47}" destId="{D937054E-3CF4-44E5-953E-34CEDE1C2FBF}" srcOrd="0" destOrd="0" presId="urn:microsoft.com/office/officeart/2005/8/layout/hierarchy1"/>
    <dgm:cxn modelId="{C9B48E45-24A2-4C1D-8944-2040B5C80E9A}" srcId="{83B45A1D-14E6-45E8-BD9A-FB3B739852B1}" destId="{3D538629-E291-4D74-8C9D-DA641EF244C9}" srcOrd="0" destOrd="0" parTransId="{1810CA2F-10DD-418B-A625-8E3C08701695}" sibTransId="{12D5F133-DFFD-4CF0-A86D-FF257FD83A80}"/>
    <dgm:cxn modelId="{602E4A4B-EEBC-4793-BE82-51B5655AD62E}" srcId="{E9F67C86-ECB5-4E14-872B-650B430EB994}" destId="{7C242865-FC69-4B1E-9FF0-E6C10D947DC1}" srcOrd="0" destOrd="0" parTransId="{4EF1DFBB-9820-4B2F-BDDC-5E9C8218DD22}" sibTransId="{1D2B3434-CC13-4580-BFE8-F4ABDCD15639}"/>
    <dgm:cxn modelId="{F78F984B-F5CA-4655-A1B3-C995B6EB2F1F}" srcId="{51617C7A-F941-4708-8765-E2F81CEFA8E0}" destId="{36797427-BFA5-407B-9B85-657B32136D47}" srcOrd="0" destOrd="0" parTransId="{970899B2-59FF-490D-97F8-BD9D1906B18E}" sibTransId="{84C1966E-18C4-45B5-8EEC-3B614C70EEF2}"/>
    <dgm:cxn modelId="{E1F20F53-1421-41EA-AEEB-BD51B5D8FF84}" srcId="{47600CB2-76D1-4024-BE94-2A6773B8A4FE}" destId="{2564B6F2-072B-41E9-9BB8-3049E2557381}" srcOrd="1" destOrd="0" parTransId="{E1DE7FC7-6A01-44A0-921E-6184D91935A5}" sibTransId="{2972DC6A-F2B1-4C06-8434-944589A3273B}"/>
    <dgm:cxn modelId="{D9872555-05D3-4FB0-89FD-95DBAC0AE5CD}" type="presOf" srcId="{313A4933-68E8-400C-B653-FF6211C87946}" destId="{A97EE9EF-54E7-4D8E-BF97-DAD183FFC28C}" srcOrd="0" destOrd="0" presId="urn:microsoft.com/office/officeart/2005/8/layout/hierarchy1"/>
    <dgm:cxn modelId="{C5B56756-9CBB-4335-80E5-3996834D7870}" type="presOf" srcId="{A0F169FF-C955-40B8-907A-756DA05F5220}" destId="{00F9F59E-9F37-4131-B8D8-08D6CC9FB5F3}" srcOrd="0" destOrd="0" presId="urn:microsoft.com/office/officeart/2005/8/layout/hierarchy1"/>
    <dgm:cxn modelId="{03E05276-E023-4EB4-AC30-F197FFFC2111}" type="presOf" srcId="{970899B2-59FF-490D-97F8-BD9D1906B18E}" destId="{3403F4EA-17FD-402E-AD01-48A0B26983AC}" srcOrd="0" destOrd="0" presId="urn:microsoft.com/office/officeart/2005/8/layout/hierarchy1"/>
    <dgm:cxn modelId="{CA229057-B4B9-4930-B0E1-681A20550015}" type="presOf" srcId="{FD47F803-49FB-4965-95F3-1AC5A466CAB0}" destId="{FA267D9E-4CD5-46BA-8DD5-DA729E9332D4}" srcOrd="0" destOrd="0" presId="urn:microsoft.com/office/officeart/2005/8/layout/hierarchy1"/>
    <dgm:cxn modelId="{F4326B78-0294-46C2-9FD7-CC6980B08C28}" type="presOf" srcId="{762B79FE-10BF-4978-B890-6678BFF6D368}" destId="{7EBCA86D-A0B1-491E-8FBB-0E88F807FC4D}" srcOrd="0" destOrd="0" presId="urn:microsoft.com/office/officeart/2005/8/layout/hierarchy1"/>
    <dgm:cxn modelId="{014A3C7D-4C8A-4DEA-851A-4078E94ECF3E}" type="presOf" srcId="{E9F67C86-ECB5-4E14-872B-650B430EB994}" destId="{F9A96194-3C33-45E4-8211-3CD9EBB12DAC}" srcOrd="0" destOrd="0" presId="urn:microsoft.com/office/officeart/2005/8/layout/hierarchy1"/>
    <dgm:cxn modelId="{06EE1780-6D9D-465D-911D-E34568A96F99}" srcId="{47600CB2-76D1-4024-BE94-2A6773B8A4FE}" destId="{A0F169FF-C955-40B8-907A-756DA05F5220}" srcOrd="0" destOrd="0" parTransId="{DE2E9866-0995-4FD4-BB93-71BDEDAC5AF2}" sibTransId="{2C711032-2FFD-48C1-95EE-B68BF1EC4407}"/>
    <dgm:cxn modelId="{1E648483-8681-4DB6-87A4-1C2B886BA3E3}" srcId="{A0F169FF-C955-40B8-907A-756DA05F5220}" destId="{51617C7A-F941-4708-8765-E2F81CEFA8E0}" srcOrd="0" destOrd="0" parTransId="{590D868C-0A28-4A80-B4E1-5D51C2FAFA42}" sibTransId="{71C2AC08-6AA6-4B6B-8F23-F520545DB152}"/>
    <dgm:cxn modelId="{D76C128A-E283-4907-ABBE-90861EDAE957}" type="presOf" srcId="{8F59752E-BB2C-4679-9238-70CA6B4BCC71}" destId="{2715BA46-0022-49E8-91F2-15E145C0BF1C}" srcOrd="0" destOrd="0" presId="urn:microsoft.com/office/officeart/2005/8/layout/hierarchy1"/>
    <dgm:cxn modelId="{9142F98A-C97F-4368-9FEA-053D92508BA7}" srcId="{40F52BBE-3520-47A5-8787-92EB837F6BC8}" destId="{85131267-9A82-4F1B-B5C5-DA66E5F880E7}" srcOrd="0" destOrd="0" parTransId="{FD47F803-49FB-4965-95F3-1AC5A466CAB0}" sibTransId="{2585D171-17F8-4437-BD09-790623A3DA79}"/>
    <dgm:cxn modelId="{D4CD5A8F-652B-4597-BFA2-B23C4076739F}" type="presOf" srcId="{1810CA2F-10DD-418B-A625-8E3C08701695}" destId="{1171ECE8-C0A9-45D5-9E9E-1647749FEE75}" srcOrd="0" destOrd="0" presId="urn:microsoft.com/office/officeart/2005/8/layout/hierarchy1"/>
    <dgm:cxn modelId="{1F94D193-94A9-46A3-BB92-8C3592936BF6}" type="presOf" srcId="{2564B6F2-072B-41E9-9BB8-3049E2557381}" destId="{E940CA5E-AE7B-4F15-962E-23946BE6B0D2}" srcOrd="0" destOrd="0" presId="urn:microsoft.com/office/officeart/2005/8/layout/hierarchy1"/>
    <dgm:cxn modelId="{032BBEA1-647A-4B30-95AC-FB00FB07DE9A}" type="presOf" srcId="{DE2E9866-0995-4FD4-BB93-71BDEDAC5AF2}" destId="{5F8D6E50-BAFB-4C3F-8A16-11299F3A6CCD}" srcOrd="0" destOrd="0" presId="urn:microsoft.com/office/officeart/2005/8/layout/hierarchy1"/>
    <dgm:cxn modelId="{3CB79EA6-D134-4DA7-B50A-4FD07E7C5E8E}" srcId="{36797427-BFA5-407B-9B85-657B32136D47}" destId="{2655C69F-D3A9-4313-A80F-53CCEF73ED05}" srcOrd="0" destOrd="0" parTransId="{762B79FE-10BF-4978-B890-6678BFF6D368}" sibTransId="{1F76DEF5-080E-4862-A2C9-BBFE3BCF56D3}"/>
    <dgm:cxn modelId="{7AB9CFA6-442D-4D92-9837-E61A43B03C18}" type="presOf" srcId="{7C242865-FC69-4B1E-9FF0-E6C10D947DC1}" destId="{79D9F34D-BF48-40AC-B7F3-B6AC7E535055}" srcOrd="0" destOrd="0" presId="urn:microsoft.com/office/officeart/2005/8/layout/hierarchy1"/>
    <dgm:cxn modelId="{149D6FAB-CB9E-4262-9D11-2C1F1408138F}" type="presOf" srcId="{7E25C751-9168-4A6F-B577-D503622BFDE5}" destId="{395A5752-E0BF-429B-A464-2F586C9D4F6C}" srcOrd="0" destOrd="0" presId="urn:microsoft.com/office/officeart/2005/8/layout/hierarchy1"/>
    <dgm:cxn modelId="{D9D4DDAB-8CE4-4AB8-8100-7ABA7F6B6E14}" type="presOf" srcId="{4C70923C-8891-4C92-9CEE-B24C60DAD90B}" destId="{67A59BFF-864A-45A6-9918-60E45B02E30C}" srcOrd="0" destOrd="0" presId="urn:microsoft.com/office/officeart/2005/8/layout/hierarchy1"/>
    <dgm:cxn modelId="{90DB45AD-E13F-49A0-93D6-85AFD732C49D}" type="presOf" srcId="{2655C69F-D3A9-4313-A80F-53CCEF73ED05}" destId="{18F8711E-E78A-44F8-89E2-DA3486485782}" srcOrd="0" destOrd="0" presId="urn:microsoft.com/office/officeart/2005/8/layout/hierarchy1"/>
    <dgm:cxn modelId="{A061BAAE-5E01-40AE-AB66-B89E0FAD091C}" type="presOf" srcId="{CD29D157-7C3A-474A-95AD-5F6717D3028A}" destId="{096AC651-B458-4B75-8A65-30561744B5A4}" srcOrd="0" destOrd="0" presId="urn:microsoft.com/office/officeart/2005/8/layout/hierarchy1"/>
    <dgm:cxn modelId="{60F76AB7-F1B9-419C-87AA-A855E62D1922}" type="presOf" srcId="{698DE499-6977-4EB3-AC59-20C0436F4B61}" destId="{B1FE57AA-70CE-47BE-B8B1-AB9FE69F1DFB}" srcOrd="0" destOrd="0" presId="urn:microsoft.com/office/officeart/2005/8/layout/hierarchy1"/>
    <dgm:cxn modelId="{072247C7-B261-4265-8FD2-A9BD1FD6CBC2}" srcId="{2655C69F-D3A9-4313-A80F-53CCEF73ED05}" destId="{7E25C751-9168-4A6F-B577-D503622BFDE5}" srcOrd="0" destOrd="0" parTransId="{6BD7C7B7-FC9A-41F6-A6AC-3E285BE15196}" sibTransId="{4D522343-A092-444C-9591-582D38559320}"/>
    <dgm:cxn modelId="{EEE9AACA-68D3-44FF-BEB1-AA446DFF0C50}" srcId="{47600CB2-76D1-4024-BE94-2A6773B8A4FE}" destId="{40F52BBE-3520-47A5-8787-92EB837F6BC8}" srcOrd="2" destOrd="0" parTransId="{313A4933-68E8-400C-B653-FF6211C87946}" sibTransId="{7CEBDD62-1EA3-4D32-8CFF-B9EC1493DF42}"/>
    <dgm:cxn modelId="{0FBB9CCD-1990-4E2A-8873-2C1841898E03}" type="presOf" srcId="{58508B0A-2EAE-4282-833C-482000114BEB}" destId="{0E41C260-46D6-4BBE-AD62-10B89A41F008}" srcOrd="0" destOrd="0" presId="urn:microsoft.com/office/officeart/2005/8/layout/hierarchy1"/>
    <dgm:cxn modelId="{15F8DDCE-3CDE-4A03-BA90-98D1F4DCB6DA}" type="presOf" srcId="{310F45A3-68A1-488C-BDD5-DD0214B7F112}" destId="{241C11FF-6B94-4405-9810-E6695820090C}" srcOrd="0" destOrd="0" presId="urn:microsoft.com/office/officeart/2005/8/layout/hierarchy1"/>
    <dgm:cxn modelId="{5D409AE2-81AF-4337-8381-5C0E02A7E07C}" type="presOf" srcId="{590D868C-0A28-4A80-B4E1-5D51C2FAFA42}" destId="{B3902E51-57F1-4E0A-AF2F-B68745B615D8}" srcOrd="0" destOrd="0" presId="urn:microsoft.com/office/officeart/2005/8/layout/hierarchy1"/>
    <dgm:cxn modelId="{CC10BCEB-D000-4793-AB4A-BB7A0380A629}" type="presOf" srcId="{40F52BBE-3520-47A5-8787-92EB837F6BC8}" destId="{4C2FFE21-A7A8-4A5A-8EC5-F734D4FF00C2}" srcOrd="0" destOrd="0" presId="urn:microsoft.com/office/officeart/2005/8/layout/hierarchy1"/>
    <dgm:cxn modelId="{81D996EE-D6F8-4B19-B598-871E008BE21F}" srcId="{8F59752E-BB2C-4679-9238-70CA6B4BCC71}" destId="{310F45A3-68A1-488C-BDD5-DD0214B7F112}" srcOrd="0" destOrd="0" parTransId="{698DE499-6977-4EB3-AC59-20C0436F4B61}" sibTransId="{83C48D19-4066-49EB-9EDA-56B340EC5B30}"/>
    <dgm:cxn modelId="{19CC9FEE-38F4-4D58-9C8F-C30286DC37C6}" type="presOf" srcId="{3D538629-E291-4D74-8C9D-DA641EF244C9}" destId="{8EDABE4D-7C1B-4617-8E99-6D92217BF155}" srcOrd="0" destOrd="0" presId="urn:microsoft.com/office/officeart/2005/8/layout/hierarchy1"/>
    <dgm:cxn modelId="{D77285F4-F3F1-4DD0-8B92-998F4B8A60B1}" srcId="{85131267-9A82-4F1B-B5C5-DA66E5F880E7}" destId="{83B45A1D-14E6-45E8-BD9A-FB3B739852B1}" srcOrd="0" destOrd="0" parTransId="{4C70923C-8891-4C92-9CEE-B24C60DAD90B}" sibTransId="{791B029D-B6A1-4EAA-ACCF-3FC4924717CC}"/>
    <dgm:cxn modelId="{3D4B78FC-881B-4296-8299-4AD53F50BB93}" type="presOf" srcId="{85131267-9A82-4F1B-B5C5-DA66E5F880E7}" destId="{670FD086-B995-48CF-A63C-2CEA01371893}" srcOrd="0" destOrd="0" presId="urn:microsoft.com/office/officeart/2005/8/layout/hierarchy1"/>
    <dgm:cxn modelId="{7DCD78FF-4208-4F74-957E-0915A4BFF338}" type="presOf" srcId="{51617C7A-F941-4708-8765-E2F81CEFA8E0}" destId="{86C3AACB-DACC-444D-9599-01DDE2293EDF}" srcOrd="0" destOrd="0" presId="urn:microsoft.com/office/officeart/2005/8/layout/hierarchy1"/>
    <dgm:cxn modelId="{AE000719-72A5-4DCF-96B2-2FA025580BC4}" type="presParOf" srcId="{096AC651-B458-4B75-8A65-30561744B5A4}" destId="{ADCB885F-8BB5-4EA9-8C74-E580386BF709}" srcOrd="0" destOrd="0" presId="urn:microsoft.com/office/officeart/2005/8/layout/hierarchy1"/>
    <dgm:cxn modelId="{52B69656-1908-45B1-A14F-94EA8DE7348D}" type="presParOf" srcId="{ADCB885F-8BB5-4EA9-8C74-E580386BF709}" destId="{AED9C79C-4B40-4153-90F2-E56A4FBB9BD8}" srcOrd="0" destOrd="0" presId="urn:microsoft.com/office/officeart/2005/8/layout/hierarchy1"/>
    <dgm:cxn modelId="{0DD85773-1264-446A-A996-87CD6FA67F0E}" type="presParOf" srcId="{AED9C79C-4B40-4153-90F2-E56A4FBB9BD8}" destId="{F92C41F1-6FDE-443E-917F-D15617717ABC}" srcOrd="0" destOrd="0" presId="urn:microsoft.com/office/officeart/2005/8/layout/hierarchy1"/>
    <dgm:cxn modelId="{31BA495F-F45B-4CC0-9FD2-54DE50B9903D}" type="presParOf" srcId="{AED9C79C-4B40-4153-90F2-E56A4FBB9BD8}" destId="{CAC0A1C6-D123-4AA4-B40F-6791F6336D1B}" srcOrd="1" destOrd="0" presId="urn:microsoft.com/office/officeart/2005/8/layout/hierarchy1"/>
    <dgm:cxn modelId="{194F39FD-9B68-4329-A261-61175C8658C5}" type="presParOf" srcId="{ADCB885F-8BB5-4EA9-8C74-E580386BF709}" destId="{522D49B1-E025-4101-88CB-86A6F1F42D06}" srcOrd="1" destOrd="0" presId="urn:microsoft.com/office/officeart/2005/8/layout/hierarchy1"/>
    <dgm:cxn modelId="{49903BF4-4383-4275-9F74-80C0455C7E60}" type="presParOf" srcId="{522D49B1-E025-4101-88CB-86A6F1F42D06}" destId="{5F8D6E50-BAFB-4C3F-8A16-11299F3A6CCD}" srcOrd="0" destOrd="0" presId="urn:microsoft.com/office/officeart/2005/8/layout/hierarchy1"/>
    <dgm:cxn modelId="{5B0EBE4B-DFEE-4FE5-BCFB-6237C1EAB6FC}" type="presParOf" srcId="{522D49B1-E025-4101-88CB-86A6F1F42D06}" destId="{1954F3B1-2705-45B1-8070-06ED52BB24EA}" srcOrd="1" destOrd="0" presId="urn:microsoft.com/office/officeart/2005/8/layout/hierarchy1"/>
    <dgm:cxn modelId="{A6F52910-E978-40A1-90AA-31AC61E0ED22}" type="presParOf" srcId="{1954F3B1-2705-45B1-8070-06ED52BB24EA}" destId="{BF2A9382-2F0B-4DFF-AB13-7A1F3D0A4FCE}" srcOrd="0" destOrd="0" presId="urn:microsoft.com/office/officeart/2005/8/layout/hierarchy1"/>
    <dgm:cxn modelId="{3C1C8958-2837-44EF-B48E-2623A6D683C4}" type="presParOf" srcId="{BF2A9382-2F0B-4DFF-AB13-7A1F3D0A4FCE}" destId="{2CCF25AC-BE08-4A88-9491-7D1951142C56}" srcOrd="0" destOrd="0" presId="urn:microsoft.com/office/officeart/2005/8/layout/hierarchy1"/>
    <dgm:cxn modelId="{EAECF758-9720-433A-A03E-FA7CC0BBBB8C}" type="presParOf" srcId="{BF2A9382-2F0B-4DFF-AB13-7A1F3D0A4FCE}" destId="{00F9F59E-9F37-4131-B8D8-08D6CC9FB5F3}" srcOrd="1" destOrd="0" presId="urn:microsoft.com/office/officeart/2005/8/layout/hierarchy1"/>
    <dgm:cxn modelId="{09D5C442-5144-41AB-9F8C-C3B11BA85A7B}" type="presParOf" srcId="{1954F3B1-2705-45B1-8070-06ED52BB24EA}" destId="{A0EE4AFA-561D-43DE-A3A5-99ED2175581F}" srcOrd="1" destOrd="0" presId="urn:microsoft.com/office/officeart/2005/8/layout/hierarchy1"/>
    <dgm:cxn modelId="{67E2B69F-9B7F-4DF4-9761-D3FDC855152C}" type="presParOf" srcId="{A0EE4AFA-561D-43DE-A3A5-99ED2175581F}" destId="{B3902E51-57F1-4E0A-AF2F-B68745B615D8}" srcOrd="0" destOrd="0" presId="urn:microsoft.com/office/officeart/2005/8/layout/hierarchy1"/>
    <dgm:cxn modelId="{FB7F71B1-BB17-4B30-880D-7E9922857BA7}" type="presParOf" srcId="{A0EE4AFA-561D-43DE-A3A5-99ED2175581F}" destId="{C0184005-C9D6-4FE6-A687-01E0B510D720}" srcOrd="1" destOrd="0" presId="urn:microsoft.com/office/officeart/2005/8/layout/hierarchy1"/>
    <dgm:cxn modelId="{7058B1CE-012F-4A7F-8EBC-B8F046D0EC25}" type="presParOf" srcId="{C0184005-C9D6-4FE6-A687-01E0B510D720}" destId="{14784656-1C79-43B3-AB60-F39FC131EF11}" srcOrd="0" destOrd="0" presId="urn:microsoft.com/office/officeart/2005/8/layout/hierarchy1"/>
    <dgm:cxn modelId="{F73E6FF9-AF10-4A07-A27B-3ECEEB8EF337}" type="presParOf" srcId="{14784656-1C79-43B3-AB60-F39FC131EF11}" destId="{16FC9F35-5FEC-47D3-8BDC-4C519533BCEB}" srcOrd="0" destOrd="0" presId="urn:microsoft.com/office/officeart/2005/8/layout/hierarchy1"/>
    <dgm:cxn modelId="{57145B92-DF85-46AE-8CD5-B73C8A79D5AF}" type="presParOf" srcId="{14784656-1C79-43B3-AB60-F39FC131EF11}" destId="{86C3AACB-DACC-444D-9599-01DDE2293EDF}" srcOrd="1" destOrd="0" presId="urn:microsoft.com/office/officeart/2005/8/layout/hierarchy1"/>
    <dgm:cxn modelId="{745B1D11-CA07-4427-A4A9-1A396FEAC864}" type="presParOf" srcId="{C0184005-C9D6-4FE6-A687-01E0B510D720}" destId="{60CA41AB-A666-42DD-905F-092646699823}" srcOrd="1" destOrd="0" presId="urn:microsoft.com/office/officeart/2005/8/layout/hierarchy1"/>
    <dgm:cxn modelId="{592F2A97-B06D-4F71-9DDE-1EBE9700EB87}" type="presParOf" srcId="{60CA41AB-A666-42DD-905F-092646699823}" destId="{3403F4EA-17FD-402E-AD01-48A0B26983AC}" srcOrd="0" destOrd="0" presId="urn:microsoft.com/office/officeart/2005/8/layout/hierarchy1"/>
    <dgm:cxn modelId="{1C495800-8F91-42AA-8001-81D530C31E27}" type="presParOf" srcId="{60CA41AB-A666-42DD-905F-092646699823}" destId="{A15DF739-AC34-4D00-94A6-171C22C8E2B7}" srcOrd="1" destOrd="0" presId="urn:microsoft.com/office/officeart/2005/8/layout/hierarchy1"/>
    <dgm:cxn modelId="{2514A279-2D77-47A6-B953-5A5EB2B5C21E}" type="presParOf" srcId="{A15DF739-AC34-4D00-94A6-171C22C8E2B7}" destId="{CA5E44E1-D866-4B65-907F-7724F8C90AC3}" srcOrd="0" destOrd="0" presId="urn:microsoft.com/office/officeart/2005/8/layout/hierarchy1"/>
    <dgm:cxn modelId="{B057437A-0B47-4103-B383-4C74096BD8D6}" type="presParOf" srcId="{CA5E44E1-D866-4B65-907F-7724F8C90AC3}" destId="{5588605A-CB31-4393-8CAB-7D7AE8B61DD3}" srcOrd="0" destOrd="0" presId="urn:microsoft.com/office/officeart/2005/8/layout/hierarchy1"/>
    <dgm:cxn modelId="{3F103AD2-0D51-49A4-ACCF-C2C9CA31836E}" type="presParOf" srcId="{CA5E44E1-D866-4B65-907F-7724F8C90AC3}" destId="{D937054E-3CF4-44E5-953E-34CEDE1C2FBF}" srcOrd="1" destOrd="0" presId="urn:microsoft.com/office/officeart/2005/8/layout/hierarchy1"/>
    <dgm:cxn modelId="{DACE896F-18E5-477A-8AC3-631059EB8E4F}" type="presParOf" srcId="{A15DF739-AC34-4D00-94A6-171C22C8E2B7}" destId="{5CD88D5A-D663-416E-A549-282B4EB0C859}" srcOrd="1" destOrd="0" presId="urn:microsoft.com/office/officeart/2005/8/layout/hierarchy1"/>
    <dgm:cxn modelId="{9A2C2DEC-DA3D-4858-960B-A92B00AF9F25}" type="presParOf" srcId="{5CD88D5A-D663-416E-A549-282B4EB0C859}" destId="{7EBCA86D-A0B1-491E-8FBB-0E88F807FC4D}" srcOrd="0" destOrd="0" presId="urn:microsoft.com/office/officeart/2005/8/layout/hierarchy1"/>
    <dgm:cxn modelId="{815BBFEA-3C5E-4819-A068-E79A8401B221}" type="presParOf" srcId="{5CD88D5A-D663-416E-A549-282B4EB0C859}" destId="{D6C6D3EE-4B4C-4053-B716-3E703DA568C0}" srcOrd="1" destOrd="0" presId="urn:microsoft.com/office/officeart/2005/8/layout/hierarchy1"/>
    <dgm:cxn modelId="{FFFF6E88-069B-4E2B-8680-D571CF83A0F2}" type="presParOf" srcId="{D6C6D3EE-4B4C-4053-B716-3E703DA568C0}" destId="{55E683C8-00D8-4536-8740-B7DE8FCBABBD}" srcOrd="0" destOrd="0" presId="urn:microsoft.com/office/officeart/2005/8/layout/hierarchy1"/>
    <dgm:cxn modelId="{1F0B1C8E-30D6-438B-ABC9-EAAAAC279EF4}" type="presParOf" srcId="{55E683C8-00D8-4536-8740-B7DE8FCBABBD}" destId="{B811A2DB-323A-4294-8C26-3186E5FDB3D6}" srcOrd="0" destOrd="0" presId="urn:microsoft.com/office/officeart/2005/8/layout/hierarchy1"/>
    <dgm:cxn modelId="{584AC13F-0A32-45EA-AB4F-44F2751C089C}" type="presParOf" srcId="{55E683C8-00D8-4536-8740-B7DE8FCBABBD}" destId="{18F8711E-E78A-44F8-89E2-DA3486485782}" srcOrd="1" destOrd="0" presId="urn:microsoft.com/office/officeart/2005/8/layout/hierarchy1"/>
    <dgm:cxn modelId="{2DDC7007-6742-4FD8-9714-194542BFC785}" type="presParOf" srcId="{D6C6D3EE-4B4C-4053-B716-3E703DA568C0}" destId="{FA35DCCD-6A0B-4A50-8DC3-0E4C608CD246}" srcOrd="1" destOrd="0" presId="urn:microsoft.com/office/officeart/2005/8/layout/hierarchy1"/>
    <dgm:cxn modelId="{B0CAB591-351D-4635-B1D9-7CC16E0BB760}" type="presParOf" srcId="{FA35DCCD-6A0B-4A50-8DC3-0E4C608CD246}" destId="{83B14178-39E6-4C61-8E75-0BC7BB684BAD}" srcOrd="0" destOrd="0" presId="urn:microsoft.com/office/officeart/2005/8/layout/hierarchy1"/>
    <dgm:cxn modelId="{CE9456E2-6403-401F-B50D-8B8436E6732B}" type="presParOf" srcId="{FA35DCCD-6A0B-4A50-8DC3-0E4C608CD246}" destId="{AE0AA484-6CB6-4284-85F6-47CFFB3EF671}" srcOrd="1" destOrd="0" presId="urn:microsoft.com/office/officeart/2005/8/layout/hierarchy1"/>
    <dgm:cxn modelId="{6CBC9DBF-082A-47EA-AB7B-69B3D6794850}" type="presParOf" srcId="{AE0AA484-6CB6-4284-85F6-47CFFB3EF671}" destId="{4FF5BE7C-2C43-4D8F-B02F-E473CD7F3222}" srcOrd="0" destOrd="0" presId="urn:microsoft.com/office/officeart/2005/8/layout/hierarchy1"/>
    <dgm:cxn modelId="{BAE0AB4E-8C8B-4396-A158-F7519F0F5D9E}" type="presParOf" srcId="{4FF5BE7C-2C43-4D8F-B02F-E473CD7F3222}" destId="{7465968A-1CDE-498B-9F30-AE2BD8BEA7AE}" srcOrd="0" destOrd="0" presId="urn:microsoft.com/office/officeart/2005/8/layout/hierarchy1"/>
    <dgm:cxn modelId="{ECEDC142-63F0-4FB4-A475-674159E1C8D3}" type="presParOf" srcId="{4FF5BE7C-2C43-4D8F-B02F-E473CD7F3222}" destId="{395A5752-E0BF-429B-A464-2F586C9D4F6C}" srcOrd="1" destOrd="0" presId="urn:microsoft.com/office/officeart/2005/8/layout/hierarchy1"/>
    <dgm:cxn modelId="{784351A5-F483-4584-B5FD-DBB401D29EEC}" type="presParOf" srcId="{AE0AA484-6CB6-4284-85F6-47CFFB3EF671}" destId="{86E967E6-B736-477A-B529-1AFF79C61B11}" srcOrd="1" destOrd="0" presId="urn:microsoft.com/office/officeart/2005/8/layout/hierarchy1"/>
    <dgm:cxn modelId="{BA1333E0-C1BA-4BCB-B8F0-59FF12580C3E}" type="presParOf" srcId="{522D49B1-E025-4101-88CB-86A6F1F42D06}" destId="{BC403DFF-7215-4967-BD7E-B46A3BC1859C}" srcOrd="2" destOrd="0" presId="urn:microsoft.com/office/officeart/2005/8/layout/hierarchy1"/>
    <dgm:cxn modelId="{2BCD14CC-D722-4AA1-B0C0-7F001DEE347F}" type="presParOf" srcId="{522D49B1-E025-4101-88CB-86A6F1F42D06}" destId="{49D12C3E-0FDD-4EDA-8157-87D59F060496}" srcOrd="3" destOrd="0" presId="urn:microsoft.com/office/officeart/2005/8/layout/hierarchy1"/>
    <dgm:cxn modelId="{C7DA04A7-78E9-4035-A820-AECA74175F24}" type="presParOf" srcId="{49D12C3E-0FDD-4EDA-8157-87D59F060496}" destId="{F12D6957-BED8-4356-8696-5191BF469A73}" srcOrd="0" destOrd="0" presId="urn:microsoft.com/office/officeart/2005/8/layout/hierarchy1"/>
    <dgm:cxn modelId="{1A46209E-B570-4C6F-B4CE-9EDD792CA0FE}" type="presParOf" srcId="{F12D6957-BED8-4356-8696-5191BF469A73}" destId="{2321E65A-7DA4-4FDA-9CC0-BD645A14F334}" srcOrd="0" destOrd="0" presId="urn:microsoft.com/office/officeart/2005/8/layout/hierarchy1"/>
    <dgm:cxn modelId="{4FACE5B4-D1B7-41C5-B242-10483E411A39}" type="presParOf" srcId="{F12D6957-BED8-4356-8696-5191BF469A73}" destId="{E940CA5E-AE7B-4F15-962E-23946BE6B0D2}" srcOrd="1" destOrd="0" presId="urn:microsoft.com/office/officeart/2005/8/layout/hierarchy1"/>
    <dgm:cxn modelId="{5FFBC06A-601F-4216-B309-3508C708C43A}" type="presParOf" srcId="{49D12C3E-0FDD-4EDA-8157-87D59F060496}" destId="{5661ADA8-5E4C-48DC-8FA5-58BA1B79A9F1}" srcOrd="1" destOrd="0" presId="urn:microsoft.com/office/officeart/2005/8/layout/hierarchy1"/>
    <dgm:cxn modelId="{5715A233-1E7F-4216-91AB-8C387F1034D4}" type="presParOf" srcId="{5661ADA8-5E4C-48DC-8FA5-58BA1B79A9F1}" destId="{0E41C260-46D6-4BBE-AD62-10B89A41F008}" srcOrd="0" destOrd="0" presId="urn:microsoft.com/office/officeart/2005/8/layout/hierarchy1"/>
    <dgm:cxn modelId="{00C44966-BE37-41F3-A54F-4FD9A330D125}" type="presParOf" srcId="{5661ADA8-5E4C-48DC-8FA5-58BA1B79A9F1}" destId="{749CFD1B-AE4A-4B7E-965A-0D2BDC427186}" srcOrd="1" destOrd="0" presId="urn:microsoft.com/office/officeart/2005/8/layout/hierarchy1"/>
    <dgm:cxn modelId="{12843327-8E36-4206-B101-1643464AFCE7}" type="presParOf" srcId="{749CFD1B-AE4A-4B7E-965A-0D2BDC427186}" destId="{BEB2C7E3-5F01-4FD6-AE3D-7002C1822B32}" srcOrd="0" destOrd="0" presId="urn:microsoft.com/office/officeart/2005/8/layout/hierarchy1"/>
    <dgm:cxn modelId="{136B322C-FF59-4485-B62B-DF2D4D3F9A76}" type="presParOf" srcId="{BEB2C7E3-5F01-4FD6-AE3D-7002C1822B32}" destId="{051E8CDF-2DE4-4BA5-9FDD-2DE05CCDDC68}" srcOrd="0" destOrd="0" presId="urn:microsoft.com/office/officeart/2005/8/layout/hierarchy1"/>
    <dgm:cxn modelId="{A14A41D5-D40E-4122-905E-E0029CEB7146}" type="presParOf" srcId="{BEB2C7E3-5F01-4FD6-AE3D-7002C1822B32}" destId="{F9A96194-3C33-45E4-8211-3CD9EBB12DAC}" srcOrd="1" destOrd="0" presId="urn:microsoft.com/office/officeart/2005/8/layout/hierarchy1"/>
    <dgm:cxn modelId="{01080522-A752-4ADB-8F2E-0D00EFE0AC60}" type="presParOf" srcId="{749CFD1B-AE4A-4B7E-965A-0D2BDC427186}" destId="{02D4A776-E380-4C62-A73F-3528F415DE0C}" srcOrd="1" destOrd="0" presId="urn:microsoft.com/office/officeart/2005/8/layout/hierarchy1"/>
    <dgm:cxn modelId="{E65BE34E-E2FC-4BBE-B147-72CBA94B67CA}" type="presParOf" srcId="{02D4A776-E380-4C62-A73F-3528F415DE0C}" destId="{08C85A86-6EF1-4DDB-9DB2-53F775122B62}" srcOrd="0" destOrd="0" presId="urn:microsoft.com/office/officeart/2005/8/layout/hierarchy1"/>
    <dgm:cxn modelId="{70BD116D-0CD6-4157-ADA7-821C8B27850A}" type="presParOf" srcId="{02D4A776-E380-4C62-A73F-3528F415DE0C}" destId="{0D9BE708-1C66-4176-AB7A-82191FCC8112}" srcOrd="1" destOrd="0" presId="urn:microsoft.com/office/officeart/2005/8/layout/hierarchy1"/>
    <dgm:cxn modelId="{E65BBFE1-6307-4BC5-8861-2537B52A5B79}" type="presParOf" srcId="{0D9BE708-1C66-4176-AB7A-82191FCC8112}" destId="{700C5717-973E-4F83-933B-D812F836C939}" srcOrd="0" destOrd="0" presId="urn:microsoft.com/office/officeart/2005/8/layout/hierarchy1"/>
    <dgm:cxn modelId="{FCB4AFFB-6CBD-45C2-BE38-7CBF36DE2919}" type="presParOf" srcId="{700C5717-973E-4F83-933B-D812F836C939}" destId="{1F8AB875-06EB-4CB5-8DF6-80984D2DFD4E}" srcOrd="0" destOrd="0" presId="urn:microsoft.com/office/officeart/2005/8/layout/hierarchy1"/>
    <dgm:cxn modelId="{1C2A30E0-FCFC-4DC3-95E9-9A3F54605B1C}" type="presParOf" srcId="{700C5717-973E-4F83-933B-D812F836C939}" destId="{79D9F34D-BF48-40AC-B7F3-B6AC7E535055}" srcOrd="1" destOrd="0" presId="urn:microsoft.com/office/officeart/2005/8/layout/hierarchy1"/>
    <dgm:cxn modelId="{679B4D01-E988-41AD-A070-AB3E04FAE516}" type="presParOf" srcId="{0D9BE708-1C66-4176-AB7A-82191FCC8112}" destId="{62CF13BF-E313-4117-B084-48588B783E0D}" srcOrd="1" destOrd="0" presId="urn:microsoft.com/office/officeart/2005/8/layout/hierarchy1"/>
    <dgm:cxn modelId="{ADA5B91B-4BD9-41CF-A18B-A6D791F8CCC8}" type="presParOf" srcId="{62CF13BF-E313-4117-B084-48588B783E0D}" destId="{DC50282F-86CB-4F1E-AEA3-354FA9CFEECD}" srcOrd="0" destOrd="0" presId="urn:microsoft.com/office/officeart/2005/8/layout/hierarchy1"/>
    <dgm:cxn modelId="{670ABA4B-1019-4EAB-BAAA-ECFED60EADCE}" type="presParOf" srcId="{62CF13BF-E313-4117-B084-48588B783E0D}" destId="{7CDA3B13-C0AF-47A2-B8CD-F9ECDE07232D}" srcOrd="1" destOrd="0" presId="urn:microsoft.com/office/officeart/2005/8/layout/hierarchy1"/>
    <dgm:cxn modelId="{364E4243-C7B0-4B17-8959-E3897B4F38B1}" type="presParOf" srcId="{7CDA3B13-C0AF-47A2-B8CD-F9ECDE07232D}" destId="{BDB3AB24-FCE7-41E5-8290-2199AF5D2223}" srcOrd="0" destOrd="0" presId="urn:microsoft.com/office/officeart/2005/8/layout/hierarchy1"/>
    <dgm:cxn modelId="{C6EBAAB4-4B39-4ED2-BA8D-6972CEE10AAB}" type="presParOf" srcId="{BDB3AB24-FCE7-41E5-8290-2199AF5D2223}" destId="{592D3370-595C-4D55-A8C0-D94E2E5CF748}" srcOrd="0" destOrd="0" presId="urn:microsoft.com/office/officeart/2005/8/layout/hierarchy1"/>
    <dgm:cxn modelId="{7450434A-DEA8-490B-93E7-938965F0BA04}" type="presParOf" srcId="{BDB3AB24-FCE7-41E5-8290-2199AF5D2223}" destId="{2715BA46-0022-49E8-91F2-15E145C0BF1C}" srcOrd="1" destOrd="0" presId="urn:microsoft.com/office/officeart/2005/8/layout/hierarchy1"/>
    <dgm:cxn modelId="{946E6B70-EEFA-48C9-9032-1F9B1C19EC13}" type="presParOf" srcId="{7CDA3B13-C0AF-47A2-B8CD-F9ECDE07232D}" destId="{48BC20BF-3C96-482A-A846-39B8B742491B}" srcOrd="1" destOrd="0" presId="urn:microsoft.com/office/officeart/2005/8/layout/hierarchy1"/>
    <dgm:cxn modelId="{5C15C9CF-21B8-46B5-BDD7-2473E5F90DCF}" type="presParOf" srcId="{48BC20BF-3C96-482A-A846-39B8B742491B}" destId="{B1FE57AA-70CE-47BE-B8B1-AB9FE69F1DFB}" srcOrd="0" destOrd="0" presId="urn:microsoft.com/office/officeart/2005/8/layout/hierarchy1"/>
    <dgm:cxn modelId="{478DDF24-F544-4C93-B744-6E04FC52B3E8}" type="presParOf" srcId="{48BC20BF-3C96-482A-A846-39B8B742491B}" destId="{F66DF2FE-66AF-40CB-AAE4-A1CF917CAA10}" srcOrd="1" destOrd="0" presId="urn:microsoft.com/office/officeart/2005/8/layout/hierarchy1"/>
    <dgm:cxn modelId="{A4318496-955E-4369-A934-055EB4DCDC0F}" type="presParOf" srcId="{F66DF2FE-66AF-40CB-AAE4-A1CF917CAA10}" destId="{E0D1E341-1652-4DFA-A56E-AB42C3A8E593}" srcOrd="0" destOrd="0" presId="urn:microsoft.com/office/officeart/2005/8/layout/hierarchy1"/>
    <dgm:cxn modelId="{921D49CE-8C9B-4C9F-8A8D-B1DBA8C7E3D9}" type="presParOf" srcId="{E0D1E341-1652-4DFA-A56E-AB42C3A8E593}" destId="{97B48CDB-13B3-447D-93F7-D557565C5D39}" srcOrd="0" destOrd="0" presId="urn:microsoft.com/office/officeart/2005/8/layout/hierarchy1"/>
    <dgm:cxn modelId="{91E2E692-C498-4643-A828-5C86FF283CA0}" type="presParOf" srcId="{E0D1E341-1652-4DFA-A56E-AB42C3A8E593}" destId="{241C11FF-6B94-4405-9810-E6695820090C}" srcOrd="1" destOrd="0" presId="urn:microsoft.com/office/officeart/2005/8/layout/hierarchy1"/>
    <dgm:cxn modelId="{792A0691-5D01-424C-8EE5-A3BA1611DC43}" type="presParOf" srcId="{F66DF2FE-66AF-40CB-AAE4-A1CF917CAA10}" destId="{4F9724F7-5743-48DF-9716-71289AF12ED6}" srcOrd="1" destOrd="0" presId="urn:microsoft.com/office/officeart/2005/8/layout/hierarchy1"/>
    <dgm:cxn modelId="{873D7E6B-E832-4917-994C-B86B46368692}" type="presParOf" srcId="{522D49B1-E025-4101-88CB-86A6F1F42D06}" destId="{A97EE9EF-54E7-4D8E-BF97-DAD183FFC28C}" srcOrd="4" destOrd="0" presId="urn:microsoft.com/office/officeart/2005/8/layout/hierarchy1"/>
    <dgm:cxn modelId="{12B29892-B629-4BAE-A5CB-85E097D8F81A}" type="presParOf" srcId="{522D49B1-E025-4101-88CB-86A6F1F42D06}" destId="{8169F9D5-6EF3-4810-A5CD-7C551266ED66}" srcOrd="5" destOrd="0" presId="urn:microsoft.com/office/officeart/2005/8/layout/hierarchy1"/>
    <dgm:cxn modelId="{D1D50B10-43BC-4C07-88CB-68E0BB4307F4}" type="presParOf" srcId="{8169F9D5-6EF3-4810-A5CD-7C551266ED66}" destId="{818FEF9B-69BB-4406-A4CB-8B2E0F2A3BB4}" srcOrd="0" destOrd="0" presId="urn:microsoft.com/office/officeart/2005/8/layout/hierarchy1"/>
    <dgm:cxn modelId="{6F2E7514-848F-4834-B7D7-40D994EE4787}" type="presParOf" srcId="{818FEF9B-69BB-4406-A4CB-8B2E0F2A3BB4}" destId="{9EDDD333-40F1-4AF3-8156-43597C21949D}" srcOrd="0" destOrd="0" presId="urn:microsoft.com/office/officeart/2005/8/layout/hierarchy1"/>
    <dgm:cxn modelId="{02DEF053-1C2D-401F-9819-323D7E4F92DB}" type="presParOf" srcId="{818FEF9B-69BB-4406-A4CB-8B2E0F2A3BB4}" destId="{4C2FFE21-A7A8-4A5A-8EC5-F734D4FF00C2}" srcOrd="1" destOrd="0" presId="urn:microsoft.com/office/officeart/2005/8/layout/hierarchy1"/>
    <dgm:cxn modelId="{CFA499F2-9ABA-47F0-B0DA-E04ACECB9890}" type="presParOf" srcId="{8169F9D5-6EF3-4810-A5CD-7C551266ED66}" destId="{3A85F671-5F69-466E-886B-36EDEEAD57B4}" srcOrd="1" destOrd="0" presId="urn:microsoft.com/office/officeart/2005/8/layout/hierarchy1"/>
    <dgm:cxn modelId="{B2146E4E-C9D1-483B-BB4F-265DF998F97A}" type="presParOf" srcId="{3A85F671-5F69-466E-886B-36EDEEAD57B4}" destId="{FA267D9E-4CD5-46BA-8DD5-DA729E9332D4}" srcOrd="0" destOrd="0" presId="urn:microsoft.com/office/officeart/2005/8/layout/hierarchy1"/>
    <dgm:cxn modelId="{74E07535-2356-4438-BFF4-8A8ACB8C00CD}" type="presParOf" srcId="{3A85F671-5F69-466E-886B-36EDEEAD57B4}" destId="{158FD503-A330-449D-A4C9-91B79EE422EE}" srcOrd="1" destOrd="0" presId="urn:microsoft.com/office/officeart/2005/8/layout/hierarchy1"/>
    <dgm:cxn modelId="{1FD80C16-0EFF-4A17-9FB9-EC70D681D5CD}" type="presParOf" srcId="{158FD503-A330-449D-A4C9-91B79EE422EE}" destId="{DE1C9771-F088-4A8B-A963-C549B027592E}" srcOrd="0" destOrd="0" presId="urn:microsoft.com/office/officeart/2005/8/layout/hierarchy1"/>
    <dgm:cxn modelId="{EF314411-1FD1-4C18-93B1-ADA9B7D05E11}" type="presParOf" srcId="{DE1C9771-F088-4A8B-A963-C549B027592E}" destId="{670E2FFF-1940-4EAF-A822-6F4E06C99FF3}" srcOrd="0" destOrd="0" presId="urn:microsoft.com/office/officeart/2005/8/layout/hierarchy1"/>
    <dgm:cxn modelId="{C955B737-AD79-4719-85FA-59EA3E8E6BAE}" type="presParOf" srcId="{DE1C9771-F088-4A8B-A963-C549B027592E}" destId="{670FD086-B995-48CF-A63C-2CEA01371893}" srcOrd="1" destOrd="0" presId="urn:microsoft.com/office/officeart/2005/8/layout/hierarchy1"/>
    <dgm:cxn modelId="{19E7B440-4914-426C-8946-EAAC36E6F79D}" type="presParOf" srcId="{158FD503-A330-449D-A4C9-91B79EE422EE}" destId="{B421C9E0-9F4B-42F5-ACD2-50BC44128506}" srcOrd="1" destOrd="0" presId="urn:microsoft.com/office/officeart/2005/8/layout/hierarchy1"/>
    <dgm:cxn modelId="{C58CB597-5190-40A5-ACE4-B4458F0384B0}" type="presParOf" srcId="{B421C9E0-9F4B-42F5-ACD2-50BC44128506}" destId="{67A59BFF-864A-45A6-9918-60E45B02E30C}" srcOrd="0" destOrd="0" presId="urn:microsoft.com/office/officeart/2005/8/layout/hierarchy1"/>
    <dgm:cxn modelId="{C2B41B26-21B0-40A7-B093-890AA43C2D97}" type="presParOf" srcId="{B421C9E0-9F4B-42F5-ACD2-50BC44128506}" destId="{370C571A-1418-42AD-8A2D-E0BA837E3D75}" srcOrd="1" destOrd="0" presId="urn:microsoft.com/office/officeart/2005/8/layout/hierarchy1"/>
    <dgm:cxn modelId="{53555524-7791-4502-A9DD-F9ECAB69664E}" type="presParOf" srcId="{370C571A-1418-42AD-8A2D-E0BA837E3D75}" destId="{CBA82908-43CB-426F-9C1A-753803F7D938}" srcOrd="0" destOrd="0" presId="urn:microsoft.com/office/officeart/2005/8/layout/hierarchy1"/>
    <dgm:cxn modelId="{B57F9595-AA49-4489-8EE7-C316036426F8}" type="presParOf" srcId="{CBA82908-43CB-426F-9C1A-753803F7D938}" destId="{E319632D-D26D-479A-9874-94EC919C9C2B}" srcOrd="0" destOrd="0" presId="urn:microsoft.com/office/officeart/2005/8/layout/hierarchy1"/>
    <dgm:cxn modelId="{7907C4DC-8953-4EF4-9FB8-8F93240AC828}" type="presParOf" srcId="{CBA82908-43CB-426F-9C1A-753803F7D938}" destId="{5693F9D6-696B-43BE-88A6-4ABC58CCF900}" srcOrd="1" destOrd="0" presId="urn:microsoft.com/office/officeart/2005/8/layout/hierarchy1"/>
    <dgm:cxn modelId="{6F54E7D8-3B5C-4D9F-8F7C-A11E04E16476}" type="presParOf" srcId="{370C571A-1418-42AD-8A2D-E0BA837E3D75}" destId="{0026D26E-E1F3-4A14-BAEB-481220C5FCE7}" srcOrd="1" destOrd="0" presId="urn:microsoft.com/office/officeart/2005/8/layout/hierarchy1"/>
    <dgm:cxn modelId="{6B68A3D9-AEF3-412C-A5D9-D9DFD53AF41A}" type="presParOf" srcId="{0026D26E-E1F3-4A14-BAEB-481220C5FCE7}" destId="{1171ECE8-C0A9-45D5-9E9E-1647749FEE75}" srcOrd="0" destOrd="0" presId="urn:microsoft.com/office/officeart/2005/8/layout/hierarchy1"/>
    <dgm:cxn modelId="{C29A6B2F-4FAF-416E-83ED-7C9B69A55134}" type="presParOf" srcId="{0026D26E-E1F3-4A14-BAEB-481220C5FCE7}" destId="{BEF0FFE6-F306-4DF9-BE1F-F9DC2EADC506}" srcOrd="1" destOrd="0" presId="urn:microsoft.com/office/officeart/2005/8/layout/hierarchy1"/>
    <dgm:cxn modelId="{710151E8-003B-4D1A-BAE1-0A9B9C0DDC18}" type="presParOf" srcId="{BEF0FFE6-F306-4DF9-BE1F-F9DC2EADC506}" destId="{056CD43B-88E1-4CF0-ABFD-97E3C4C61BB6}" srcOrd="0" destOrd="0" presId="urn:microsoft.com/office/officeart/2005/8/layout/hierarchy1"/>
    <dgm:cxn modelId="{2BAA59A8-E3AC-4470-9999-A9D9DB81B436}" type="presParOf" srcId="{056CD43B-88E1-4CF0-ABFD-97E3C4C61BB6}" destId="{979018AA-C882-4724-9CD2-B41D2BB390AF}" srcOrd="0" destOrd="0" presId="urn:microsoft.com/office/officeart/2005/8/layout/hierarchy1"/>
    <dgm:cxn modelId="{7E286D1C-19A8-4ADD-857C-07A8487E8A25}" type="presParOf" srcId="{056CD43B-88E1-4CF0-ABFD-97E3C4C61BB6}" destId="{8EDABE4D-7C1B-4617-8E99-6D92217BF155}" srcOrd="1" destOrd="0" presId="urn:microsoft.com/office/officeart/2005/8/layout/hierarchy1"/>
    <dgm:cxn modelId="{74111B6B-9778-467C-B11A-1BDC49953E77}" type="presParOf" srcId="{BEF0FFE6-F306-4DF9-BE1F-F9DC2EADC506}" destId="{70A5B7B3-117E-4EA2-96F5-918F0FA518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EBC9-EBDF-41FB-BF03-EBFC65AFB7AA}">
      <dsp:nvSpPr>
        <dsp:cNvPr id="0" name=""/>
        <dsp:cNvSpPr/>
      </dsp:nvSpPr>
      <dsp:spPr>
        <a:xfrm>
          <a:off x="1242137" y="0"/>
          <a:ext cx="7038782" cy="39604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13F1-C1C3-437B-8B9A-4C1E922CEBD0}">
      <dsp:nvSpPr>
        <dsp:cNvPr id="0" name=""/>
        <dsp:cNvSpPr/>
      </dsp:nvSpPr>
      <dsp:spPr>
        <a:xfrm>
          <a:off x="2830" y="1188131"/>
          <a:ext cx="1838946" cy="15841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Давнє приладдя для лічби</a:t>
          </a:r>
        </a:p>
      </dsp:txBody>
      <dsp:txXfrm>
        <a:off x="80163" y="1265464"/>
        <a:ext cx="1684280" cy="1429510"/>
      </dsp:txXfrm>
    </dsp:sp>
    <dsp:sp modelId="{F0EC5FBD-BE91-477C-8199-F59DAD5FC43A}">
      <dsp:nvSpPr>
        <dsp:cNvPr id="0" name=""/>
        <dsp:cNvSpPr/>
      </dsp:nvSpPr>
      <dsp:spPr>
        <a:xfrm>
          <a:off x="2148267" y="1188131"/>
          <a:ext cx="1838946" cy="15841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Немеханічні обчислювальні пристрої</a:t>
          </a:r>
        </a:p>
      </dsp:txBody>
      <dsp:txXfrm>
        <a:off x="2225600" y="1265464"/>
        <a:ext cx="1684280" cy="1429510"/>
      </dsp:txXfrm>
    </dsp:sp>
    <dsp:sp modelId="{F427AD81-5EB5-4237-9E3C-F816FBF3F502}">
      <dsp:nvSpPr>
        <dsp:cNvPr id="0" name=""/>
        <dsp:cNvSpPr/>
      </dsp:nvSpPr>
      <dsp:spPr>
        <a:xfrm>
          <a:off x="4293705" y="1188131"/>
          <a:ext cx="1838946" cy="15841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Механічні обчислювальні пристрої</a:t>
          </a:r>
        </a:p>
      </dsp:txBody>
      <dsp:txXfrm>
        <a:off x="4371038" y="1265464"/>
        <a:ext cx="1684280" cy="1429510"/>
      </dsp:txXfrm>
    </dsp:sp>
    <dsp:sp modelId="{0D7261D0-1393-4108-A9F1-24E109531F88}">
      <dsp:nvSpPr>
        <dsp:cNvPr id="0" name=""/>
        <dsp:cNvSpPr/>
      </dsp:nvSpPr>
      <dsp:spPr>
        <a:xfrm>
          <a:off x="6439143" y="1188131"/>
          <a:ext cx="1838946" cy="15841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ЕОМ</a:t>
          </a:r>
          <a:endParaRPr lang="uk-UA" sz="1800" b="1" kern="1200" dirty="0"/>
        </a:p>
      </dsp:txBody>
      <dsp:txXfrm>
        <a:off x="6516476" y="1265464"/>
        <a:ext cx="1684280" cy="1429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ECE8-C0A9-45D5-9E9E-1647749FEE75}">
      <dsp:nvSpPr>
        <dsp:cNvPr id="0" name=""/>
        <dsp:cNvSpPr/>
      </dsp:nvSpPr>
      <dsp:spPr>
        <a:xfrm>
          <a:off x="6622042" y="4075768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59BFF-864A-45A6-9918-60E45B02E30C}">
      <dsp:nvSpPr>
        <dsp:cNvPr id="0" name=""/>
        <dsp:cNvSpPr/>
      </dsp:nvSpPr>
      <dsp:spPr>
        <a:xfrm>
          <a:off x="6622042" y="3003781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67D9E-4CD5-46BA-8DD5-DA729E9332D4}">
      <dsp:nvSpPr>
        <dsp:cNvPr id="0" name=""/>
        <dsp:cNvSpPr/>
      </dsp:nvSpPr>
      <dsp:spPr>
        <a:xfrm>
          <a:off x="6621109" y="2360812"/>
          <a:ext cx="91440" cy="307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704"/>
              </a:lnTo>
              <a:lnTo>
                <a:pt x="46652" y="210704"/>
              </a:lnTo>
              <a:lnTo>
                <a:pt x="46652" y="307775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EE9EF-54E7-4D8E-BF97-DAD183FFC28C}">
      <dsp:nvSpPr>
        <dsp:cNvPr id="0" name=""/>
        <dsp:cNvSpPr/>
      </dsp:nvSpPr>
      <dsp:spPr>
        <a:xfrm>
          <a:off x="3955978" y="1226706"/>
          <a:ext cx="2710851" cy="30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49"/>
              </a:lnTo>
              <a:lnTo>
                <a:pt x="2710851" y="204649"/>
              </a:lnTo>
              <a:lnTo>
                <a:pt x="2710851" y="301720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57AA-70CE-47BE-B8B1-AB9FE69F1DFB}">
      <dsp:nvSpPr>
        <dsp:cNvPr id="0" name=""/>
        <dsp:cNvSpPr/>
      </dsp:nvSpPr>
      <dsp:spPr>
        <a:xfrm>
          <a:off x="3910258" y="4429302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282F-86CB-4F1E-AEA3-354FA9CFEECD}">
      <dsp:nvSpPr>
        <dsp:cNvPr id="0" name=""/>
        <dsp:cNvSpPr/>
      </dsp:nvSpPr>
      <dsp:spPr>
        <a:xfrm>
          <a:off x="3910258" y="3789361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85A86-6EF1-4DDB-9DB2-53F775122B62}">
      <dsp:nvSpPr>
        <dsp:cNvPr id="0" name=""/>
        <dsp:cNvSpPr/>
      </dsp:nvSpPr>
      <dsp:spPr>
        <a:xfrm>
          <a:off x="3910258" y="2972881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1C260-46D6-4BBE-AD62-10B89A41F008}">
      <dsp:nvSpPr>
        <dsp:cNvPr id="0" name=""/>
        <dsp:cNvSpPr/>
      </dsp:nvSpPr>
      <dsp:spPr>
        <a:xfrm>
          <a:off x="3910258" y="2332940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3DFF-7215-4967-BD7E-B46A3BC1859C}">
      <dsp:nvSpPr>
        <dsp:cNvPr id="0" name=""/>
        <dsp:cNvSpPr/>
      </dsp:nvSpPr>
      <dsp:spPr>
        <a:xfrm>
          <a:off x="3910258" y="1226706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ED813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14178-39E6-4C61-8E75-0BC7BB684BAD}">
      <dsp:nvSpPr>
        <dsp:cNvPr id="0" name=""/>
        <dsp:cNvSpPr/>
      </dsp:nvSpPr>
      <dsp:spPr>
        <a:xfrm>
          <a:off x="1198474" y="4252763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CA86D-A0B1-491E-8FBB-0E88F807FC4D}">
      <dsp:nvSpPr>
        <dsp:cNvPr id="0" name=""/>
        <dsp:cNvSpPr/>
      </dsp:nvSpPr>
      <dsp:spPr>
        <a:xfrm>
          <a:off x="1198474" y="3612822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3F4EA-17FD-402E-AD01-48A0B26983AC}">
      <dsp:nvSpPr>
        <dsp:cNvPr id="0" name=""/>
        <dsp:cNvSpPr/>
      </dsp:nvSpPr>
      <dsp:spPr>
        <a:xfrm>
          <a:off x="1198474" y="2972881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02E51-57F1-4E0A-AF2F-B68745B615D8}">
      <dsp:nvSpPr>
        <dsp:cNvPr id="0" name=""/>
        <dsp:cNvSpPr/>
      </dsp:nvSpPr>
      <dsp:spPr>
        <a:xfrm>
          <a:off x="1198474" y="2332940"/>
          <a:ext cx="91440" cy="304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D6E50-BAFB-4C3F-8A16-11299F3A6CCD}">
      <dsp:nvSpPr>
        <dsp:cNvPr id="0" name=""/>
        <dsp:cNvSpPr/>
      </dsp:nvSpPr>
      <dsp:spPr>
        <a:xfrm>
          <a:off x="1244194" y="1226706"/>
          <a:ext cx="2711783" cy="304748"/>
        </a:xfrm>
        <a:custGeom>
          <a:avLst/>
          <a:gdLst/>
          <a:ahLst/>
          <a:cxnLst/>
          <a:rect l="0" t="0" r="0" b="0"/>
          <a:pathLst>
            <a:path>
              <a:moveTo>
                <a:pt x="2711783" y="0"/>
              </a:moveTo>
              <a:lnTo>
                <a:pt x="2711783" y="207677"/>
              </a:lnTo>
              <a:lnTo>
                <a:pt x="0" y="207677"/>
              </a:lnTo>
              <a:lnTo>
                <a:pt x="0" y="304748"/>
              </a:lnTo>
            </a:path>
          </a:pathLst>
        </a:custGeom>
        <a:noFill/>
        <a:ln w="15875" cap="flat" cmpd="sng" algn="ctr">
          <a:solidFill>
            <a:srgbClr val="F094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C41F1-6FDE-443E-917F-D15617717ABC}">
      <dsp:nvSpPr>
        <dsp:cNvPr id="0" name=""/>
        <dsp:cNvSpPr/>
      </dsp:nvSpPr>
      <dsp:spPr>
        <a:xfrm>
          <a:off x="242792" y="520316"/>
          <a:ext cx="7426372" cy="706389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A1C6-D123-4AA4-B40F-6791F6336D1B}">
      <dsp:nvSpPr>
        <dsp:cNvPr id="0" name=""/>
        <dsp:cNvSpPr/>
      </dsp:nvSpPr>
      <dsp:spPr>
        <a:xfrm>
          <a:off x="359219" y="630922"/>
          <a:ext cx="7426372" cy="706389"/>
        </a:xfrm>
        <a:prstGeom prst="roundRect">
          <a:avLst>
            <a:gd name="adj" fmla="val 10000"/>
          </a:avLst>
        </a:prstGeom>
        <a:solidFill>
          <a:srgbClr val="F1BD55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Arial Black" panose="020B0A04020102020204" pitchFamily="34" charset="0"/>
            </a:rPr>
            <a:t>Пристрої введення та виведення даних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>
        <a:off x="379908" y="651611"/>
        <a:ext cx="7384994" cy="665011"/>
      </dsp:txXfrm>
    </dsp:sp>
    <dsp:sp modelId="{2CCF25AC-BE08-4A88-9491-7D1951142C56}">
      <dsp:nvSpPr>
        <dsp:cNvPr id="0" name=""/>
        <dsp:cNvSpPr/>
      </dsp:nvSpPr>
      <dsp:spPr>
        <a:xfrm>
          <a:off x="4729" y="1531454"/>
          <a:ext cx="2478929" cy="801485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00F9F59E-9F37-4131-B8D8-08D6CC9FB5F3}">
      <dsp:nvSpPr>
        <dsp:cNvPr id="0" name=""/>
        <dsp:cNvSpPr/>
      </dsp:nvSpPr>
      <dsp:spPr>
        <a:xfrm>
          <a:off x="121157" y="1642060"/>
          <a:ext cx="2478929" cy="801485"/>
        </a:xfrm>
        <a:prstGeom prst="roundRect">
          <a:avLst>
            <a:gd name="adj" fmla="val 10000"/>
          </a:avLst>
        </a:prstGeom>
        <a:solidFill>
          <a:srgbClr val="F1BD55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 Black" panose="020B0A04020102020204" pitchFamily="34" charset="0"/>
            </a:rPr>
            <a:t>Пристрої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 Black" panose="020B0A04020102020204" pitchFamily="34" charset="0"/>
            </a:rPr>
            <a:t>введення даних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>
        <a:off x="144632" y="1665535"/>
        <a:ext cx="2431979" cy="754535"/>
      </dsp:txXfrm>
    </dsp:sp>
    <dsp:sp modelId="{16FC9F35-5FEC-47D3-8BDC-4C519533BCEB}">
      <dsp:nvSpPr>
        <dsp:cNvPr id="0" name=""/>
        <dsp:cNvSpPr/>
      </dsp:nvSpPr>
      <dsp:spPr>
        <a:xfrm>
          <a:off x="330499" y="2637688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6C3AACB-DACC-444D-9599-01DDE2293EDF}">
      <dsp:nvSpPr>
        <dsp:cNvPr id="0" name=""/>
        <dsp:cNvSpPr/>
      </dsp:nvSpPr>
      <dsp:spPr>
        <a:xfrm>
          <a:off x="446926" y="2748294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Клавіатура</a:t>
          </a:r>
          <a:endParaRPr lang="ru-RU" sz="700" kern="1200" dirty="0">
            <a:latin typeface="Arial Black" panose="020B0A04020102020204" pitchFamily="34" charset="0"/>
          </a:endParaRPr>
        </a:p>
      </dsp:txBody>
      <dsp:txXfrm>
        <a:off x="456743" y="2758111"/>
        <a:ext cx="1807755" cy="315558"/>
      </dsp:txXfrm>
    </dsp:sp>
    <dsp:sp modelId="{5588605A-CB31-4393-8CAB-7D7AE8B61DD3}">
      <dsp:nvSpPr>
        <dsp:cNvPr id="0" name=""/>
        <dsp:cNvSpPr/>
      </dsp:nvSpPr>
      <dsp:spPr>
        <a:xfrm>
          <a:off x="330499" y="3277629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D937054E-3CF4-44E5-953E-34CEDE1C2FBF}">
      <dsp:nvSpPr>
        <dsp:cNvPr id="0" name=""/>
        <dsp:cNvSpPr/>
      </dsp:nvSpPr>
      <dsp:spPr>
        <a:xfrm>
          <a:off x="446926" y="3388235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Маніпулятори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456743" y="3398052"/>
        <a:ext cx="1807755" cy="315558"/>
      </dsp:txXfrm>
    </dsp:sp>
    <dsp:sp modelId="{B811A2DB-323A-4294-8C26-3186E5FDB3D6}">
      <dsp:nvSpPr>
        <dsp:cNvPr id="0" name=""/>
        <dsp:cNvSpPr/>
      </dsp:nvSpPr>
      <dsp:spPr>
        <a:xfrm>
          <a:off x="330499" y="3917570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8F8711E-E78A-44F8-89E2-DA3486485782}">
      <dsp:nvSpPr>
        <dsp:cNvPr id="0" name=""/>
        <dsp:cNvSpPr/>
      </dsp:nvSpPr>
      <dsp:spPr>
        <a:xfrm>
          <a:off x="446926" y="4028176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Сканер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456743" y="4037993"/>
        <a:ext cx="1807755" cy="315558"/>
      </dsp:txXfrm>
    </dsp:sp>
    <dsp:sp modelId="{7465968A-1CDE-498B-9F30-AE2BD8BEA7AE}">
      <dsp:nvSpPr>
        <dsp:cNvPr id="0" name=""/>
        <dsp:cNvSpPr/>
      </dsp:nvSpPr>
      <dsp:spPr>
        <a:xfrm>
          <a:off x="330499" y="4557511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395A5752-E0BF-429B-A464-2F586C9D4F6C}">
      <dsp:nvSpPr>
        <dsp:cNvPr id="0" name=""/>
        <dsp:cNvSpPr/>
      </dsp:nvSpPr>
      <dsp:spPr>
        <a:xfrm>
          <a:off x="446926" y="4668117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Мікрофон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456743" y="4677934"/>
        <a:ext cx="1807755" cy="315558"/>
      </dsp:txXfrm>
    </dsp:sp>
    <dsp:sp modelId="{2321E65A-7DA4-4FDA-9CC0-BD645A14F334}">
      <dsp:nvSpPr>
        <dsp:cNvPr id="0" name=""/>
        <dsp:cNvSpPr/>
      </dsp:nvSpPr>
      <dsp:spPr>
        <a:xfrm>
          <a:off x="2716513" y="1531454"/>
          <a:ext cx="2478929" cy="801485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E940CA5E-AE7B-4F15-962E-23946BE6B0D2}">
      <dsp:nvSpPr>
        <dsp:cNvPr id="0" name=""/>
        <dsp:cNvSpPr/>
      </dsp:nvSpPr>
      <dsp:spPr>
        <a:xfrm>
          <a:off x="2832940" y="1642060"/>
          <a:ext cx="2478929" cy="801485"/>
        </a:xfrm>
        <a:prstGeom prst="roundRect">
          <a:avLst>
            <a:gd name="adj" fmla="val 10000"/>
          </a:avLst>
        </a:prstGeom>
        <a:solidFill>
          <a:srgbClr val="F1BD55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 Black" panose="020B0A04020102020204" pitchFamily="34" charset="0"/>
            </a:rPr>
            <a:t>Пристрої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 Black" panose="020B0A04020102020204" pitchFamily="34" charset="0"/>
            </a:rPr>
            <a:t>виведення даних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>
        <a:off x="2856415" y="1665535"/>
        <a:ext cx="2431979" cy="754535"/>
      </dsp:txXfrm>
    </dsp:sp>
    <dsp:sp modelId="{051E8CDF-2DE4-4BA5-9FDD-2DE05CCDDC68}">
      <dsp:nvSpPr>
        <dsp:cNvPr id="0" name=""/>
        <dsp:cNvSpPr/>
      </dsp:nvSpPr>
      <dsp:spPr>
        <a:xfrm>
          <a:off x="3042283" y="2637688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9A96194-3C33-45E4-8211-3CD9EBB12DAC}">
      <dsp:nvSpPr>
        <dsp:cNvPr id="0" name=""/>
        <dsp:cNvSpPr/>
      </dsp:nvSpPr>
      <dsp:spPr>
        <a:xfrm>
          <a:off x="3158710" y="2748294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Монітор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168527" y="2758111"/>
        <a:ext cx="1807755" cy="315558"/>
      </dsp:txXfrm>
    </dsp:sp>
    <dsp:sp modelId="{1F8AB875-06EB-4CB5-8DF6-80984D2DFD4E}">
      <dsp:nvSpPr>
        <dsp:cNvPr id="0" name=""/>
        <dsp:cNvSpPr/>
      </dsp:nvSpPr>
      <dsp:spPr>
        <a:xfrm>
          <a:off x="3042283" y="3277629"/>
          <a:ext cx="1827389" cy="511731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79D9F34D-BF48-40AC-B7F3-B6AC7E535055}">
      <dsp:nvSpPr>
        <dsp:cNvPr id="0" name=""/>
        <dsp:cNvSpPr/>
      </dsp:nvSpPr>
      <dsp:spPr>
        <a:xfrm>
          <a:off x="3158710" y="3388235"/>
          <a:ext cx="1827389" cy="511731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Акустична</a:t>
          </a:r>
          <a:r>
            <a:rPr lang="uk-UA" sz="700" kern="1200" dirty="0"/>
            <a:t> </a:t>
          </a:r>
          <a:r>
            <a:rPr lang="uk-UA" sz="1400" kern="1200" dirty="0">
              <a:latin typeface="Arial Black" panose="020B0A04020102020204" pitchFamily="34" charset="0"/>
            </a:rPr>
            <a:t>система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173698" y="3403223"/>
        <a:ext cx="1797413" cy="481755"/>
      </dsp:txXfrm>
    </dsp:sp>
    <dsp:sp modelId="{592D3370-595C-4D55-A8C0-D94E2E5CF748}">
      <dsp:nvSpPr>
        <dsp:cNvPr id="0" name=""/>
        <dsp:cNvSpPr/>
      </dsp:nvSpPr>
      <dsp:spPr>
        <a:xfrm>
          <a:off x="3042283" y="4094109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715BA46-0022-49E8-91F2-15E145C0BF1C}">
      <dsp:nvSpPr>
        <dsp:cNvPr id="0" name=""/>
        <dsp:cNvSpPr/>
      </dsp:nvSpPr>
      <dsp:spPr>
        <a:xfrm>
          <a:off x="3158710" y="4204715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Принтер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168527" y="4214532"/>
        <a:ext cx="1807755" cy="315558"/>
      </dsp:txXfrm>
    </dsp:sp>
    <dsp:sp modelId="{97B48CDB-13B3-447D-93F7-D557565C5D39}">
      <dsp:nvSpPr>
        <dsp:cNvPr id="0" name=""/>
        <dsp:cNvSpPr/>
      </dsp:nvSpPr>
      <dsp:spPr>
        <a:xfrm>
          <a:off x="3042283" y="4734050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41C11FF-6B94-4405-9810-E6695820090C}">
      <dsp:nvSpPr>
        <dsp:cNvPr id="0" name=""/>
        <dsp:cNvSpPr/>
      </dsp:nvSpPr>
      <dsp:spPr>
        <a:xfrm>
          <a:off x="3158710" y="4844656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Навушники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168527" y="4854473"/>
        <a:ext cx="1807755" cy="315558"/>
      </dsp:txXfrm>
    </dsp:sp>
    <dsp:sp modelId="{9EDDD333-40F1-4AF3-8156-43597C21949D}">
      <dsp:nvSpPr>
        <dsp:cNvPr id="0" name=""/>
        <dsp:cNvSpPr/>
      </dsp:nvSpPr>
      <dsp:spPr>
        <a:xfrm>
          <a:off x="5427364" y="1528426"/>
          <a:ext cx="2478929" cy="832385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C2FFE21-A7A8-4A5A-8EC5-F734D4FF00C2}">
      <dsp:nvSpPr>
        <dsp:cNvPr id="0" name=""/>
        <dsp:cNvSpPr/>
      </dsp:nvSpPr>
      <dsp:spPr>
        <a:xfrm>
          <a:off x="5543792" y="1639032"/>
          <a:ext cx="2478929" cy="832385"/>
        </a:xfrm>
        <a:prstGeom prst="roundRect">
          <a:avLst>
            <a:gd name="adj" fmla="val 10000"/>
          </a:avLst>
        </a:prstGeom>
        <a:solidFill>
          <a:srgbClr val="F1BD55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 Black" panose="020B0A04020102020204" pitchFamily="34" charset="0"/>
            </a:rPr>
            <a:t>Пристрої введення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 Black" panose="020B0A04020102020204" pitchFamily="34" charset="0"/>
            </a:rPr>
            <a:t>та виведення даних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>
        <a:off x="5568172" y="1663412"/>
        <a:ext cx="2430169" cy="783625"/>
      </dsp:txXfrm>
    </dsp:sp>
    <dsp:sp modelId="{670E2FFF-1940-4EAF-A822-6F4E06C99FF3}">
      <dsp:nvSpPr>
        <dsp:cNvPr id="0" name=""/>
        <dsp:cNvSpPr/>
      </dsp:nvSpPr>
      <dsp:spPr>
        <a:xfrm>
          <a:off x="5754067" y="2668588"/>
          <a:ext cx="1827389" cy="33519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670FD086-B995-48CF-A63C-2CEA01371893}">
      <dsp:nvSpPr>
        <dsp:cNvPr id="0" name=""/>
        <dsp:cNvSpPr/>
      </dsp:nvSpPr>
      <dsp:spPr>
        <a:xfrm>
          <a:off x="5870494" y="2779194"/>
          <a:ext cx="1827389" cy="33519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  </a:t>
          </a:r>
          <a:r>
            <a:rPr lang="uk-UA" sz="1400" kern="1200" dirty="0">
              <a:latin typeface="Arial Black" panose="020B0A04020102020204" pitchFamily="34" charset="0"/>
            </a:rPr>
            <a:t>Модем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5880311" y="2789011"/>
        <a:ext cx="1807755" cy="315558"/>
      </dsp:txXfrm>
    </dsp:sp>
    <dsp:sp modelId="{E319632D-D26D-479A-9874-94EC919C9C2B}">
      <dsp:nvSpPr>
        <dsp:cNvPr id="0" name=""/>
        <dsp:cNvSpPr/>
      </dsp:nvSpPr>
      <dsp:spPr>
        <a:xfrm>
          <a:off x="5754067" y="3308529"/>
          <a:ext cx="1827389" cy="767238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693F9D6-696B-43BE-88A6-4ABC58CCF900}">
      <dsp:nvSpPr>
        <dsp:cNvPr id="0" name=""/>
        <dsp:cNvSpPr/>
      </dsp:nvSpPr>
      <dsp:spPr>
        <a:xfrm>
          <a:off x="5870494" y="3419135"/>
          <a:ext cx="1827389" cy="767238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Зчитування</a:t>
          </a:r>
          <a:r>
            <a:rPr lang="uk-UA" sz="700" kern="1200" dirty="0"/>
            <a:t> та </a:t>
          </a:r>
          <a:r>
            <a:rPr lang="uk-UA" sz="1400" kern="1200" dirty="0">
              <a:latin typeface="Arial Black" panose="020B0A04020102020204" pitchFamily="34" charset="0"/>
            </a:rPr>
            <a:t>записування</a:t>
          </a:r>
          <a:r>
            <a:rPr lang="uk-UA" sz="700" kern="1200" dirty="0"/>
            <a:t> </a:t>
          </a:r>
          <a:r>
            <a:rPr lang="uk-UA" sz="1400" kern="1200" dirty="0">
              <a:latin typeface="Arial Black" panose="020B0A04020102020204" pitchFamily="34" charset="0"/>
            </a:rPr>
            <a:t>даних</a:t>
          </a:r>
          <a:r>
            <a:rPr lang="uk-UA" sz="700" kern="1200" dirty="0"/>
            <a:t> </a:t>
          </a:r>
          <a:r>
            <a:rPr lang="uk-UA" sz="1400" kern="1200" dirty="0">
              <a:latin typeface="Arial Black" panose="020B0A04020102020204" pitchFamily="34" charset="0"/>
            </a:rPr>
            <a:t>на</a:t>
          </a:r>
          <a:r>
            <a:rPr lang="uk-UA" sz="700" kern="1200" dirty="0"/>
            <a:t> </a:t>
          </a:r>
          <a:r>
            <a:rPr lang="uk-UA" sz="1400" kern="1200" dirty="0">
              <a:latin typeface="Arial Black" panose="020B0A04020102020204" pitchFamily="34" charset="0"/>
            </a:rPr>
            <a:t>дисках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5892966" y="3441607"/>
        <a:ext cx="1782445" cy="722294"/>
      </dsp:txXfrm>
    </dsp:sp>
    <dsp:sp modelId="{979018AA-C882-4724-9CD2-B41D2BB390AF}">
      <dsp:nvSpPr>
        <dsp:cNvPr id="0" name=""/>
        <dsp:cNvSpPr/>
      </dsp:nvSpPr>
      <dsp:spPr>
        <a:xfrm>
          <a:off x="5754067" y="4380516"/>
          <a:ext cx="1827389" cy="642732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EDABE4D-7C1B-4617-8E99-6D92217BF155}">
      <dsp:nvSpPr>
        <dsp:cNvPr id="0" name=""/>
        <dsp:cNvSpPr/>
      </dsp:nvSpPr>
      <dsp:spPr>
        <a:xfrm>
          <a:off x="5870494" y="4491122"/>
          <a:ext cx="1827389" cy="642732"/>
        </a:xfrm>
        <a:prstGeom prst="roundRect">
          <a:avLst>
            <a:gd name="adj" fmla="val 10000"/>
          </a:avLst>
        </a:prstGeom>
        <a:solidFill>
          <a:srgbClr val="F6D186">
            <a:alpha val="89804"/>
          </a:srgb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anose="020B0A04020102020204" pitchFamily="34" charset="0"/>
            </a:rPr>
            <a:t>Сенсорний</a:t>
          </a:r>
          <a:r>
            <a:rPr lang="uk-UA" sz="700" kern="1200" dirty="0"/>
            <a:t> </a:t>
          </a:r>
          <a:r>
            <a:rPr lang="uk-UA" sz="1400" kern="1200" dirty="0">
              <a:latin typeface="Arial Black" panose="020B0A04020102020204" pitchFamily="34" charset="0"/>
            </a:rPr>
            <a:t>екран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5889319" y="4509947"/>
        <a:ext cx="1789739" cy="605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80F59-149D-4D08-87A3-2C8EF1A6AB86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7B1D-1881-4E12-A74E-D8973AF93C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9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7B1D-1881-4E12-A74E-D8973AF93CD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64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44CD7-9ABF-42EC-B674-42D056B926EF}" type="slidenum">
              <a:rPr lang="uk-UA"/>
              <a:pPr/>
              <a:t>15</a:t>
            </a:fld>
            <a:endParaRPr lang="uk-UA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0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0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65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6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1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8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3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4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nidg1qz1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o7sikcp2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view172575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976664" cy="158417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Апаратно-програмне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забезпечення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комп’ютера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6165304"/>
            <a:ext cx="6400800" cy="5284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Інформатика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8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176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nformat444.narod.ru/museum/picture/babbage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7" y="2538997"/>
            <a:ext cx="3580805" cy="315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The Reckoner (reconstruction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100" y="879773"/>
            <a:ext cx="5830617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0" b="9076"/>
          <a:stretch/>
        </p:blipFill>
        <p:spPr bwMode="auto">
          <a:xfrm>
            <a:off x="9468544" y="4005064"/>
            <a:ext cx="2352675" cy="15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86766" y="4798170"/>
            <a:ext cx="2988332" cy="1154165"/>
          </a:xfrm>
          <a:prstGeom prst="roundRect">
            <a:avLst>
              <a:gd name="adj" fmla="val 1341"/>
            </a:avLst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</a:t>
            </a:r>
            <a:r>
              <a:rPr lang="ru-RU" b="1" dirty="0" err="1"/>
              <a:t>Аналітична</a:t>
            </a:r>
            <a:r>
              <a:rPr lang="ru-RU" b="1" dirty="0"/>
              <a:t> машина» </a:t>
            </a:r>
            <a:r>
              <a:rPr lang="ru-RU" b="1" dirty="0" err="1"/>
              <a:t>Ч.Беббіджа</a:t>
            </a:r>
            <a:r>
              <a:rPr lang="ru-RU" b="1" dirty="0"/>
              <a:t>, 1821, </a:t>
            </a:r>
            <a:r>
              <a:rPr lang="ru-RU" b="1" i="1" dirty="0" err="1"/>
              <a:t>автоматичне</a:t>
            </a:r>
            <a:r>
              <a:rPr lang="ru-RU" b="1" i="1" dirty="0"/>
              <a:t> </a:t>
            </a:r>
            <a:r>
              <a:rPr lang="ru-RU" b="1" i="1" dirty="0" err="1"/>
              <a:t>виконання</a:t>
            </a:r>
            <a:r>
              <a:rPr lang="ru-RU" b="1" i="1" dirty="0"/>
              <a:t> </a:t>
            </a:r>
            <a:r>
              <a:rPr lang="ru-RU" b="1" i="1" dirty="0" err="1"/>
              <a:t>операцій</a:t>
            </a:r>
            <a:endParaRPr lang="uk-UA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95935" y="2195462"/>
            <a:ext cx="4824537" cy="801490"/>
          </a:xfrm>
          <a:prstGeom prst="roundRect">
            <a:avLst>
              <a:gd name="adj" fmla="val 1341"/>
            </a:avLst>
          </a:prstGeom>
          <a:solidFill>
            <a:srgbClr val="FF00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Машина </a:t>
            </a:r>
            <a:r>
              <a:rPr lang="ru-RU" b="1" dirty="0" err="1"/>
              <a:t>Лейбніца</a:t>
            </a:r>
            <a:r>
              <a:rPr lang="ru-RU" b="1" dirty="0"/>
              <a:t> (1672)</a:t>
            </a:r>
          </a:p>
          <a:p>
            <a:pPr algn="ctr"/>
            <a:r>
              <a:rPr lang="ru-RU" b="1" i="1" dirty="0" err="1"/>
              <a:t>додавання</a:t>
            </a:r>
            <a:r>
              <a:rPr lang="ru-RU" b="1" i="1" dirty="0"/>
              <a:t>, </a:t>
            </a:r>
            <a:r>
              <a:rPr lang="ru-RU" b="1" i="1" dirty="0" err="1"/>
              <a:t>віднімання</a:t>
            </a:r>
            <a:r>
              <a:rPr lang="ru-RU" b="1" i="1" dirty="0"/>
              <a:t>, </a:t>
            </a:r>
            <a:r>
              <a:rPr lang="ru-RU" b="1" i="1" dirty="0" err="1"/>
              <a:t>множення</a:t>
            </a:r>
            <a:r>
              <a:rPr lang="ru-RU" b="1" i="1" dirty="0"/>
              <a:t>, </a:t>
            </a:r>
            <a:r>
              <a:rPr lang="ru-RU" b="1" i="1" dirty="0" err="1"/>
              <a:t>ділення</a:t>
            </a:r>
            <a:r>
              <a:rPr lang="ru-RU" b="1" i="1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346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orse-telegraph-18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3" y="980728"/>
            <a:ext cx="2566575" cy="193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033" y="3209686"/>
            <a:ext cx="2079430" cy="722116"/>
          </a:xfrm>
          <a:prstGeom prst="roundRect">
            <a:avLst>
              <a:gd name="adj" fmla="val 1341"/>
            </a:avLst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Телеграф, 1837</a:t>
            </a:r>
            <a:endParaRPr lang="uk-UA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3054" y="4643734"/>
            <a:ext cx="1934465" cy="801490"/>
          </a:xfrm>
          <a:prstGeom prst="roundRect">
            <a:avLst>
              <a:gd name="adj" fmla="val 1341"/>
            </a:avLst>
          </a:prstGeom>
          <a:solidFill>
            <a:srgbClr val="FF00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Телефон, 1876</a:t>
            </a:r>
            <a:endParaRPr lang="uk-UA" dirty="0"/>
          </a:p>
        </p:txBody>
      </p:sp>
      <p:pic>
        <p:nvPicPr>
          <p:cNvPr id="19" name="Picture 3" descr="tele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4" y="970032"/>
            <a:ext cx="2545306" cy="341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T014651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9899"/>
            <a:ext cx="20859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597975" y="4530824"/>
            <a:ext cx="1934465" cy="801490"/>
          </a:xfrm>
          <a:prstGeom prst="roundRect">
            <a:avLst>
              <a:gd name="adj" fmla="val 1341"/>
            </a:avLst>
          </a:prstGeo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Вакумна</a:t>
            </a:r>
            <a:r>
              <a:rPr lang="ru-RU" b="1" dirty="0"/>
              <a:t> лампа, 1878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73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" name="Picture 4" descr="holler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08720"/>
            <a:ext cx="5832475" cy="494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istoryofib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59" y="912168"/>
            <a:ext cx="1720974" cy="17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7006268" y="2981300"/>
            <a:ext cx="1551565" cy="591716"/>
          </a:xfrm>
          <a:prstGeom prst="roundRect">
            <a:avLst>
              <a:gd name="adj" fmla="val 1341"/>
            </a:avLst>
          </a:prstGeo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1924</a:t>
            </a:r>
            <a:endParaRPr lang="uk-UA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06268" y="3725416"/>
            <a:ext cx="1551565" cy="207640"/>
          </a:xfrm>
          <a:prstGeom prst="roundRect">
            <a:avLst>
              <a:gd name="adj" fmla="val 1341"/>
            </a:avLst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53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4080" y="4797152"/>
            <a:ext cx="6855338" cy="101566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b="1" dirty="0" err="1"/>
              <a:t>Дешифрувальна</a:t>
            </a:r>
            <a:r>
              <a:rPr lang="uk-UA" sz="2000" b="1" dirty="0"/>
              <a:t> машина «Бомба»</a:t>
            </a:r>
          </a:p>
          <a:p>
            <a:pPr algn="ctr"/>
            <a:r>
              <a:rPr lang="uk-UA" sz="2000" b="1" dirty="0"/>
              <a:t> для розшифровуванні повідомлень,</a:t>
            </a:r>
          </a:p>
          <a:p>
            <a:pPr algn="ctr"/>
            <a:r>
              <a:rPr lang="uk-UA" sz="2000" b="1" dirty="0"/>
              <a:t> закодованих німецькою шифрувальною </a:t>
            </a:r>
            <a:r>
              <a:rPr lang="uk-UA" sz="2000" b="1" dirty="0" err="1"/>
              <a:t>машино</a:t>
            </a:r>
            <a:r>
              <a:rPr lang="uk-UA" sz="2000" b="1" dirty="0"/>
              <a:t>ю ЕНІГМА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9110" y="4914250"/>
            <a:ext cx="6855338" cy="10156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b="1" dirty="0" err="1"/>
              <a:t>Дешифрувальна</a:t>
            </a:r>
            <a:r>
              <a:rPr lang="uk-UA" sz="2000" b="1" dirty="0"/>
              <a:t> машина «Бомба»</a:t>
            </a:r>
          </a:p>
          <a:p>
            <a:pPr algn="ctr"/>
            <a:r>
              <a:rPr lang="uk-UA" sz="2000" b="1" dirty="0"/>
              <a:t> для розшифровуванні повідомлень,</a:t>
            </a:r>
          </a:p>
          <a:p>
            <a:pPr algn="ctr"/>
            <a:r>
              <a:rPr lang="uk-UA" sz="2000" b="1" dirty="0"/>
              <a:t> закодованих німецькою шифрувальною машиною ЕНІГМА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52736"/>
            <a:ext cx="4824536" cy="136815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42" name="Picture 2" descr="https://upload.wikimedia.org/wikipedia/commons/2/23/TuringBombeBletchleyP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7" y="1124744"/>
            <a:ext cx="5057775" cy="351472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0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Першу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унiверсальну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електронну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обчислювальну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машину (ЕОМ «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ЕНiАК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»)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сконструювали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в США 1946 р.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пiд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керiвництвом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Джона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Моучлi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Преспера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Еккерта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9218" name="Picture 2" descr="http://obuchonok.ru/files/images/enia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21" y="2204864"/>
            <a:ext cx="52387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6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51050" y="1341438"/>
            <a:ext cx="42497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i="1"/>
              <a:t>Характерними рисами ЕОМ першого покоління є застосування електронних ламп у цифрових схемах, великі габарити, а також </a:t>
            </a:r>
          </a:p>
          <a:p>
            <a:r>
              <a:rPr lang="ru-RU" b="1" i="1"/>
              <a:t>трудомісткий процес програмування.</a:t>
            </a:r>
            <a:r>
              <a:rPr lang="ru-RU"/>
              <a:t> </a:t>
            </a:r>
          </a:p>
          <a:p>
            <a:pPr algn="just"/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195513" y="1892300"/>
            <a:ext cx="40322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b="1" i="1"/>
              <a:t>ЕОМ другого покоління відрізняються застосуванням напівпровідникових елементів і застосуванням алгоритмічних мов програмування</a:t>
            </a:r>
            <a:endParaRPr lang="ru-RU" b="1" i="1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051050" y="1700213"/>
            <a:ext cx="42497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i="1"/>
              <a:t>Характерними рисами ЕОМ третього  покоління є застосування інтегральних схем і можливість використання розвинутих мов програмування.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051050" y="2093913"/>
            <a:ext cx="43926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b="1" i="1"/>
              <a:t>ЕОМ четвертого покоління характеризуються застосуванням мікропроцесорів, побудованих на великих інтегральних схемах</a:t>
            </a:r>
            <a:endParaRPr lang="ru-RU" b="1" i="1"/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827088" y="404664"/>
            <a:ext cx="75612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7"/>
              </a:avLst>
            </a:prstTxWarp>
          </a:bodyPr>
          <a:lstStyle/>
          <a:p>
            <a:r>
              <a:rPr lang="ru-RU" sz="4000" dirty="0" err="1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Покоління</a:t>
            </a:r>
            <a:r>
              <a:rPr lang="ru-RU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ЕОМ</a:t>
            </a:r>
          </a:p>
        </p:txBody>
      </p:sp>
      <p:pic>
        <p:nvPicPr>
          <p:cNvPr id="39947" name="Picture 11" descr="100px-VacuumTub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83305"/>
            <a:ext cx="2447925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 descr="3132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37" y="3603625"/>
            <a:ext cx="2592388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 descr="image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74" y="3574529"/>
            <a:ext cx="2592387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1" name="Picture 15" descr="image0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40" y="3438843"/>
            <a:ext cx="2665413" cy="263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image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/>
          <a:stretch>
            <a:fillRect/>
          </a:stretch>
        </p:blipFill>
        <p:spPr bwMode="auto">
          <a:xfrm>
            <a:off x="3130589" y="4711412"/>
            <a:ext cx="2601913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7" descr="image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38843"/>
            <a:ext cx="2592388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6" name="WordArt 20"/>
          <p:cNvSpPr>
            <a:spLocks noChangeArrowheads="1" noChangeShapeType="1" noTextEdit="1"/>
          </p:cNvSpPr>
          <p:nvPr/>
        </p:nvSpPr>
        <p:spPr bwMode="auto">
          <a:xfrm>
            <a:off x="1042988" y="1916113"/>
            <a:ext cx="720725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9957" name="WordArt 21"/>
          <p:cNvSpPr>
            <a:spLocks noChangeArrowheads="1" noChangeShapeType="1" noTextEdit="1"/>
          </p:cNvSpPr>
          <p:nvPr/>
        </p:nvSpPr>
        <p:spPr bwMode="auto">
          <a:xfrm>
            <a:off x="7092950" y="1916113"/>
            <a:ext cx="720725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9958" name="WordArt 22"/>
          <p:cNvSpPr>
            <a:spLocks noChangeArrowheads="1" noChangeShapeType="1" noTextEdit="1"/>
          </p:cNvSpPr>
          <p:nvPr/>
        </p:nvSpPr>
        <p:spPr bwMode="auto">
          <a:xfrm>
            <a:off x="6804025" y="1916113"/>
            <a:ext cx="1295400" cy="172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960" name="WordArt 24"/>
          <p:cNvSpPr>
            <a:spLocks noChangeArrowheads="1" noChangeShapeType="1" noTextEdit="1"/>
          </p:cNvSpPr>
          <p:nvPr/>
        </p:nvSpPr>
        <p:spPr bwMode="auto">
          <a:xfrm>
            <a:off x="6877050" y="1916113"/>
            <a:ext cx="1008063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9962" name="WordArt 26"/>
          <p:cNvSpPr>
            <a:spLocks noChangeArrowheads="1" noChangeShapeType="1" noTextEdit="1"/>
          </p:cNvSpPr>
          <p:nvPr/>
        </p:nvSpPr>
        <p:spPr bwMode="auto">
          <a:xfrm>
            <a:off x="6732588" y="1916113"/>
            <a:ext cx="1150937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9964" name="WordArt 28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1295400" cy="172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965" name="WordArt 29"/>
          <p:cNvSpPr>
            <a:spLocks noChangeArrowheads="1" noChangeShapeType="1" noTextEdit="1"/>
          </p:cNvSpPr>
          <p:nvPr/>
        </p:nvSpPr>
        <p:spPr bwMode="auto">
          <a:xfrm>
            <a:off x="827088" y="1916113"/>
            <a:ext cx="1008062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9966" name="WordArt 30"/>
          <p:cNvSpPr>
            <a:spLocks noChangeArrowheads="1" noChangeShapeType="1" noTextEdit="1"/>
          </p:cNvSpPr>
          <p:nvPr/>
        </p:nvSpPr>
        <p:spPr bwMode="auto">
          <a:xfrm>
            <a:off x="755650" y="1916113"/>
            <a:ext cx="1150938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2268538" y="1628775"/>
            <a:ext cx="38877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 err="1"/>
              <a:t>Елементною</a:t>
            </a:r>
            <a:r>
              <a:rPr lang="ru-RU" b="1" dirty="0"/>
              <a:t> базою </a:t>
            </a:r>
            <a:r>
              <a:rPr lang="ru-RU" b="1" dirty="0" err="1"/>
              <a:t>комп’ютерiв</a:t>
            </a:r>
            <a:r>
              <a:rPr lang="ru-RU" b="1" dirty="0"/>
              <a:t> </a:t>
            </a:r>
            <a:r>
              <a:rPr lang="ru-RU" b="1" dirty="0" err="1"/>
              <a:t>п’ятого</a:t>
            </a:r>
            <a:r>
              <a:rPr lang="ru-RU" b="1" dirty="0"/>
              <a:t> </a:t>
            </a:r>
            <a:r>
              <a:rPr lang="ru-RU" b="1" dirty="0" err="1"/>
              <a:t>поколiння</a:t>
            </a:r>
            <a:r>
              <a:rPr lang="ru-RU" b="1" dirty="0"/>
              <a:t> стали </a:t>
            </a:r>
            <a:r>
              <a:rPr lang="ru-RU" b="1" dirty="0" err="1"/>
              <a:t>надвеликомасштабнi</a:t>
            </a:r>
            <a:r>
              <a:rPr lang="ru-RU" b="1" dirty="0"/>
              <a:t> </a:t>
            </a:r>
            <a:r>
              <a:rPr lang="ru-RU" b="1" dirty="0" err="1"/>
              <a:t>iнтегрованi</a:t>
            </a:r>
            <a:r>
              <a:rPr lang="ru-RU" b="1" dirty="0"/>
              <a:t> </a:t>
            </a:r>
            <a:r>
              <a:rPr lang="ru-RU" b="1" dirty="0" err="1"/>
              <a:t>пристро</a:t>
            </a:r>
            <a:r>
              <a:rPr lang="uk-UA" b="1" dirty="0"/>
              <a:t>ї</a:t>
            </a:r>
            <a:r>
              <a:rPr lang="ru-RU" b="1" dirty="0"/>
              <a:t>, </a:t>
            </a:r>
            <a:r>
              <a:rPr lang="ru-RU" b="1" dirty="0" err="1"/>
              <a:t>якi</a:t>
            </a:r>
            <a:r>
              <a:rPr lang="ru-RU" b="1" dirty="0"/>
              <a:t> </a:t>
            </a:r>
            <a:r>
              <a:rPr lang="ru-RU" b="1" dirty="0" err="1"/>
              <a:t>мiстять</a:t>
            </a:r>
            <a:r>
              <a:rPr lang="ru-RU" b="1" dirty="0"/>
              <a:t> </a:t>
            </a:r>
            <a:r>
              <a:rPr lang="uk-UA" b="1" dirty="0"/>
              <a:t>сотні</a:t>
            </a:r>
            <a:r>
              <a:rPr lang="ru-RU" b="1" dirty="0"/>
              <a:t> </a:t>
            </a:r>
            <a:r>
              <a:rPr lang="ru-RU" b="1" dirty="0" err="1"/>
              <a:t>тисяч</a:t>
            </a:r>
            <a:r>
              <a:rPr lang="ru-RU" b="1" dirty="0"/>
              <a:t> </a:t>
            </a:r>
            <a:r>
              <a:rPr lang="ru-RU" b="1" dirty="0" err="1"/>
              <a:t>елементiв</a:t>
            </a:r>
            <a:r>
              <a:rPr lang="ru-RU" b="1" dirty="0"/>
              <a:t> на квадратному </a:t>
            </a:r>
            <a:r>
              <a:rPr lang="ru-RU" b="1" dirty="0" err="1"/>
              <a:t>сантиметрi</a:t>
            </a:r>
            <a:r>
              <a:rPr lang="ru-RU" b="1" dirty="0"/>
              <a:t>.</a:t>
            </a:r>
          </a:p>
        </p:txBody>
      </p:sp>
      <p:sp>
        <p:nvSpPr>
          <p:cNvPr id="39968" name="WordArt 32"/>
          <p:cNvSpPr>
            <a:spLocks noChangeArrowheads="1" noChangeShapeType="1" noTextEdit="1"/>
          </p:cNvSpPr>
          <p:nvPr/>
        </p:nvSpPr>
        <p:spPr bwMode="auto">
          <a:xfrm>
            <a:off x="6877050" y="1989138"/>
            <a:ext cx="1223963" cy="1674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9969" name="WordArt 33"/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1223962" cy="1674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28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3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1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0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3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6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6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9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5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8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9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94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0" grpId="1"/>
      <p:bldP spid="39941" grpId="0"/>
      <p:bldP spid="39941" grpId="1"/>
      <p:bldP spid="39943" grpId="0"/>
      <p:bldP spid="39943" grpId="1"/>
      <p:bldP spid="39944" grpId="0"/>
      <p:bldP spid="39944" grpId="1"/>
      <p:bldP spid="39945" grpId="0" animBg="1"/>
      <p:bldP spid="39945" grpId="1" animBg="1"/>
      <p:bldP spid="39956" grpId="0" animBg="1"/>
      <p:bldP spid="39956" grpId="1" animBg="1"/>
      <p:bldP spid="39957" grpId="0" animBg="1"/>
      <p:bldP spid="39957" grpId="1" animBg="1"/>
      <p:bldP spid="39958" grpId="0" animBg="1"/>
      <p:bldP spid="39958" grpId="1" animBg="1"/>
      <p:bldP spid="39960" grpId="0" animBg="1"/>
      <p:bldP spid="39960" grpId="1" animBg="1"/>
      <p:bldP spid="39962" grpId="0" animBg="1"/>
      <p:bldP spid="39962" grpId="1" animBg="1"/>
      <p:bldP spid="39964" grpId="0" animBg="1"/>
      <p:bldP spid="39964" grpId="1" animBg="1"/>
      <p:bldP spid="39965" grpId="0" animBg="1"/>
      <p:bldP spid="39965" grpId="1" animBg="1"/>
      <p:bldP spid="39966" grpId="0" animBg="1"/>
      <p:bldP spid="39966" grpId="1" animBg="1"/>
      <p:bldP spid="39967" grpId="0"/>
      <p:bldP spid="39967" grpId="1"/>
      <p:bldP spid="39968" grpId="0" animBg="1"/>
      <p:bldP spid="39968" grpId="1" animBg="1"/>
      <p:bldP spid="39969" grpId="0" animBg="1"/>
      <p:bldP spid="3996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924944"/>
            <a:ext cx="6840760" cy="2664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341784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Покоління ЕОМ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46346"/>
            <a:ext cx="7128792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Arial Black" panose="020B0A04020102020204" pitchFamily="34" charset="0"/>
              </a:rPr>
              <a:t>Покоління</a:t>
            </a:r>
            <a:r>
              <a:rPr lang="ru-RU" sz="2800" b="1" dirty="0">
                <a:latin typeface="Arial Black" panose="020B0A04020102020204" pitchFamily="34" charset="0"/>
              </a:rPr>
              <a:t> ЕОМ </a:t>
            </a:r>
            <a:r>
              <a:rPr lang="ru-RU" sz="2000" dirty="0">
                <a:latin typeface="Arial Black" panose="020B0A04020102020204" pitchFamily="34" charset="0"/>
              </a:rPr>
              <a:t>(</a:t>
            </a:r>
            <a:r>
              <a:rPr lang="ru-RU" sz="2000" i="1" dirty="0" err="1">
                <a:latin typeface="Arial Black" panose="020B0A04020102020204" pitchFamily="34" charset="0"/>
              </a:rPr>
              <a:t>computer</a:t>
            </a:r>
            <a:r>
              <a:rPr lang="ru-RU" sz="2000" i="1" dirty="0"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latin typeface="Arial Black" panose="020B0A04020102020204" pitchFamily="34" charset="0"/>
              </a:rPr>
              <a:t>generation</a:t>
            </a:r>
            <a:r>
              <a:rPr lang="ru-RU" sz="2000" dirty="0">
                <a:latin typeface="Arial Black" panose="020B0A04020102020204" pitchFamily="34" charset="0"/>
              </a:rPr>
              <a:t>) — один </a:t>
            </a:r>
            <a:r>
              <a:rPr lang="ru-RU" sz="2000" dirty="0" err="1">
                <a:latin typeface="Arial Black" panose="020B0A04020102020204" pitchFamily="34" charset="0"/>
              </a:rPr>
              <a:t>із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класів</a:t>
            </a:r>
            <a:r>
              <a:rPr lang="ru-RU" sz="2000" dirty="0">
                <a:latin typeface="Arial Black" panose="020B0A04020102020204" pitchFamily="34" charset="0"/>
              </a:rPr>
              <a:t> у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класифікації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обчислювальних</a:t>
            </a:r>
            <a:r>
              <a:rPr lang="ru-RU" sz="2000" dirty="0">
                <a:latin typeface="Arial Black" panose="020B0A04020102020204" pitchFamily="34" charset="0"/>
              </a:rPr>
              <a:t> систем за </a:t>
            </a:r>
            <a:r>
              <a:rPr lang="ru-RU" sz="2000" dirty="0" err="1">
                <a:latin typeface="Arial Black" panose="020B0A04020102020204" pitchFamily="34" charset="0"/>
              </a:rPr>
              <a:t>ступенем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розвитку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апаратних</a:t>
            </a:r>
            <a:r>
              <a:rPr lang="ru-RU" sz="2000" dirty="0">
                <a:latin typeface="Arial Black" panose="020B0A04020102020204" pitchFamily="34" charset="0"/>
              </a:rPr>
              <a:t> і </a:t>
            </a:r>
            <a:r>
              <a:rPr lang="ru-RU" sz="2000" dirty="0" err="1">
                <a:latin typeface="Arial Black" panose="020B0A04020102020204" pitchFamily="34" charset="0"/>
              </a:rPr>
              <a:t>програмних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засобів</a:t>
            </a:r>
            <a:r>
              <a:rPr lang="ru-RU" sz="2000" dirty="0">
                <a:latin typeface="Arial Black" panose="020B0A04020102020204" pitchFamily="34" charset="0"/>
              </a:rPr>
              <a:t>.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16" y="3040732"/>
            <a:ext cx="65055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8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Розвиток ОТ в Україні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22632" y="1844824"/>
            <a:ext cx="5345712" cy="3775486"/>
            <a:chOff x="2322632" y="1844824"/>
            <a:chExt cx="5345712" cy="37754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5776" y="1844824"/>
              <a:ext cx="5112568" cy="26642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22632" y="1957769"/>
              <a:ext cx="5184576" cy="36625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 algn="just"/>
              <a:r>
                <a:rPr lang="ru-RU" sz="2000" b="1" dirty="0"/>
                <a:t>В </a:t>
              </a:r>
              <a:r>
                <a:rPr lang="ru-RU" sz="2000" b="1" dirty="0" err="1"/>
                <a:t>Україні</a:t>
              </a:r>
              <a:r>
                <a:rPr lang="ru-RU" sz="2000" b="1" dirty="0"/>
                <a:t> </a:t>
              </a:r>
              <a:r>
                <a:rPr lang="ru-RU" sz="2000" b="1" dirty="0" err="1"/>
                <a:t>розробки</a:t>
              </a:r>
              <a:r>
                <a:rPr lang="ru-RU" sz="2000" b="1" dirty="0"/>
                <a:t> ЕОМ </a:t>
              </a:r>
              <a:r>
                <a:rPr lang="ru-RU" sz="2000" b="1" dirty="0" err="1"/>
                <a:t>почалися</a:t>
              </a:r>
              <a:r>
                <a:rPr lang="ru-RU" sz="2000" b="1" dirty="0"/>
                <a:t> у 1940-х роках.</a:t>
              </a:r>
              <a:endParaRPr lang="uk-UA" sz="2400" b="1" dirty="0"/>
            </a:p>
            <a:p>
              <a:pPr algn="just"/>
              <a:r>
                <a:rPr lang="ru-RU" sz="2000" b="1" dirty="0"/>
                <a:t> 1951 p. в </a:t>
              </a:r>
              <a:r>
                <a:rPr lang="ru-RU" sz="2000" b="1" dirty="0" err="1"/>
                <a:t>Києві</a:t>
              </a:r>
              <a:r>
                <a:rPr lang="ru-RU" sz="2000" b="1" dirty="0"/>
                <a:t> </a:t>
              </a:r>
              <a:r>
                <a:rPr lang="ru-RU" sz="2000" b="1" dirty="0" err="1"/>
                <a:t>було</a:t>
              </a:r>
              <a:r>
                <a:rPr lang="ru-RU" sz="2000" b="1" dirty="0"/>
                <a:t> введено в </a:t>
              </a:r>
              <a:r>
                <a:rPr lang="ru-RU" sz="2000" b="1" dirty="0" err="1"/>
                <a:t>експлуатацію</a:t>
              </a:r>
              <a:r>
                <a:rPr lang="ru-RU" sz="2000" b="1" dirty="0"/>
                <a:t>  МЕОМ, МЭСМ» (рос. — </a:t>
              </a:r>
              <a:r>
                <a:rPr lang="ru-RU" sz="2000" b="1" i="1" dirty="0"/>
                <a:t>Малая электронно-счётная машина</a:t>
              </a:r>
              <a:r>
                <a:rPr lang="ru-RU" sz="2000" b="1" dirty="0"/>
                <a:t>).  </a:t>
              </a:r>
              <a:r>
                <a:rPr lang="ru-RU" sz="2000" b="1" dirty="0" err="1"/>
                <a:t>Керівник</a:t>
              </a:r>
              <a:r>
                <a:rPr lang="ru-RU" sz="2000" b="1" dirty="0"/>
                <a:t> </a:t>
              </a:r>
              <a:r>
                <a:rPr lang="ru-RU" sz="2400" b="1" dirty="0" err="1"/>
                <a:t>професор</a:t>
              </a:r>
              <a:r>
                <a:rPr lang="ru-RU" sz="2400" b="1" dirty="0"/>
                <a:t> Лебедев</a:t>
              </a:r>
              <a:r>
                <a:rPr lang="ru-RU" sz="2000" b="1" dirty="0"/>
                <a:t> </a:t>
              </a:r>
              <a:r>
                <a:rPr lang="ru-RU" sz="2000" b="1" dirty="0" err="1"/>
                <a:t>Сергій</a:t>
              </a:r>
              <a:r>
                <a:rPr lang="ru-RU" sz="2000" b="1" dirty="0"/>
                <a:t> </a:t>
              </a:r>
              <a:r>
                <a:rPr lang="ru-RU" sz="2000" b="1" dirty="0" err="1"/>
                <a:t>Олексійович</a:t>
              </a:r>
              <a:r>
                <a:rPr lang="ru-RU" sz="2000" b="1" dirty="0"/>
                <a:t> </a:t>
              </a:r>
              <a:endParaRPr lang="uk-UA" sz="2400" b="1" dirty="0"/>
            </a:p>
            <a:p>
              <a:pPr algn="just"/>
              <a:r>
                <a:rPr lang="ru-RU" sz="2000" b="1" dirty="0"/>
                <a:t> </a:t>
              </a:r>
              <a:r>
                <a:rPr lang="ru-RU" sz="2000" b="1" dirty="0" err="1"/>
                <a:t>Віктор</a:t>
              </a:r>
              <a:r>
                <a:rPr lang="ru-RU" sz="2000" b="1" dirty="0"/>
                <a:t> Михайлович </a:t>
              </a:r>
              <a:r>
                <a:rPr lang="ru-RU" sz="2400" b="1" dirty="0"/>
                <a:t>Глушков</a:t>
              </a:r>
              <a:r>
                <a:rPr lang="ru-RU" sz="2000" b="1" dirty="0"/>
                <a:t> (1923–1982) — </a:t>
              </a:r>
              <a:r>
                <a:rPr lang="ru-RU" sz="2000" b="1" dirty="0" err="1"/>
                <a:t>засновник</a:t>
              </a:r>
              <a:r>
                <a:rPr lang="ru-RU" sz="2000" b="1" dirty="0"/>
                <a:t> </a:t>
              </a:r>
              <a:r>
                <a:rPr lang="ru-RU" sz="2000" b="1" dirty="0" err="1"/>
                <a:t>наукової</a:t>
              </a:r>
              <a:r>
                <a:rPr lang="ru-RU" sz="2000" b="1" dirty="0"/>
                <a:t> </a:t>
              </a:r>
              <a:r>
                <a:rPr lang="ru-RU" sz="2000" b="1" dirty="0" err="1"/>
                <a:t>школи</a:t>
              </a:r>
              <a:r>
                <a:rPr lang="ru-RU" sz="2000" b="1" dirty="0"/>
                <a:t> </a:t>
              </a:r>
              <a:r>
                <a:rPr lang="ru-RU" sz="2000" b="1" dirty="0" err="1"/>
                <a:t>кібернетики</a:t>
              </a:r>
              <a:r>
                <a:rPr lang="ru-RU" sz="2000" b="1" dirty="0"/>
                <a:t>, автор </a:t>
              </a:r>
              <a:r>
                <a:rPr lang="ru-RU" sz="2000" b="1" dirty="0" err="1"/>
                <a:t>праць</a:t>
              </a:r>
              <a:r>
                <a:rPr lang="ru-RU" sz="2000" b="1" dirty="0"/>
                <a:t> </a:t>
              </a:r>
              <a:r>
                <a:rPr lang="ru-RU" sz="2000" b="1" dirty="0" err="1"/>
                <a:t>із</a:t>
              </a:r>
              <a:r>
                <a:rPr lang="ru-RU" sz="2000" b="1" dirty="0"/>
                <a:t> </a:t>
              </a:r>
              <a:r>
                <a:rPr lang="ru-RU" sz="2000" b="1" dirty="0" err="1"/>
                <a:t>кібернетики</a:t>
              </a:r>
              <a:r>
                <a:rPr lang="ru-RU" sz="2000" b="1" dirty="0"/>
                <a:t>, штучного </a:t>
              </a:r>
              <a:r>
                <a:rPr lang="ru-RU" sz="2000" b="1" dirty="0" err="1"/>
                <a:t>інтелекту</a:t>
              </a:r>
              <a:r>
                <a:rPr lang="ru-RU" sz="2000" b="1" dirty="0"/>
                <a:t>.</a:t>
              </a:r>
              <a:endParaRPr lang="uk-UA" sz="2400" b="1" dirty="0"/>
            </a:p>
            <a:p>
              <a:r>
                <a:rPr lang="ru-RU" sz="2000" b="1" dirty="0"/>
                <a:t> </a:t>
              </a:r>
              <a:endParaRPr lang="uk-UA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49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Етапи розвитку ОТ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1840272"/>
              </p:ext>
            </p:extLst>
          </p:nvPr>
        </p:nvGraphicFramePr>
        <p:xfrm>
          <a:off x="467544" y="1628800"/>
          <a:ext cx="82809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887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556792"/>
            <a:ext cx="7200800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341784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Архітектура </a:t>
            </a:r>
            <a:br>
              <a:rPr lang="ru-RU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сучасних комп’ютерів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824" y="1628800"/>
            <a:ext cx="7273592" cy="1390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>
                <a:latin typeface="Arial Black" panose="020B0A04020102020204" pitchFamily="34" charset="0"/>
              </a:rPr>
              <a:t>Архітектура ПК </a:t>
            </a:r>
            <a:r>
              <a:rPr lang="ru-RU" dirty="0">
                <a:latin typeface="Arial Black" panose="020B0A04020102020204" pitchFamily="34" charset="0"/>
              </a:rPr>
              <a:t>— </a:t>
            </a:r>
            <a:r>
              <a:rPr lang="ru-RU" dirty="0" err="1">
                <a:latin typeface="Arial Black" panose="020B0A04020102020204" pitchFamily="34" charset="0"/>
              </a:rPr>
              <a:t>принципи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роботи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взаємодії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основних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пристроїв</a:t>
            </a:r>
            <a:r>
              <a:rPr lang="ru-RU" dirty="0">
                <a:latin typeface="Arial Black" panose="020B0A04020102020204" pitchFamily="34" charset="0"/>
              </a:rPr>
              <a:t> комп’ютера: </a:t>
            </a:r>
            <a:r>
              <a:rPr lang="ru-RU" dirty="0" err="1">
                <a:latin typeface="Arial Black" panose="020B0A04020102020204" pitchFamily="34" charset="0"/>
              </a:rPr>
              <a:t>процесора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внутрішньої</a:t>
            </a:r>
            <a:r>
              <a:rPr lang="ru-RU" dirty="0">
                <a:latin typeface="Arial Black" panose="020B0A04020102020204" pitchFamily="34" charset="0"/>
              </a:rPr>
              <a:t> й </a:t>
            </a:r>
            <a:r>
              <a:rPr lang="ru-RU" dirty="0" err="1">
                <a:latin typeface="Arial Black" panose="020B0A04020102020204" pitchFamily="34" charset="0"/>
              </a:rPr>
              <a:t>зовнішньої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пам’яті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пристроїв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введення</a:t>
            </a:r>
            <a:r>
              <a:rPr lang="ru-RU" dirty="0">
                <a:latin typeface="Arial Black" panose="020B0A04020102020204" pitchFamily="34" charset="0"/>
              </a:rPr>
              <a:t> й </a:t>
            </a:r>
            <a:r>
              <a:rPr lang="ru-RU" dirty="0" err="1">
                <a:latin typeface="Arial Black" panose="020B0A04020102020204" pitchFamily="34" charset="0"/>
              </a:rPr>
              <a:t>виведення</a:t>
            </a:r>
            <a:r>
              <a:rPr lang="ru-RU" dirty="0">
                <a:latin typeface="Arial Black" panose="020B0A04020102020204" pitchFamily="34" charset="0"/>
              </a:rPr>
              <a:t> даних.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1727200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76549"/>
            <a:ext cx="1017700" cy="16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45" y="3709324"/>
            <a:ext cx="1063350" cy="129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86535"/>
            <a:ext cx="764778" cy="130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187654" y="8000792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uk-UA"/>
              <a:t>GPS-</a:t>
            </a:r>
            <a:r>
              <a:rPr lang="ru-RU" altLang="uk-UA"/>
              <a:t>навігатор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56400" y="5373216"/>
            <a:ext cx="71200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/>
              <a:t>Незалежно</a:t>
            </a:r>
            <a:r>
              <a:rPr lang="ru-RU" sz="2000" b="1" dirty="0"/>
              <a:t> </a:t>
            </a:r>
            <a:r>
              <a:rPr lang="ru-RU" sz="2000" b="1" dirty="0" err="1"/>
              <a:t>ввід</a:t>
            </a:r>
            <a:r>
              <a:rPr lang="ru-RU" sz="2000" b="1" dirty="0"/>
              <a:t> </a:t>
            </a:r>
            <a:r>
              <a:rPr lang="ru-RU" sz="2000" b="1" dirty="0" err="1"/>
              <a:t>сфери</a:t>
            </a:r>
            <a:r>
              <a:rPr lang="ru-RU" sz="2000" b="1" dirty="0"/>
              <a:t>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 сучасних комп’ютерів, в основу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покладено</a:t>
            </a:r>
            <a:r>
              <a:rPr lang="ru-RU" sz="2000" b="1" dirty="0"/>
              <a:t> </a:t>
            </a:r>
            <a:r>
              <a:rPr lang="ru-RU" sz="2000" b="1" dirty="0" err="1"/>
              <a:t>єдині</a:t>
            </a:r>
            <a:r>
              <a:rPr lang="ru-RU" sz="2000" b="1" dirty="0"/>
              <a:t> </a:t>
            </a:r>
            <a:r>
              <a:rPr lang="ru-RU" sz="2000" b="1" dirty="0" err="1"/>
              <a:t>принципи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. </a:t>
            </a:r>
            <a:endParaRPr lang="uk-UA" sz="20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7434"/>
          <a:stretch/>
        </p:blipFill>
        <p:spPr bwMode="auto">
          <a:xfrm>
            <a:off x="6355999" y="3505344"/>
            <a:ext cx="2176441" cy="152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2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>
            <a:normAutofit/>
          </a:bodyPr>
          <a:lstStyle/>
          <a:p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Перевірка домашнього завдання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1500187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Завдання 1. 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Закодуйте з використанням шифру Цезаря зі зсувом на 2 літери ліворуч повідомлення «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Батьківщина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1026" name="Picture 2" descr="http://it-science.com.ua/img/blocks/school7_8_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332656"/>
            <a:ext cx="1125494" cy="8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6165304"/>
            <a:ext cx="2592288" cy="36004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Відповідь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157191"/>
            <a:ext cx="344357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ЯЮРШЇЗАЧЗЛЮ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19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556792"/>
            <a:ext cx="7200800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4908" y="332656"/>
            <a:ext cx="10605864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err="1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Принципи</a:t>
            </a:r>
            <a:r>
              <a:rPr lang="ru-RU" sz="3600" b="1" dirty="0"/>
              <a:t> </a:t>
            </a:r>
            <a:r>
              <a:rPr lang="ru-RU" sz="3600" dirty="0" err="1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роботи</a:t>
            </a:r>
            <a:r>
              <a:rPr lang="ru-RU" sz="36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комп’ютера</a:t>
            </a:r>
            <a:br>
              <a:rPr lang="ru-RU" sz="36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6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за фон Нейманом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824" y="1628800"/>
            <a:ext cx="7273592" cy="4093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За </a:t>
            </a:r>
            <a:r>
              <a:rPr lang="ru-RU" sz="2000" dirty="0" err="1">
                <a:latin typeface="Arial Black" panose="020B0A04020102020204" pitchFamily="34" charset="0"/>
              </a:rPr>
              <a:t>допомогою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пристроїв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введення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дані</a:t>
            </a:r>
            <a:r>
              <a:rPr lang="ru-RU" sz="2000" dirty="0">
                <a:latin typeface="Arial Black" panose="020B0A04020102020204" pitchFamily="34" charset="0"/>
              </a:rPr>
              <a:t> та </a:t>
            </a:r>
            <a:r>
              <a:rPr lang="ru-RU" sz="2000" dirty="0" err="1">
                <a:latin typeface="Arial Black" panose="020B0A04020102020204" pitchFamily="34" charset="0"/>
              </a:rPr>
              <a:t>програми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їх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опрацювання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потрапляють</a:t>
            </a:r>
            <a:r>
              <a:rPr lang="ru-RU" sz="2000" dirty="0"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latin typeface="Arial Black" panose="020B0A04020102020204" pitchFamily="34" charset="0"/>
              </a:rPr>
              <a:t>пам’ять</a:t>
            </a:r>
            <a:r>
              <a:rPr lang="ru-RU" sz="2000" dirty="0">
                <a:latin typeface="Arial Black" panose="020B0A04020102020204" pitchFamily="34" charset="0"/>
              </a:rPr>
              <a:t> комп’ютера.</a:t>
            </a:r>
            <a:endParaRPr lang="uk-UA" sz="2000" dirty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 З </a:t>
            </a:r>
            <a:r>
              <a:rPr lang="ru-RU" sz="2000" dirty="0" err="1">
                <a:latin typeface="Arial Black" panose="020B0A04020102020204" pitchFamily="34" charset="0"/>
              </a:rPr>
              <a:t>пам’яті</a:t>
            </a:r>
            <a:r>
              <a:rPr lang="ru-RU" sz="2000" dirty="0">
                <a:latin typeface="Arial Black" panose="020B0A04020102020204" pitchFamily="34" charset="0"/>
              </a:rPr>
              <a:t> комп’ютера </a:t>
            </a:r>
            <a:r>
              <a:rPr lang="ru-RU" sz="2000" dirty="0" err="1">
                <a:latin typeface="Arial Black" panose="020B0A04020102020204" pitchFamily="34" charset="0"/>
              </a:rPr>
              <a:t>дані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надсилаються</a:t>
            </a:r>
            <a:r>
              <a:rPr lang="ru-RU" sz="2000" dirty="0">
                <a:latin typeface="Arial Black" panose="020B0A04020102020204" pitchFamily="34" charset="0"/>
              </a:rPr>
              <a:t> до </a:t>
            </a:r>
            <a:r>
              <a:rPr lang="ru-RU" sz="2000" dirty="0" err="1">
                <a:latin typeface="Arial Black" panose="020B0A04020102020204" pitchFamily="34" charset="0"/>
              </a:rPr>
              <a:t>процесора</a:t>
            </a:r>
            <a:r>
              <a:rPr lang="ru-RU" sz="2000" dirty="0">
                <a:latin typeface="Arial Black" panose="020B0A04020102020204" pitchFamily="34" charset="0"/>
              </a:rPr>
              <a:t>.</a:t>
            </a:r>
            <a:endParaRPr lang="uk-UA" sz="2000" dirty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 Арифметико-</a:t>
            </a:r>
            <a:r>
              <a:rPr lang="ru-RU" sz="2000" dirty="0" err="1">
                <a:latin typeface="Arial Black" panose="020B0A04020102020204" pitchFamily="34" charset="0"/>
              </a:rPr>
              <a:t>логічний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пристрій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здійснює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опрацювання</a:t>
            </a:r>
            <a:r>
              <a:rPr lang="ru-RU" sz="2000" dirty="0">
                <a:latin typeface="Arial Black" panose="020B0A04020102020204" pitchFamily="34" charset="0"/>
              </a:rPr>
              <a:t> даних.</a:t>
            </a:r>
            <a:endParaRPr lang="uk-UA" sz="2000" dirty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 </a:t>
            </a:r>
            <a:r>
              <a:rPr lang="ru-RU" sz="2000" dirty="0" err="1">
                <a:latin typeface="Arial Black" panose="020B0A04020102020204" pitchFamily="34" charset="0"/>
              </a:rPr>
              <a:t>Пристрій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управління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забезпечує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виконання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процесів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опрацювання</a:t>
            </a:r>
            <a:r>
              <a:rPr lang="ru-RU" sz="2000" dirty="0">
                <a:latin typeface="Arial Black" panose="020B0A04020102020204" pitchFamily="34" charset="0"/>
              </a:rPr>
              <a:t> даних, </a:t>
            </a:r>
            <a:r>
              <a:rPr lang="ru-RU" sz="2000" dirty="0" err="1">
                <a:latin typeface="Arial Black" panose="020B0A04020102020204" pitchFamily="34" charset="0"/>
              </a:rPr>
              <a:t>їх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збереження</a:t>
            </a:r>
            <a:r>
              <a:rPr lang="ru-RU" sz="2000" dirty="0">
                <a:latin typeface="Arial Black" panose="020B0A04020102020204" pitchFamily="34" charset="0"/>
              </a:rPr>
              <a:t> та </a:t>
            </a:r>
            <a:r>
              <a:rPr lang="ru-RU" sz="2000" dirty="0" err="1">
                <a:latin typeface="Arial Black" panose="020B0A04020102020204" pitchFamily="34" charset="0"/>
              </a:rPr>
              <a:t>передавання</a:t>
            </a:r>
            <a:r>
              <a:rPr lang="ru-RU" sz="2000" dirty="0">
                <a:latin typeface="Arial Black" panose="020B0A04020102020204" pitchFamily="34" charset="0"/>
              </a:rPr>
              <a:t>.</a:t>
            </a:r>
            <a:endParaRPr lang="uk-UA" sz="2000" dirty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 </a:t>
            </a:r>
            <a:r>
              <a:rPr lang="ru-RU" sz="2000" dirty="0" err="1">
                <a:latin typeface="Arial Black" panose="020B0A04020102020204" pitchFamily="34" charset="0"/>
              </a:rPr>
              <a:t>Пристрої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виведення</a:t>
            </a:r>
            <a:r>
              <a:rPr lang="ru-RU" sz="2000" dirty="0">
                <a:latin typeface="Arial Black" panose="020B0A04020102020204" pitchFamily="34" charset="0"/>
              </a:rPr>
              <a:t> даних </a:t>
            </a:r>
            <a:r>
              <a:rPr lang="ru-RU" sz="2000" dirty="0" err="1">
                <a:latin typeface="Arial Black" panose="020B0A04020102020204" pitchFamily="34" charset="0"/>
              </a:rPr>
              <a:t>здійснюють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подання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результатів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опрацювання</a:t>
            </a:r>
            <a:r>
              <a:rPr lang="ru-RU" sz="2000" dirty="0">
                <a:latin typeface="Arial Black" panose="020B0A04020102020204" pitchFamily="34" charset="0"/>
              </a:rPr>
              <a:t> даних у </a:t>
            </a:r>
            <a:r>
              <a:rPr lang="ru-RU" sz="2000" dirty="0" err="1">
                <a:latin typeface="Arial Black" panose="020B0A04020102020204" pitchFamily="34" charset="0"/>
              </a:rPr>
              <a:t>вигляді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зручному</a:t>
            </a:r>
            <a:r>
              <a:rPr lang="ru-RU" sz="2000" dirty="0">
                <a:latin typeface="Arial Black" panose="020B0A04020102020204" pitchFamily="34" charset="0"/>
              </a:rPr>
              <a:t> для </a:t>
            </a:r>
            <a:r>
              <a:rPr lang="ru-RU" sz="2000" dirty="0" err="1">
                <a:latin typeface="Arial Black" panose="020B0A04020102020204" pitchFamily="34" charset="0"/>
              </a:rPr>
              <a:t>користувача</a:t>
            </a:r>
            <a:r>
              <a:rPr lang="ru-RU" sz="2000" dirty="0">
                <a:latin typeface="Arial Black" panose="020B0A04020102020204" pitchFamily="34" charset="0"/>
              </a:rPr>
              <a:t>.</a:t>
            </a:r>
            <a:endParaRPr lang="uk-UA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1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060848"/>
            <a:ext cx="7200800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064896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Архітектура </a:t>
            </a:r>
            <a:r>
              <a:rPr lang="ru-RU" sz="3200" dirty="0" err="1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американського</a:t>
            </a: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математика Джона фон Неймана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8921" y="2204864"/>
            <a:ext cx="7777495" cy="3096344"/>
            <a:chOff x="395536" y="1700808"/>
            <a:chExt cx="7777495" cy="30963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645024"/>
              <a:ext cx="7200800" cy="115212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338" name="Picture 2" descr="http://www.zhu.edu.ua/mk_school/pluginfile.php/11663/mod_page/content/4/%D0%B0%D1%80%D1%85%D0%B8%D1%82%D0%B5%D0%BA%D1%82%D1%83%D1%80%D0%B2%20%D0%AD%D0%92%D0%9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00808"/>
              <a:ext cx="7561471" cy="2880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66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8224" y="1102738"/>
            <a:ext cx="1872208" cy="11521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56" y="428758"/>
            <a:ext cx="5709951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Процесор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5992" y="1211640"/>
            <a:ext cx="5328592" cy="15841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ru-RU" sz="2400" b="1" dirty="0">
                <a:latin typeface="Arial Black" panose="020B0A04020102020204" pitchFamily="34" charset="0"/>
              </a:rPr>
              <a:t>Процесор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— </a:t>
            </a:r>
            <a:r>
              <a:rPr lang="ru-RU" dirty="0" err="1">
                <a:latin typeface="Arial Black" panose="020B0A04020102020204" pitchFamily="34" charset="0"/>
              </a:rPr>
              <a:t>це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мікросхема</a:t>
            </a:r>
            <a:r>
              <a:rPr lang="ru-RU" dirty="0">
                <a:latin typeface="Arial Black" panose="020B0A04020102020204" pitchFamily="34" charset="0"/>
              </a:rPr>
              <a:t>,  яка </a:t>
            </a:r>
            <a:r>
              <a:rPr lang="ru-RU" dirty="0" err="1">
                <a:latin typeface="Arial Black" panose="020B0A04020102020204" pitchFamily="34" charset="0"/>
              </a:rPr>
              <a:t>створюється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напівпровідниковому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кристалі</a:t>
            </a:r>
            <a:r>
              <a:rPr lang="ru-RU" dirty="0">
                <a:latin typeface="Arial Black" panose="020B0A04020102020204" pitchFamily="34" charset="0"/>
              </a:rPr>
              <a:t> шляхом </a:t>
            </a:r>
            <a:r>
              <a:rPr lang="ru-RU" dirty="0" err="1">
                <a:latin typeface="Arial Black" panose="020B0A04020102020204" pitchFamily="34" charset="0"/>
              </a:rPr>
              <a:t>застосування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складної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мікроелектронної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технології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6" name="Picture 8" descr="http://informatic-10.at.ua/urok4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9" y="1268760"/>
            <a:ext cx="2058538" cy="197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8" name="Picture 10" descr="http://te.zavantag.com/tw_files2/urls_27/6/d-5065/5065_html_51e1fa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6" y="3501008"/>
            <a:ext cx="2115483" cy="194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203848" y="3040623"/>
            <a:ext cx="5140736" cy="2302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latin typeface="Arial Black" panose="020B0A04020102020204" pitchFamily="34" charset="0"/>
              </a:rPr>
              <a:t>Процесор </a:t>
            </a:r>
            <a:r>
              <a:rPr lang="ru-RU" dirty="0" err="1">
                <a:latin typeface="Arial Black" panose="020B0A04020102020204" pitchFamily="34" charset="0"/>
              </a:rPr>
              <a:t>складається</a:t>
            </a:r>
            <a:r>
              <a:rPr lang="ru-RU" dirty="0">
                <a:latin typeface="Arial Black" panose="020B0A04020102020204" pitchFamily="34" charset="0"/>
              </a:rPr>
              <a:t> з:</a:t>
            </a:r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 Black" panose="020B0A04020102020204" pitchFamily="34" charset="0"/>
              </a:rPr>
              <a:t> арифметико-</a:t>
            </a:r>
            <a:r>
              <a:rPr lang="ru-RU" dirty="0" err="1">
                <a:latin typeface="Arial Black" panose="020B0A04020102020204" pitchFamily="34" charset="0"/>
              </a:rPr>
              <a:t>логічного</a:t>
            </a:r>
            <a:r>
              <a:rPr lang="ru-RU" dirty="0">
                <a:latin typeface="Arial Black" panose="020B0A04020102020204" pitchFamily="34" charset="0"/>
              </a:rPr>
              <a:t> пристрою для </a:t>
            </a:r>
            <a:r>
              <a:rPr lang="ru-RU" dirty="0" err="1">
                <a:latin typeface="Arial Black" panose="020B0A04020102020204" pitchFamily="34" charset="0"/>
              </a:rPr>
              <a:t>виконання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операцій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із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даними</a:t>
            </a:r>
            <a:r>
              <a:rPr lang="ru-RU" dirty="0">
                <a:latin typeface="Arial Black" panose="020B0A04020102020204" pitchFamily="34" charset="0"/>
              </a:rPr>
              <a:t>;</a:t>
            </a:r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 Black" panose="020B0A04020102020204" pitchFamily="34" charset="0"/>
              </a:rPr>
              <a:t> пристрою </a:t>
            </a:r>
            <a:r>
              <a:rPr lang="ru-RU" dirty="0" err="1">
                <a:latin typeface="Arial Black" panose="020B0A04020102020204" pitchFamily="34" charset="0"/>
              </a:rPr>
              <a:t>управління</a:t>
            </a:r>
            <a:r>
              <a:rPr lang="ru-RU" dirty="0">
                <a:latin typeface="Arial Black" panose="020B0A04020102020204" pitchFamily="34" charset="0"/>
              </a:rPr>
              <a:t> для </a:t>
            </a:r>
            <a:r>
              <a:rPr lang="ru-RU" dirty="0" err="1">
                <a:latin typeface="Arial Black" panose="020B0A04020102020204" pitchFamily="34" charset="0"/>
              </a:rPr>
              <a:t>забезпечення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функціонування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всіх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складових</a:t>
            </a:r>
            <a:r>
              <a:rPr lang="ru-RU" dirty="0">
                <a:latin typeface="Arial Black" panose="020B0A04020102020204" pitchFamily="34" charset="0"/>
              </a:rPr>
              <a:t> комп’ютера;</a:t>
            </a:r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 err="1">
                <a:latin typeface="Arial Black" panose="020B0A04020102020204" pitchFamily="34" charset="0"/>
              </a:rPr>
              <a:t>регістрів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власної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пам’яті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2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62384" y="980376"/>
            <a:ext cx="1872208" cy="11521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368" y="260648"/>
            <a:ext cx="7362056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Основні характеристики процесорів </a:t>
            </a:r>
            <a:br>
              <a:rPr lang="ru-RU" sz="3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26368" y="1074797"/>
            <a:ext cx="7362056" cy="46474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 Black" panose="020B0A04020102020204" pitchFamily="34" charset="0"/>
              </a:rPr>
              <a:t>тип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процесори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Intel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(</a:t>
            </a:r>
            <a:r>
              <a:rPr lang="ru-RU" dirty="0" err="1">
                <a:latin typeface="Arial Black" panose="020B0A04020102020204" pitchFamily="34" charset="0"/>
              </a:rPr>
              <a:t>Pentium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Celeron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Core</a:t>
            </a:r>
            <a:r>
              <a:rPr lang="ru-RU" dirty="0">
                <a:latin typeface="Arial Black" panose="020B0A04020102020204" pitchFamily="34" charset="0"/>
              </a:rPr>
              <a:t> 2 </a:t>
            </a:r>
            <a:r>
              <a:rPr lang="ru-RU" dirty="0" err="1">
                <a:latin typeface="Arial Black" panose="020B0A04020102020204" pitchFamily="34" charset="0"/>
              </a:rPr>
              <a:t>Duo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тощо</a:t>
            </a:r>
            <a:r>
              <a:rPr lang="ru-RU" dirty="0">
                <a:latin typeface="Arial Black" panose="020B0A04020102020204" pitchFamily="34" charset="0"/>
              </a:rPr>
              <a:t>), </a:t>
            </a:r>
            <a:r>
              <a:rPr lang="ru-RU" sz="2000" dirty="0">
                <a:latin typeface="Arial Black" panose="020B0A04020102020204" pitchFamily="34" charset="0"/>
              </a:rPr>
              <a:t>AMD</a:t>
            </a:r>
            <a:r>
              <a:rPr lang="ru-RU" dirty="0">
                <a:latin typeface="Arial Black" panose="020B0A04020102020204" pitchFamily="34" charset="0"/>
              </a:rPr>
              <a:t> (AMD64, </a:t>
            </a:r>
            <a:r>
              <a:rPr lang="ru-RU" dirty="0" err="1">
                <a:latin typeface="Arial Black" panose="020B0A04020102020204" pitchFamily="34" charset="0"/>
              </a:rPr>
              <a:t>Duron</a:t>
            </a:r>
            <a:r>
              <a:rPr lang="ru-RU" dirty="0">
                <a:latin typeface="Arial Black" panose="020B0A04020102020204" pitchFamily="34" charset="0"/>
              </a:rPr>
              <a:t>, ) та </a:t>
            </a:r>
            <a:r>
              <a:rPr lang="ru-RU" dirty="0" err="1">
                <a:latin typeface="Arial Black" panose="020B0A04020102020204" pitchFamily="34" charset="0"/>
              </a:rPr>
              <a:t>інші</a:t>
            </a:r>
            <a:r>
              <a:rPr lang="ru-RU" dirty="0">
                <a:latin typeface="Arial Black" panose="020B0A04020102020204" pitchFamily="34" charset="0"/>
              </a:rPr>
              <a:t>;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  <a:endParaRPr lang="uk-UA" sz="2400" dirty="0">
              <a:latin typeface="Arial Black" panose="020B0A04020102020204" pitchFamily="34" charset="0"/>
            </a:endParaRPr>
          </a:p>
          <a:p>
            <a:pPr lvl="0"/>
            <a:r>
              <a:rPr lang="ru-RU" sz="2400" b="1" dirty="0" err="1">
                <a:latin typeface="Arial Black" panose="020B0A04020102020204" pitchFamily="34" charset="0"/>
              </a:rPr>
              <a:t>тактова</a:t>
            </a:r>
            <a:r>
              <a:rPr lang="ru-RU" sz="2400" b="1" dirty="0">
                <a:latin typeface="Arial Black" panose="020B0A04020102020204" pitchFamily="34" charset="0"/>
              </a:rPr>
              <a:t> частота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визначає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кількість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виконуваних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елементарних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операцій</a:t>
            </a:r>
            <a:r>
              <a:rPr lang="ru-RU" dirty="0">
                <a:latin typeface="Arial Black" panose="020B0A04020102020204" pitchFamily="34" charset="0"/>
              </a:rPr>
              <a:t> за одну секунду, </a:t>
            </a:r>
            <a:r>
              <a:rPr lang="ru-RU" dirty="0" err="1">
                <a:latin typeface="Arial Black" panose="020B0A04020102020204" pitchFamily="34" charset="0"/>
              </a:rPr>
              <a:t>вимірюється</a:t>
            </a:r>
            <a:r>
              <a:rPr lang="ru-RU" dirty="0">
                <a:latin typeface="Arial Black" panose="020B0A04020102020204" pitchFamily="34" charset="0"/>
              </a:rPr>
              <a:t> в ГГц), уже </a:t>
            </a:r>
            <a:r>
              <a:rPr lang="ru-RU" dirty="0" err="1">
                <a:latin typeface="Arial Black" panose="020B0A04020102020204" pitchFamily="34" charset="0"/>
              </a:rPr>
              <a:t>розроблено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процесори</a:t>
            </a:r>
            <a:r>
              <a:rPr lang="ru-RU" dirty="0">
                <a:latin typeface="Arial Black" panose="020B0A04020102020204" pitchFamily="34" charset="0"/>
              </a:rPr>
              <a:t> з частотою </a:t>
            </a:r>
            <a:r>
              <a:rPr lang="ru-RU" dirty="0" err="1">
                <a:latin typeface="Arial Black" panose="020B0A04020102020204" pitchFamily="34" charset="0"/>
              </a:rPr>
              <a:t>понад</a:t>
            </a:r>
            <a:r>
              <a:rPr lang="ru-RU" dirty="0">
                <a:latin typeface="Arial Black" panose="020B0A04020102020204" pitchFamily="34" charset="0"/>
              </a:rPr>
              <a:t> 3 ГГц;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ru-RU" sz="2400" b="1" dirty="0" err="1">
                <a:latin typeface="Arial Black" panose="020B0A04020102020204" pitchFamily="34" charset="0"/>
              </a:rPr>
              <a:t>розрядність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 максимальна </a:t>
            </a:r>
            <a:r>
              <a:rPr lang="ru-RU" dirty="0" err="1">
                <a:latin typeface="Arial Black" panose="020B0A04020102020204" pitchFamily="34" charset="0"/>
              </a:rPr>
              <a:t>довжина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двійкового</a:t>
            </a:r>
            <a:r>
              <a:rPr lang="ru-RU" dirty="0">
                <a:latin typeface="Arial Black" panose="020B0A04020102020204" pitchFamily="34" charset="0"/>
              </a:rPr>
              <a:t> коду, </a:t>
            </a:r>
            <a:r>
              <a:rPr lang="ru-RU" dirty="0" err="1">
                <a:latin typeface="Arial Black" panose="020B0A04020102020204" pitchFamily="34" charset="0"/>
              </a:rPr>
              <a:t>який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може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опрацьовуватись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або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передаватися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процесором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b="1" dirty="0" err="1"/>
              <a:t>від</a:t>
            </a:r>
            <a:r>
              <a:rPr lang="ru-RU" b="1" dirty="0"/>
              <a:t> 8-розрядних до 64</a:t>
            </a:r>
            <a:r>
              <a:rPr lang="ru-RU" b="1" dirty="0">
                <a:latin typeface="Arial Black" panose="020B0A04020102020204" pitchFamily="34" charset="0"/>
              </a:rPr>
              <a:t>);</a:t>
            </a:r>
            <a:endParaRPr lang="uk-UA" b="1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  <a:endParaRPr lang="uk-UA" dirty="0">
              <a:latin typeface="Arial Black" panose="020B0A04020102020204" pitchFamily="34" charset="0"/>
            </a:endParaRPr>
          </a:p>
          <a:p>
            <a:pPr lvl="0"/>
            <a:r>
              <a:rPr lang="ru-RU" sz="2400" b="1" dirty="0" err="1">
                <a:latin typeface="Arial Black" panose="020B0A04020102020204" pitchFamily="34" charset="0"/>
              </a:rPr>
              <a:t>кеш-пам’ять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внутрішня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пам’ять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процесора</a:t>
            </a:r>
            <a:r>
              <a:rPr lang="ru-RU" dirty="0">
                <a:latin typeface="Arial Black" panose="020B0A04020102020204" pitchFamily="34" charset="0"/>
              </a:rPr>
              <a:t>, яка </a:t>
            </a:r>
            <a:r>
              <a:rPr lang="ru-RU" dirty="0" err="1">
                <a:latin typeface="Arial Black" panose="020B0A04020102020204" pitchFamily="34" charset="0"/>
              </a:rPr>
              <a:t>дає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можливість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зберігати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проміжні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дані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b="1" dirty="0" err="1"/>
              <a:t>від</a:t>
            </a:r>
            <a:r>
              <a:rPr lang="ru-RU" b="1" dirty="0"/>
              <a:t> 256 до 1024 Кб</a:t>
            </a:r>
            <a:r>
              <a:rPr lang="ru-RU" b="1" dirty="0">
                <a:latin typeface="Arial Black" panose="020B0A04020102020204" pitchFamily="34" charset="0"/>
              </a:rPr>
              <a:t>).</a:t>
            </a:r>
            <a:endParaRPr lang="uk-UA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5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56" y="428758"/>
            <a:ext cx="5709951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Системний блок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4" name="Picture 4" descr="http://nyk.at.ua/_pu/0/94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150" y="4293096"/>
            <a:ext cx="52387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Системный блок компьютера (часть 1): А что под крышечкой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4824536" cy="434528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508104" y="1700808"/>
            <a:ext cx="360040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8104" y="2348880"/>
            <a:ext cx="360040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08104" y="2996952"/>
            <a:ext cx="360040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700808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Блок </a:t>
            </a:r>
            <a:r>
              <a:rPr lang="ru-RU" b="1" dirty="0" err="1">
                <a:latin typeface="Arial Black" panose="020B0A04020102020204" pitchFamily="34" charset="0"/>
              </a:rPr>
              <a:t>живлення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2339588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Материнська плата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306896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Кулер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5508104" y="3635732"/>
            <a:ext cx="360040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70774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 Black" panose="020B0A04020102020204" pitchFamily="34" charset="0"/>
              </a:rPr>
              <a:t>Відеокарта</a:t>
            </a:r>
            <a:endParaRPr lang="uk-UA" dirty="0"/>
          </a:p>
        </p:txBody>
      </p:sp>
      <p:sp>
        <p:nvSpPr>
          <p:cNvPr id="17" name="Овал 16"/>
          <p:cNvSpPr/>
          <p:nvPr/>
        </p:nvSpPr>
        <p:spPr>
          <a:xfrm>
            <a:off x="5508104" y="4283804"/>
            <a:ext cx="360040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4355812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 Black" panose="020B0A04020102020204" pitchFamily="34" charset="0"/>
              </a:rPr>
              <a:t>Вінчестер</a:t>
            </a:r>
            <a:endParaRPr lang="uk-UA" dirty="0"/>
          </a:p>
        </p:txBody>
      </p:sp>
      <p:sp>
        <p:nvSpPr>
          <p:cNvPr id="21" name="Овал 20"/>
          <p:cNvSpPr/>
          <p:nvPr/>
        </p:nvSpPr>
        <p:spPr>
          <a:xfrm>
            <a:off x="3707904" y="4653136"/>
            <a:ext cx="360040" cy="326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0338"/>
            <a:ext cx="6815415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Інтерактивна вправа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46855"/>
            <a:ext cx="7551241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58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960" y="404664"/>
            <a:ext cx="6743408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Материнська плата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2" descr="http://www.ixbt.com/mainboard/asus/p8z77-v-deluxe/front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68760"/>
            <a:ext cx="361509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268760"/>
            <a:ext cx="4176464" cy="32932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На </a:t>
            </a:r>
            <a:r>
              <a:rPr lang="ru-RU" sz="2400" b="1" dirty="0" err="1">
                <a:latin typeface="Arial Black" panose="020B0A04020102020204" pitchFamily="34" charset="0"/>
              </a:rPr>
              <a:t>материнській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платі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встановлені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процесор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внутрішня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пам’ять</a:t>
            </a:r>
            <a:r>
              <a:rPr lang="ru-RU" dirty="0">
                <a:latin typeface="Arial Black" panose="020B0A04020102020204" pitchFamily="34" charset="0"/>
              </a:rPr>
              <a:t> комп’ютера та </a:t>
            </a:r>
            <a:r>
              <a:rPr lang="ru-RU" dirty="0" err="1">
                <a:latin typeface="Arial Black" panose="020B0A04020102020204" pitchFamily="34" charset="0"/>
              </a:rPr>
              <a:t>інші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пристрої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r>
              <a:rPr lang="ru-RU" dirty="0">
                <a:latin typeface="Arial Black" panose="020B0A04020102020204" pitchFamily="34" charset="0"/>
              </a:rPr>
              <a:t>Процесор </a:t>
            </a:r>
            <a:r>
              <a:rPr lang="ru-RU" dirty="0" err="1">
                <a:latin typeface="Arial Black" panose="020B0A04020102020204" pitchFamily="34" charset="0"/>
              </a:rPr>
              <a:t>з’єднано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dirty="0" err="1">
                <a:latin typeface="Arial Black" panose="020B0A04020102020204" pitchFamily="34" charset="0"/>
              </a:rPr>
              <a:t>іншими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пристроями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пам’яті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пристроями</a:t>
            </a:r>
            <a:r>
              <a:rPr lang="ru-RU" dirty="0">
                <a:latin typeface="Arial Black" panose="020B0A04020102020204" pitchFamily="34" charset="0"/>
              </a:rPr>
              <a:t> для </a:t>
            </a:r>
            <a:r>
              <a:rPr lang="ru-RU" dirty="0" err="1">
                <a:latin typeface="Arial Black" panose="020B0A04020102020204" pitchFamily="34" charset="0"/>
              </a:rPr>
              <a:t>передавання</a:t>
            </a:r>
            <a:r>
              <a:rPr lang="ru-RU" dirty="0">
                <a:latin typeface="Arial Black" panose="020B0A04020102020204" pitchFamily="34" charset="0"/>
              </a:rPr>
              <a:t> даних і </a:t>
            </a:r>
            <a:r>
              <a:rPr lang="ru-RU" dirty="0" err="1">
                <a:latin typeface="Arial Black" panose="020B0A04020102020204" pitchFamily="34" charset="0"/>
              </a:rPr>
              <a:t>службових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сигналів</a:t>
            </a:r>
            <a:r>
              <a:rPr lang="ru-RU" dirty="0">
                <a:latin typeface="Arial Black" panose="020B0A04020102020204" pitchFamily="34" charset="0"/>
              </a:rPr>
              <a:t> за </a:t>
            </a:r>
            <a:r>
              <a:rPr lang="ru-RU" dirty="0" err="1">
                <a:latin typeface="Arial Black" panose="020B0A04020102020204" pitchFamily="34" charset="0"/>
              </a:rPr>
              <a:t>допомогою</a:t>
            </a:r>
            <a:r>
              <a:rPr lang="ru-RU" dirty="0">
                <a:latin typeface="Arial Black" panose="020B0A04020102020204" pitchFamily="34" charset="0"/>
              </a:rPr>
              <a:t> набору </a:t>
            </a:r>
            <a:r>
              <a:rPr lang="ru-RU" dirty="0" err="1">
                <a:latin typeface="Arial Black" panose="020B0A04020102020204" pitchFamily="34" charset="0"/>
              </a:rPr>
              <a:t>електронних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ліній</a:t>
            </a:r>
            <a:r>
              <a:rPr lang="ru-RU" dirty="0">
                <a:latin typeface="Arial Black" panose="020B0A04020102020204" pitchFamily="34" charset="0"/>
              </a:rPr>
              <a:t> – </a:t>
            </a:r>
            <a:r>
              <a:rPr lang="ru-RU" sz="2200" b="1" dirty="0" err="1">
                <a:latin typeface="Arial Black" panose="020B0A04020102020204" pitchFamily="34" charset="0"/>
              </a:rPr>
              <a:t>магістралль</a:t>
            </a:r>
            <a:r>
              <a:rPr lang="ru-RU" sz="2200" dirty="0">
                <a:latin typeface="Arial Black" panose="020B0A04020102020204" pitchFamily="34" charset="0"/>
              </a:rPr>
              <a:t> (</a:t>
            </a:r>
            <a:r>
              <a:rPr lang="ru-RU" sz="2200" b="1" dirty="0">
                <a:latin typeface="Arial Black" panose="020B0A04020102020204" pitchFamily="34" charset="0"/>
              </a:rPr>
              <a:t>шина</a:t>
            </a:r>
            <a:r>
              <a:rPr lang="ru-RU" sz="2200" dirty="0">
                <a:latin typeface="Arial Black" panose="020B0A04020102020204" pitchFamily="34" charset="0"/>
              </a:rPr>
              <a:t>).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7252" y="4804950"/>
            <a:ext cx="7689889" cy="10397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Користувач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може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створювати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різні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конфігурації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комп’ютера,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приєднуючи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до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магістралі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окремі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модулі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різних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пристроїв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введення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виведення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пам’яті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lt1"/>
                </a:solidFill>
                <a:latin typeface="Arial Black" panose="020B0A04020102020204" pitchFamily="34" charset="0"/>
              </a:rPr>
              <a:t>тощо</a:t>
            </a:r>
            <a:r>
              <a:rPr lang="ru-RU" dirty="0">
                <a:solidFill>
                  <a:schemeClr val="lt1"/>
                </a:solidFill>
                <a:latin typeface="Arial Black" panose="020B0A04020102020204" pitchFamily="34" charset="0"/>
              </a:rPr>
              <a:t> </a:t>
            </a:r>
            <a:endParaRPr lang="uk-UA" dirty="0">
              <a:solidFill>
                <a:schemeClr val="l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8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465138"/>
            <a:ext cx="7363182" cy="8036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561" y="617802"/>
            <a:ext cx="6815416" cy="1143000"/>
          </a:xfrm>
        </p:spPr>
        <p:txBody>
          <a:bodyPr>
            <a:no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Пам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'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ять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комп'ютера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1401242"/>
            <a:ext cx="3564396" cy="8036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Внутрішня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0386" y="1401242"/>
            <a:ext cx="3564396" cy="8036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Зовнішня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2348880"/>
            <a:ext cx="3240360" cy="583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Оперативна (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RAM</a:t>
            </a:r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)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3140968"/>
            <a:ext cx="3240360" cy="583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Постійна (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ROM</a:t>
            </a:r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)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3933056"/>
            <a:ext cx="3240360" cy="583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Напівпостійна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3618" y="4725144"/>
            <a:ext cx="3240360" cy="583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Відеопам'ять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5474618"/>
            <a:ext cx="3240360" cy="583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Кеш-пам'ять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404" y="2436593"/>
            <a:ext cx="3240360" cy="583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Вінчестер (</a:t>
            </a:r>
            <a:r>
              <a:rPr lang="ru-RU" sz="2800" dirty="0"/>
              <a:t>HDD</a:t>
            </a:r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)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404" y="3228681"/>
            <a:ext cx="3240360" cy="583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Оптичні диски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0406" y="4020769"/>
            <a:ext cx="3240360" cy="583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Флеш-пам'ять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404" y="4870653"/>
            <a:ext cx="3240360" cy="583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anose="020B0606020202030204" pitchFamily="34" charset="0"/>
              </a:rPr>
              <a:t>Карти пам'яті </a:t>
            </a:r>
          </a:p>
        </p:txBody>
      </p:sp>
    </p:spTree>
    <p:extLst>
      <p:ext uri="{BB962C8B-B14F-4D97-AF65-F5344CB8AC3E}">
        <p14:creationId xmlns:p14="http://schemas.microsoft.com/office/powerpoint/2010/main" val="321506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84201" y="324857"/>
            <a:ext cx="7640017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Пристрої </a:t>
            </a:r>
            <a:b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введення-виведення даних</a:t>
            </a:r>
            <a:br>
              <a:rPr lang="ru-RU" sz="28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35900"/>
            <a:ext cx="1952518" cy="93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29" y="2330329"/>
            <a:ext cx="990376" cy="84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92" y="2330329"/>
            <a:ext cx="786724" cy="77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5A581"/>
              </a:clrFrom>
              <a:clrTo>
                <a:srgbClr val="A5A5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55" y="2379490"/>
            <a:ext cx="108187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25" y="2035900"/>
            <a:ext cx="798485" cy="798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21" y="3650631"/>
            <a:ext cx="1715191" cy="111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1" y="3849987"/>
            <a:ext cx="1876569" cy="172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837673"/>
            <a:ext cx="1713211" cy="139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7" y="4104459"/>
            <a:ext cx="1364296" cy="1215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99" y="1903143"/>
            <a:ext cx="747576" cy="85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864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8134217"/>
              </p:ext>
            </p:extLst>
          </p:nvPr>
        </p:nvGraphicFramePr>
        <p:xfrm>
          <a:off x="611560" y="220741"/>
          <a:ext cx="8028384" cy="570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26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1872208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Завдання 2. 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just">
              <a:lnSpc>
                <a:spcPct val="160000"/>
              </a:lnSpc>
            </a:pP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Які числа десяткової системи числення в межах від 1 до 31 в двійковій системі закінчуються на 111</a:t>
            </a:r>
          </a:p>
        </p:txBody>
      </p:sp>
      <p:pic>
        <p:nvPicPr>
          <p:cNvPr id="1026" name="Picture 2" descr="http://it-science.com.ua/img/blocks/school7_8_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4" y="764704"/>
            <a:ext cx="1125494" cy="8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6165304"/>
            <a:ext cx="2592288" cy="36004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Відповідь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1145" y="4728924"/>
            <a:ext cx="332975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7   15   23   31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740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vidpoviday.com/wp-content/uploads/2015/09/48b01a3bb6ef359c0fb12074c8e7fd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225299" cy="210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://filearchive.cnews.ru/img/cnews/2010/06/01/epson_lq2190_95c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341425"/>
            <a:ext cx="3024336" cy="196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mta.ua/image/data/stat/shcho-zvitnist-znati-pry-pokuptsi-pryntera/canon-pixma-mg4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1" y="1453427"/>
            <a:ext cx="3175518" cy="197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709951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Принтери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5175" y="980728"/>
            <a:ext cx="2078633" cy="58350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Лазерний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7220" y="3645024"/>
            <a:ext cx="2267973" cy="58350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Струменевий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980728"/>
            <a:ext cx="2160241" cy="58350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Матричний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AutoShape 2" descr="Image result for лазерний принтер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Image result for лазерний принтер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5852" name="Picture 12" descr="http://gridder.ru/wp-content/uploads/2014/02/3d_touch_3d_pri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90339"/>
            <a:ext cx="2729135" cy="22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315473" y="3569295"/>
            <a:ext cx="1071234" cy="58350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3-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D 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3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3122"/>
            <a:ext cx="5709951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err="1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Мультимедіа</a:t>
            </a:r>
            <a:b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65175" y="1196752"/>
            <a:ext cx="775310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 Black" panose="020B0A04020102020204" pitchFamily="34" charset="0"/>
              </a:rPr>
              <a:t>Мінімальний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набір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мультимедійного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обладнання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складається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звукової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карти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(плати,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приєднується</a:t>
            </a:r>
            <a:r>
              <a:rPr lang="ru-RU" dirty="0">
                <a:latin typeface="Arial Black" panose="020B0A04020102020204" pitchFamily="34" charset="0"/>
              </a:rPr>
              <a:t> до </a:t>
            </a:r>
            <a:r>
              <a:rPr lang="ru-RU" dirty="0" err="1">
                <a:latin typeface="Arial Black" panose="020B0A04020102020204" pitchFamily="34" charset="0"/>
              </a:rPr>
              <a:t>материнської</a:t>
            </a:r>
            <a:r>
              <a:rPr lang="ru-RU" dirty="0">
                <a:latin typeface="Arial Black" panose="020B0A04020102020204" pitchFamily="34" charset="0"/>
              </a:rPr>
              <a:t> плати), до </a:t>
            </a:r>
            <a:r>
              <a:rPr lang="ru-RU" dirty="0" err="1">
                <a:latin typeface="Arial Black" panose="020B0A04020102020204" pitchFamily="34" charset="0"/>
              </a:rPr>
              <a:t>якої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через </a:t>
            </a:r>
            <a:r>
              <a:rPr lang="ru-RU" dirty="0" err="1">
                <a:latin typeface="Arial Black" panose="020B0A04020102020204" pitchFamily="34" charset="0"/>
              </a:rPr>
              <a:t>відповідну</a:t>
            </a:r>
            <a:r>
              <a:rPr lang="ru-RU" dirty="0">
                <a:latin typeface="Arial Black" panose="020B0A04020102020204" pitchFamily="34" charset="0"/>
              </a:rPr>
              <a:t> панель системного блока </a:t>
            </a:r>
            <a:r>
              <a:rPr lang="ru-RU" dirty="0" err="1">
                <a:latin typeface="Arial Black" panose="020B0A04020102020204" pitchFamily="34" charset="0"/>
              </a:rPr>
              <a:t>під’єднується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акустична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система </a:t>
            </a:r>
            <a:r>
              <a:rPr lang="ru-RU" b="1" dirty="0">
                <a:latin typeface="Arial Black" panose="020B0A04020102020204" pitchFamily="34" charset="0"/>
              </a:rPr>
              <a:t>(колонки)</a:t>
            </a:r>
            <a:r>
              <a:rPr lang="ru-RU" dirty="0">
                <a:latin typeface="Arial Black" panose="020B0A04020102020204" pitchFamily="34" charset="0"/>
              </a:rPr>
              <a:t>, та </a:t>
            </a:r>
            <a:r>
              <a:rPr lang="ru-RU" dirty="0" err="1">
                <a:latin typeface="Arial Black" panose="020B0A04020102020204" pitchFamily="34" charset="0"/>
              </a:rPr>
              <a:t>вінчестера</a:t>
            </a:r>
            <a:r>
              <a:rPr lang="ru-RU" dirty="0"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ru-RU" dirty="0" err="1">
                <a:latin typeface="Arial Black" panose="020B0A04020102020204" pitchFamily="34" charset="0"/>
              </a:rPr>
              <a:t>Якість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відтворення</a:t>
            </a:r>
            <a:r>
              <a:rPr lang="ru-RU" dirty="0">
                <a:latin typeface="Arial Black" panose="020B0A04020102020204" pitchFamily="34" charset="0"/>
              </a:rPr>
              <a:t> звуку </a:t>
            </a:r>
            <a:r>
              <a:rPr lang="ru-RU" dirty="0" err="1">
                <a:latin typeface="Arial Black" panose="020B0A04020102020204" pitchFamily="34" charset="0"/>
              </a:rPr>
              <a:t>залежить</a:t>
            </a:r>
            <a:r>
              <a:rPr lang="ru-RU" dirty="0">
                <a:latin typeface="Arial Black" panose="020B0A04020102020204" pitchFamily="34" charset="0"/>
              </a:rPr>
              <a:t> й </a:t>
            </a:r>
            <a:r>
              <a:rPr lang="ru-RU" dirty="0" err="1">
                <a:latin typeface="Arial Black" panose="020B0A04020102020204" pitchFamily="34" charset="0"/>
              </a:rPr>
              <a:t>від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програмного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забезпечення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dirty="0">
                <a:latin typeface="Arial Black" panose="020B0A04020102020204" pitchFamily="34" charset="0"/>
              </a:rPr>
              <a:t>До </a:t>
            </a:r>
            <a:r>
              <a:rPr lang="ru-RU" dirty="0" err="1">
                <a:latin typeface="Arial Black" panose="020B0A04020102020204" pitchFamily="34" charset="0"/>
              </a:rPr>
              <a:t>ширшого</a:t>
            </a:r>
            <a:r>
              <a:rPr lang="ru-RU" dirty="0">
                <a:latin typeface="Arial Black" panose="020B0A04020102020204" pitchFamily="34" charset="0"/>
              </a:rPr>
              <a:t> комплекту </a:t>
            </a:r>
            <a:r>
              <a:rPr lang="ru-RU" dirty="0" err="1">
                <a:latin typeface="Arial Black" panose="020B0A04020102020204" pitchFamily="34" charset="0"/>
              </a:rPr>
              <a:t>мультимедіа-системи</a:t>
            </a:r>
            <a:r>
              <a:rPr lang="ru-RU" dirty="0">
                <a:latin typeface="Arial Black" panose="020B0A04020102020204" pitchFamily="34" charset="0"/>
              </a:rPr>
              <a:t> належать </a:t>
            </a:r>
            <a:r>
              <a:rPr lang="ru-RU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мікрофон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відеокамера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відеопрогравач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цифрова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фотокамера </a:t>
            </a:r>
            <a:r>
              <a:rPr lang="ru-RU" dirty="0" err="1">
                <a:latin typeface="Arial Black" panose="020B0A04020102020204" pitchFamily="34" charset="0"/>
              </a:rPr>
              <a:t>тощо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dirty="0" err="1">
                <a:latin typeface="Arial Black" panose="020B0A04020102020204" pitchFamily="34" charset="0"/>
              </a:rPr>
              <a:t>Фізичне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під’єднання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зазначених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пристроїв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має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супроводжуватися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встановленням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відповідних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програм</a:t>
            </a:r>
            <a:r>
              <a:rPr lang="ru-RU" dirty="0">
                <a:latin typeface="Arial Black" panose="020B0A04020102020204" pitchFamily="34" charset="0"/>
              </a:rPr>
              <a:t> — </a:t>
            </a:r>
            <a:r>
              <a:rPr lang="ru-RU" dirty="0" err="1">
                <a:latin typeface="Arial Black" panose="020B0A04020102020204" pitchFamily="34" charset="0"/>
              </a:rPr>
              <a:t>драйверів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які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управляють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роботою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зовнішніх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пристроїв</a:t>
            </a:r>
            <a:r>
              <a:rPr lang="ru-RU" dirty="0">
                <a:latin typeface="Arial Black" panose="020B0A04020102020204" pitchFamily="34" charset="0"/>
              </a:rPr>
              <a:t> комп’ютера. </a:t>
            </a:r>
            <a:endParaRPr lang="uk-UA" dirty="0">
              <a:latin typeface="Arial Black" panose="020B0A04020102020204" pitchFamily="34" charset="0"/>
            </a:endParaRPr>
          </a:p>
          <a:p>
            <a:pPr algn="just"/>
            <a:endParaRPr lang="uk-UA" dirty="0">
              <a:latin typeface="Arial Black" panose="020B0A040201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8844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2204864"/>
            <a:ext cx="6768752" cy="216024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uk-UA" sz="15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Визначте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характеристики комп’ютера, за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яким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працюєте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Клацніть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правою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кнопкою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миші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на значку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Комп’ютер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Робочому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столі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й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оберіть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вказівку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Властивості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uk-UA" sz="15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Перегляньте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проаналізуйте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такі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характеристики комп’ютера: 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версія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операційної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характеристики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процесора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обсяг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оперативної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пам’яті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тип </a:t>
            </a:r>
            <a:r>
              <a:rPr lang="ru-R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Інформацію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запишіть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зошит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uk-UA" sz="15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it-science.com.ua/img/blocks/school7_8_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4" y="764704"/>
            <a:ext cx="1125494" cy="8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844824" y="4953658"/>
            <a:ext cx="2592288" cy="36004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Відповідь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5379" y="760898"/>
            <a:ext cx="7576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Робота за комп'ютером</a:t>
            </a: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endParaRPr lang="uk-UA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933" y="1936654"/>
            <a:ext cx="7286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Вправа 1</a:t>
            </a:r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. 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Конфігурація комп’ютера</a:t>
            </a:r>
            <a:endParaRPr lang="uk-UA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oksana\Desktop\мальчик с компом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7" y="1916832"/>
            <a:ext cx="1288349" cy="11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86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64631" y="3732660"/>
            <a:ext cx="5919980" cy="159231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Сплануйте та складіть презентацію «Пам’ять комп'ютера».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Скористайтесь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довідки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файлом </a:t>
            </a:r>
            <a:r>
              <a:rPr lang="ru-RU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Додаткові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матеріали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 В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Інтернеті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знайдіть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зображення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елементів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пам</a:t>
            </a:r>
            <a:r>
              <a:rPr lang="uk-U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'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яті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2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it-science.com.ua/img/blocks/school7_8_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4" y="764704"/>
            <a:ext cx="1125494" cy="8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844824" y="4953658"/>
            <a:ext cx="2592288" cy="36004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Відповідь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443" y="64498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Робота за комп'ютером</a:t>
            </a: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endParaRPr lang="uk-UA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836399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Вправа 2</a:t>
            </a:r>
            <a:endParaRPr lang="uk-UA" sz="2800" dirty="0"/>
          </a:p>
        </p:txBody>
      </p:sp>
      <p:pic>
        <p:nvPicPr>
          <p:cNvPr id="7" name="Picture 2" descr="C:\Users\oksana\Desktop\мальчик с компом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1" y="3802886"/>
            <a:ext cx="1800200" cy="16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34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0338"/>
            <a:ext cx="6815415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Інтерактивна вправа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03338"/>
            <a:ext cx="779145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35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Image result for центральний процес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Image result for центральний процесор ам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Додаткова вправа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5" y="134076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Розташуйте обчислювальні пристрої в хронологічному порядку.</a:t>
            </a:r>
          </a:p>
        </p:txBody>
      </p:sp>
      <p:pic>
        <p:nvPicPr>
          <p:cNvPr id="25613" name="Рисунок 24" descr="http://www.planetasuvenir.ru/files/catalog/test_rus/img/4657_1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3" y="4019699"/>
            <a:ext cx="1150938" cy="115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12" name="Рисунок 21" descr="http://mario.tomsk.fm/ximg/13571905980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3" y="2300696"/>
            <a:ext cx="153193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Рисунок 18" descr="http://corp2.eu/wp-content/uploads/2015/03/skupka-komputerov-i-monitorov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12" y="2252984"/>
            <a:ext cx="1080120" cy="108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10" name="Рисунок 17" descr="ABA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66" y="2247515"/>
            <a:ext cx="1508125" cy="117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9" name="Рисунок 14" descr="dome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78" y="4485970"/>
            <a:ext cx="1428399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nformat444.narod.ru/museum/picture/babbage-compu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46" y="3878991"/>
            <a:ext cx="1378348" cy="121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555776" y="2247515"/>
            <a:ext cx="432048" cy="313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5148064" y="2276872"/>
            <a:ext cx="432048" cy="313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2</a:t>
            </a:r>
          </a:p>
        </p:txBody>
      </p:sp>
      <p:sp>
        <p:nvSpPr>
          <p:cNvPr id="25" name="Овал 24"/>
          <p:cNvSpPr/>
          <p:nvPr/>
        </p:nvSpPr>
        <p:spPr>
          <a:xfrm>
            <a:off x="7454806" y="2276872"/>
            <a:ext cx="432048" cy="313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3</a:t>
            </a:r>
          </a:p>
        </p:txBody>
      </p:sp>
      <p:sp>
        <p:nvSpPr>
          <p:cNvPr id="26" name="Овал 25"/>
          <p:cNvSpPr/>
          <p:nvPr/>
        </p:nvSpPr>
        <p:spPr>
          <a:xfrm>
            <a:off x="2339752" y="4069959"/>
            <a:ext cx="432048" cy="313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4932040" y="4019699"/>
            <a:ext cx="432048" cy="313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</a:p>
        </p:txBody>
      </p:sp>
      <p:sp>
        <p:nvSpPr>
          <p:cNvPr id="28" name="Овал 27"/>
          <p:cNvSpPr/>
          <p:nvPr/>
        </p:nvSpPr>
        <p:spPr>
          <a:xfrm>
            <a:off x="7746899" y="4019698"/>
            <a:ext cx="432048" cy="313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7975" y="6381328"/>
            <a:ext cx="2895873" cy="36004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Відповідь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69349" y="5517232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2, 4, 5, 1, 6, 3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44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83768" y="1034184"/>
            <a:ext cx="5863726" cy="2261484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Підручник</a:t>
            </a: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стр.16-26, №№ 4,5,6 стр.27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Завдання 2.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Розташуйте наведені назви носіїв інформації в хронологічному порядку їх застосування: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uk-UA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магнітна стрічка, дискета, жорсткий диск, оптичний диск, перфокарта, флешка, </a:t>
            </a:r>
            <a:r>
              <a:rPr lang="en-US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DVD</a:t>
            </a:r>
            <a:r>
              <a:rPr lang="uk-UA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678" y="225509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Домашнє завдання</a:t>
            </a:r>
            <a:endParaRPr lang="uk-UA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64"/>
            <a:ext cx="1979662" cy="163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3789040"/>
            <a:ext cx="7560840" cy="22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Проектна робота.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Створіть презентацію обравши тему на вибір «Історія розвитку ОТ в Україні» або «Види сучасних комп'ютерів і їх застосування»</a:t>
            </a:r>
          </a:p>
          <a:p>
            <a:pPr algn="just">
              <a:lnSpc>
                <a:spcPct val="140000"/>
              </a:lnSpc>
            </a:pP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Додатково. Інтерактивна вправа.</a:t>
            </a:r>
          </a:p>
          <a:p>
            <a:pPr algn="just">
              <a:lnSpc>
                <a:spcPct val="140000"/>
              </a:lnSpc>
            </a:pPr>
            <a:r>
              <a:rPr lang="uk-UA" sz="1700" dirty="0">
                <a:latin typeface="Arial Black" panose="020B0A04020102020204" pitchFamily="34" charset="0"/>
              </a:rPr>
              <a:t> </a:t>
            </a:r>
            <a:r>
              <a:rPr lang="en-US" sz="1700" dirty="0">
                <a:latin typeface="Arial Black" panose="020B0A04020102020204" pitchFamily="34" charset="0"/>
              </a:rPr>
              <a:t>http://learningapps.org/watch?v=p1cgzo89a01</a:t>
            </a:r>
            <a:endParaRPr lang="uk-UA" sz="17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5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485940"/>
            <a:ext cx="612068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b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Архітектура</a:t>
            </a:r>
            <a:r>
              <a:rPr lang="uk-UA" sz="1400" dirty="0"/>
              <a:t> 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комп’ютера.</a:t>
            </a:r>
            <a:r>
              <a:rPr lang="uk-UA" sz="1400" dirty="0"/>
              <a:t>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Складові комп’ютера. </a:t>
            </a:r>
            <a:b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alt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Історія засобів опрацювання  інформаційних об’єктів. </a:t>
            </a:r>
            <a:endParaRPr lang="uk-UA" alt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2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947" y="548680"/>
            <a:ext cx="8229600" cy="149817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lnSpc>
                <a:spcPct val="150000"/>
              </a:lnSpc>
            </a:pPr>
            <a:r>
              <a:rPr lang="uk-UA" sz="2800" b="1" cap="all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пригадай</a:t>
            </a:r>
            <a:br>
              <a:rPr lang="uk-UA" sz="2800" b="1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800" b="1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Складові сучасного комп’ютера</a:t>
            </a:r>
            <a:br>
              <a:rPr lang="uk-UA" sz="2800" b="1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800" b="1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88" y="1933573"/>
            <a:ext cx="4536504" cy="325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3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Види</a:t>
            </a:r>
            <a:r>
              <a:rPr lang="ru-RU" sz="2800" b="1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сучасних персональних комп’ютерів</a:t>
            </a:r>
            <a:endParaRPr lang="uk-UA" sz="2800" b="1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27175"/>
            <a:ext cx="73723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7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Сьогодні на уроці: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800" dirty="0" err="1">
                <a:latin typeface="Arial Black" panose="020B0A04020102020204" pitchFamily="34" charset="0"/>
              </a:rPr>
              <a:t>розвиток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обчислювальної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техніки</a:t>
            </a:r>
            <a:r>
              <a:rPr lang="ru-RU" sz="2800" dirty="0">
                <a:latin typeface="Arial Black" panose="020B0A04020102020204" pitchFamily="34" charset="0"/>
              </a:rPr>
              <a:t>;</a:t>
            </a:r>
          </a:p>
          <a:p>
            <a:pPr>
              <a:buBlip>
                <a:blip r:embed="rId3"/>
              </a:buBlip>
            </a:pPr>
            <a:r>
              <a:rPr lang="ru-RU" sz="2800" dirty="0">
                <a:latin typeface="Arial Black" panose="020B0A04020102020204" pitchFamily="34" charset="0"/>
              </a:rPr>
              <a:t>яку </a:t>
            </a:r>
            <a:r>
              <a:rPr lang="ru-RU" sz="2800" dirty="0" err="1">
                <a:latin typeface="Arial Black" panose="020B0A04020102020204" pitchFamily="34" charset="0"/>
              </a:rPr>
              <a:t>архітектуру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мають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сучасні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комп’ютери</a:t>
            </a:r>
            <a:r>
              <a:rPr lang="ru-RU" sz="2800" dirty="0">
                <a:latin typeface="Arial Black" panose="020B0A04020102020204" pitchFamily="34" charset="0"/>
              </a:rPr>
              <a:t>;</a:t>
            </a:r>
          </a:p>
          <a:p>
            <a:pPr>
              <a:buBlip>
                <a:blip r:embed="rId3"/>
              </a:buBlip>
            </a:pPr>
            <a:r>
              <a:rPr lang="ru-RU" sz="2800" dirty="0" err="1">
                <a:latin typeface="Arial Black" panose="020B0A04020102020204" pitchFamily="34" charset="0"/>
              </a:rPr>
              <a:t>чи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може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комп’ютер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працювати</a:t>
            </a:r>
            <a:r>
              <a:rPr lang="ru-RU" sz="2800" dirty="0">
                <a:latin typeface="Arial Black" panose="020B0A04020102020204" pitchFamily="34" charset="0"/>
              </a:rPr>
              <a:t> без </a:t>
            </a:r>
            <a:r>
              <a:rPr lang="ru-RU" sz="2800" dirty="0" err="1">
                <a:latin typeface="Arial Black" panose="020B0A04020102020204" pitchFamily="34" charset="0"/>
              </a:rPr>
              <a:t>процесора</a:t>
            </a:r>
            <a:r>
              <a:rPr lang="ru-RU" sz="2800" dirty="0">
                <a:latin typeface="Arial Black" panose="020B0A04020102020204" pitchFamily="34" charset="0"/>
              </a:rPr>
              <a:t>;</a:t>
            </a:r>
          </a:p>
          <a:p>
            <a:pPr>
              <a:buBlip>
                <a:blip r:embed="rId3"/>
              </a:buBlip>
            </a:pPr>
            <a:r>
              <a:rPr lang="ru-RU" sz="2800" dirty="0">
                <a:latin typeface="Arial Black" panose="020B0A04020102020204" pitchFamily="34" charset="0"/>
              </a:rPr>
              <a:t>як обрати </a:t>
            </a:r>
            <a:r>
              <a:rPr lang="ru-RU" sz="2800" dirty="0" err="1">
                <a:latin typeface="Arial Black" panose="020B0A04020102020204" pitchFamily="34" charset="0"/>
              </a:rPr>
              <a:t>найкращий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комп’ютер</a:t>
            </a:r>
            <a:r>
              <a:rPr lang="ru-RU" sz="2800" dirty="0">
                <a:latin typeface="Arial Black" panose="020B0A04020102020204" pitchFamily="34" charset="0"/>
              </a:rPr>
              <a:t> для </a:t>
            </a:r>
            <a:r>
              <a:rPr lang="ru-RU" sz="2800" dirty="0" err="1">
                <a:latin typeface="Arial Black" panose="020B0A04020102020204" pitchFamily="34" charset="0"/>
              </a:rPr>
              <a:t>роботи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  <a:endParaRPr lang="uk-UA" sz="2800" dirty="0">
              <a:latin typeface="Arial Black" panose="020B0A04020102020204" pitchFamily="34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22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8" y="1172981"/>
            <a:ext cx="2376263" cy="192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39" y="1231371"/>
            <a:ext cx="1984721" cy="186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47" y="1231370"/>
            <a:ext cx="2441641" cy="186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t0.gstatic.com/images?q=tbn:ANd9GcRwut0H9XxUDwI7f-0fs42X58B6yPgvwyrZYskp9NRf6Y2ILFCqW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0" y="3567973"/>
            <a:ext cx="2264664" cy="163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02" y="3474130"/>
            <a:ext cx="2543729" cy="15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525793" y="3521299"/>
            <a:ext cx="2116767" cy="1491877"/>
            <a:chOff x="5449930" y="3540826"/>
            <a:chExt cx="1924137" cy="149187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49930" y="3540826"/>
              <a:ext cx="1924137" cy="1491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 descr="domeh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0041640">
              <a:off x="5597622" y="4118853"/>
              <a:ext cx="162875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812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91" y="18864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0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Еволюція комп'ютера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0" b="9076"/>
          <a:stretch/>
        </p:blipFill>
        <p:spPr bwMode="auto">
          <a:xfrm>
            <a:off x="9468544" y="4005064"/>
            <a:ext cx="2352675" cy="15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strasvvt.narod.ru/img/img/ystr_leonard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43000"/>
            <a:ext cx="2376264" cy="199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7544" y="3573016"/>
            <a:ext cx="2988332" cy="1225154"/>
          </a:xfrm>
          <a:prstGeom prst="roundRect">
            <a:avLst>
              <a:gd name="adj" fmla="val 1341"/>
            </a:avLst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сумуючий пристрій додавання 13-розрядних чисел</a:t>
            </a:r>
          </a:p>
          <a:p>
            <a:pPr algn="ctr"/>
            <a:r>
              <a:rPr lang="uk-UA" b="1" dirty="0"/>
              <a:t>Леонардо </a:t>
            </a:r>
            <a:r>
              <a:rPr lang="uk-UA" b="1" dirty="0" err="1"/>
              <a:t>да</a:t>
            </a:r>
            <a:r>
              <a:rPr lang="uk-UA" b="1" dirty="0"/>
              <a:t> Вінчі (XV ст.) 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1851" y="3356992"/>
            <a:ext cx="2564315" cy="211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39852" y="1771798"/>
            <a:ext cx="2988332" cy="1225154"/>
          </a:xfrm>
          <a:prstGeom prst="roundRect">
            <a:avLst>
              <a:gd name="adj" fmla="val 134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сумуючий «лічильний годинник»: додавання і множення</a:t>
            </a:r>
          </a:p>
          <a:p>
            <a:pPr algn="ctr"/>
            <a:r>
              <a:rPr lang="uk-UA" b="1" dirty="0"/>
              <a:t>Вільгельм </a:t>
            </a:r>
            <a:r>
              <a:rPr lang="uk-UA" b="1" dirty="0" err="1"/>
              <a:t>Шиккард</a:t>
            </a:r>
            <a:r>
              <a:rPr lang="uk-UA" dirty="0"/>
              <a:t> (XVI ст.) </a:t>
            </a:r>
          </a:p>
        </p:txBody>
      </p:sp>
      <p:pic>
        <p:nvPicPr>
          <p:cNvPr id="17" name="Рисунок 16" descr="машина Паскал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84375"/>
            <a:ext cx="1944216" cy="195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679733" y="3511429"/>
            <a:ext cx="1934464" cy="1789780"/>
          </a:xfrm>
          <a:prstGeom prst="roundRect">
            <a:avLst>
              <a:gd name="adj" fmla="val 1341"/>
            </a:avLst>
          </a:prstGeom>
          <a:solidFill>
            <a:srgbClr val="FF00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</a:t>
            </a:r>
            <a:r>
              <a:rPr lang="ru-RU" b="1" dirty="0" err="1"/>
              <a:t>Паскаліна</a:t>
            </a:r>
            <a:r>
              <a:rPr lang="ru-RU" b="1" dirty="0"/>
              <a:t>» </a:t>
            </a:r>
            <a:r>
              <a:rPr lang="ru-RU" b="1" dirty="0" err="1"/>
              <a:t>Блез</a:t>
            </a:r>
            <a:r>
              <a:rPr lang="ru-RU" b="1" dirty="0"/>
              <a:t> Паскаль (1642)</a:t>
            </a:r>
            <a:r>
              <a:rPr lang="ru-RU" b="1" i="1" dirty="0"/>
              <a:t> </a:t>
            </a:r>
          </a:p>
          <a:p>
            <a:pPr algn="ctr"/>
            <a:r>
              <a:rPr lang="ru-RU" b="1" i="1" dirty="0" err="1"/>
              <a:t>додавання</a:t>
            </a:r>
            <a:r>
              <a:rPr lang="ru-RU" b="1" i="1" dirty="0"/>
              <a:t>, </a:t>
            </a:r>
            <a:r>
              <a:rPr lang="ru-RU" b="1" i="1" dirty="0" err="1"/>
              <a:t>віднімання</a:t>
            </a:r>
            <a:r>
              <a:rPr lang="ru-RU" b="1" i="1" dirty="0"/>
              <a:t>, </a:t>
            </a:r>
            <a:r>
              <a:rPr lang="ru-RU" b="1" i="1" dirty="0" err="1"/>
              <a:t>множення</a:t>
            </a:r>
            <a:r>
              <a:rPr lang="ru-RU" b="1" i="1" dirty="0"/>
              <a:t> </a:t>
            </a:r>
            <a:endParaRPr lang="uk-UA" dirty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351973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3333</TotalTime>
  <Words>1164</Words>
  <Application>Microsoft Office PowerPoint</Application>
  <PresentationFormat>Екран (4:3)</PresentationFormat>
  <Paragraphs>192</Paragraphs>
  <Slides>36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Gill Sans MT</vt:lpstr>
      <vt:lpstr>Times New Roman</vt:lpstr>
      <vt:lpstr>Wingdings</vt:lpstr>
      <vt:lpstr>Галерея</vt:lpstr>
      <vt:lpstr>Апаратно-програмне забезпечення комп’ютера</vt:lpstr>
      <vt:lpstr>Перевірка домашнього завдання</vt:lpstr>
      <vt:lpstr>Презентація PowerPoint</vt:lpstr>
      <vt:lpstr> Архітектура  комп’ютера.. Складові комп’ютера.     Історія засобів опрацювання  інформаційних об’єктів. </vt:lpstr>
      <vt:lpstr>пригадай Складові сучасного комп’ютера </vt:lpstr>
      <vt:lpstr>Види сучасних персональних комп’ютерів</vt:lpstr>
      <vt:lpstr>Сьогодні на уроці:</vt:lpstr>
      <vt:lpstr>Еволюція комп'ютера </vt:lpstr>
      <vt:lpstr>Еволюція комп'ютера </vt:lpstr>
      <vt:lpstr>Еволюція комп'ютера </vt:lpstr>
      <vt:lpstr>Еволюція комп'ютера </vt:lpstr>
      <vt:lpstr>Еволюція комп'ютера </vt:lpstr>
      <vt:lpstr>Еволюція комп'ютера </vt:lpstr>
      <vt:lpstr>Еволюція комп'ютера </vt:lpstr>
      <vt:lpstr>Презентація PowerPoint</vt:lpstr>
      <vt:lpstr>Покоління ЕОМ </vt:lpstr>
      <vt:lpstr>Розвиток ОТ в Україні</vt:lpstr>
      <vt:lpstr>Етапи розвитку ОТ</vt:lpstr>
      <vt:lpstr>Архітектура  сучасних комп’ютерів</vt:lpstr>
      <vt:lpstr>Принципи роботи комп’ютера  за фон Нейманом</vt:lpstr>
      <vt:lpstr>Архітектура американського  математика Джона фон Неймана  </vt:lpstr>
      <vt:lpstr>Процесор  </vt:lpstr>
      <vt:lpstr>Основні характеристики процесорів   </vt:lpstr>
      <vt:lpstr>Системний блок  </vt:lpstr>
      <vt:lpstr>Інтерактивна вправа</vt:lpstr>
      <vt:lpstr>Материнська плата  </vt:lpstr>
      <vt:lpstr>Пам'ять комп'ютера  </vt:lpstr>
      <vt:lpstr>Пристрої  введення-виведення даних  </vt:lpstr>
      <vt:lpstr>Презентація PowerPoint</vt:lpstr>
      <vt:lpstr>Принтери  </vt:lpstr>
      <vt:lpstr>Мультимедіа  </vt:lpstr>
      <vt:lpstr>Презентація PowerPoint</vt:lpstr>
      <vt:lpstr>Презентація PowerPoint</vt:lpstr>
      <vt:lpstr>Інтерактивна вправа</vt:lpstr>
      <vt:lpstr>Додаткова вправа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81</cp:revision>
  <dcterms:created xsi:type="dcterms:W3CDTF">2016-07-23T12:17:56Z</dcterms:created>
  <dcterms:modified xsi:type="dcterms:W3CDTF">2022-11-05T16:14:12Z</dcterms:modified>
</cp:coreProperties>
</file>