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5637010" cy="88211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Виконала</a:t>
            </a:r>
            <a:r>
              <a:rPr lang="ru-RU" dirty="0"/>
              <a:t>: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endParaRPr lang="ru-RU" dirty="0"/>
          </a:p>
          <a:p>
            <a:r>
              <a:rPr lang="ru-RU" dirty="0" err="1"/>
              <a:t>Котелевського</a:t>
            </a:r>
            <a:r>
              <a:rPr lang="ru-RU" dirty="0"/>
              <a:t> ОЗЗСО №4</a:t>
            </a:r>
          </a:p>
          <a:p>
            <a:r>
              <a:rPr lang="ru-RU" dirty="0"/>
              <a:t> </a:t>
            </a:r>
            <a:r>
              <a:rPr lang="ru-RU" dirty="0" err="1"/>
              <a:t>Івченко</a:t>
            </a:r>
            <a:r>
              <a:rPr lang="ru-RU" dirty="0"/>
              <a:t> Яна </a:t>
            </a:r>
            <a:r>
              <a:rPr lang="ru-RU" dirty="0" err="1"/>
              <a:t>Олексіївна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510" y="1268760"/>
            <a:ext cx="8820472" cy="208823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200" dirty="0">
                <a:solidFill>
                  <a:schemeClr val="accent3">
                    <a:lumMod val="50000"/>
                  </a:schemeClr>
                </a:solidFill>
                <a:effectLst/>
              </a:rPr>
              <a:t>Текстові редактори. Переміщення в текстовому документі. </a:t>
            </a: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Змінювання та вдосконалення текстів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6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68407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/>
              <a:t>Правила введення тексту:</a:t>
            </a:r>
            <a:endParaRPr lang="ru-RU" sz="3200" b="1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одне слово від іншого відокремлюється одним пробілом;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для створення нового абзацу натискається клавіша </a:t>
            </a:r>
            <a:r>
              <a:rPr lang="uk-UA" sz="2400" dirty="0" err="1"/>
              <a:t>Enter</a:t>
            </a:r>
            <a:r>
              <a:rPr lang="uk-UA" sz="2400" dirty="0"/>
              <a:t>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після слова перед розділовим знаком пробіл не ставиться, а після розділового знака – ставиться;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дефіс пробілами не відокремлюється;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тире відокремлюється пробілами з обох боків;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між словом у дужках (лапках) і дужками (лапками) пробіли не ставляться;</a:t>
            </a:r>
            <a:endParaRPr lang="ru-RU" sz="2400" dirty="0"/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uk-UA" sz="2400" dirty="0"/>
              <a:t>для створення відступу першого рядка натискаємо </a:t>
            </a:r>
            <a:r>
              <a:rPr lang="uk-UA" sz="2400" dirty="0" err="1"/>
              <a:t>Tab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8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420888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Ctrl+A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виділити весь текст;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</a:rPr>
              <a:t>Ctrl+</a:t>
            </a:r>
            <a:r>
              <a:rPr lang="uk-UA" sz="2400" b="1" dirty="0">
                <a:solidFill>
                  <a:srgbClr val="FF0000"/>
                </a:solidFill>
                <a:latin typeface="Arial" charset="0"/>
              </a:rPr>
              <a:t>С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копіювати виділений текст;</a:t>
            </a:r>
          </a:p>
          <a:p>
            <a:pPr>
              <a:buFont typeface="Arial" charset="0"/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Ctrl+V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вставити скопійований текст;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Shift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велика літера;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Caps Lock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всі великі літери;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Delete, Backspace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видалення тексту;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Enter</a:t>
            </a:r>
            <a:r>
              <a:rPr lang="uk-UA" sz="2400" b="1" dirty="0">
                <a:latin typeface="Arial" charset="0"/>
              </a:rPr>
              <a:t> – </a:t>
            </a:r>
            <a:r>
              <a:rPr lang="uk-UA" sz="2400" b="1" dirty="0">
                <a:solidFill>
                  <a:srgbClr val="0000FF"/>
                </a:solidFill>
                <a:latin typeface="Arial" charset="0"/>
              </a:rPr>
              <a:t>перехід на новий рядок.</a:t>
            </a:r>
            <a:endParaRPr lang="ru-RU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СПОЛУЧЕННЯ ТА ПРИЗНАЧЕННЯ КЛАВІШ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" y="836712"/>
            <a:ext cx="908699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59185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/>
              <a:t>Раз, два - всі присіли, </a:t>
            </a:r>
            <a:endParaRPr lang="ru-RU" sz="2000" dirty="0"/>
          </a:p>
          <a:p>
            <a:r>
              <a:rPr lang="uk-UA" sz="2000" dirty="0"/>
              <a:t>Потім вгору підлетіли  </a:t>
            </a:r>
            <a:endParaRPr lang="ru-RU" sz="2000" dirty="0"/>
          </a:p>
          <a:p>
            <a:r>
              <a:rPr lang="uk-UA" sz="2000" dirty="0"/>
              <a:t>Три, чотири - нахилились,</a:t>
            </a:r>
            <a:endParaRPr lang="ru-RU" sz="2000" dirty="0"/>
          </a:p>
          <a:p>
            <a:r>
              <a:rPr lang="uk-UA" sz="2000" dirty="0"/>
              <a:t>Із струмочка гарно вмились</a:t>
            </a:r>
            <a:endParaRPr lang="ru-RU" sz="2000" dirty="0"/>
          </a:p>
          <a:p>
            <a:r>
              <a:rPr lang="uk-UA" sz="2000" dirty="0"/>
              <a:t>П'ять, шість - всі веселі</a:t>
            </a:r>
            <a:endParaRPr lang="ru-RU" sz="2000" dirty="0"/>
          </a:p>
          <a:p>
            <a:r>
              <a:rPr lang="uk-UA" sz="2000" dirty="0"/>
              <a:t>Крутимось на каруселі,</a:t>
            </a:r>
            <a:endParaRPr lang="ru-RU" sz="2000" dirty="0"/>
          </a:p>
          <a:p>
            <a:r>
              <a:rPr lang="uk-UA" sz="2000" dirty="0"/>
              <a:t>Сім, вісім - в поїзд сіли,</a:t>
            </a:r>
            <a:endParaRPr lang="ru-RU" sz="2000" dirty="0"/>
          </a:p>
          <a:p>
            <a:r>
              <a:rPr lang="uk-UA" sz="2000" dirty="0"/>
              <a:t>Ніжками затупотіли</a:t>
            </a:r>
            <a:endParaRPr lang="ru-RU" sz="2000" dirty="0"/>
          </a:p>
          <a:p>
            <a:r>
              <a:rPr lang="uk-UA" sz="2000" dirty="0"/>
              <a:t>Дев'ять, десять - відпочили</a:t>
            </a:r>
            <a:endParaRPr lang="ru-RU" sz="2000" dirty="0"/>
          </a:p>
          <a:p>
            <a:r>
              <a:rPr lang="uk-UA" sz="2000" dirty="0"/>
              <a:t>І за парти дружно сіли.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Фізкульт</a:t>
            </a:r>
            <a:r>
              <a:rPr lang="ru-RU" sz="4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  <a:p>
            <a:pPr algn="ctr"/>
            <a:r>
              <a:rPr lang="ru-RU" sz="48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хвилинка</a:t>
            </a:r>
            <a:endParaRPr lang="ru-RU" sz="48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2555"/>
            <a:ext cx="3856163" cy="21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36509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Практична робота за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комп’ютером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85994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4482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0589"/>
            <a:ext cx="9252520" cy="719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65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8"/>
          <p:cNvGrpSpPr>
            <a:grpSpLocks/>
          </p:cNvGrpSpPr>
          <p:nvPr/>
        </p:nvGrpSpPr>
        <p:grpSpPr bwMode="auto">
          <a:xfrm>
            <a:off x="395536" y="1637276"/>
            <a:ext cx="8208912" cy="2808312"/>
            <a:chOff x="-396552" y="2656247"/>
            <a:chExt cx="9576072" cy="2028825"/>
          </a:xfrm>
        </p:grpSpPr>
        <p:pic>
          <p:nvPicPr>
            <p:cNvPr id="4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6552" y="2656247"/>
              <a:ext cx="6562725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45" y="2671936"/>
              <a:ext cx="3000375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33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6638"/>
            <a:ext cx="852963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kern="0" dirty="0">
                <a:solidFill>
                  <a:srgbClr val="002060"/>
                </a:solidFill>
              </a:rPr>
              <a:t>Програма, призначена для створення й </a:t>
            </a:r>
            <a:r>
              <a:rPr lang="uk-UA" sz="2800" b="1" kern="0" dirty="0" smtClean="0">
                <a:solidFill>
                  <a:srgbClr val="002060"/>
                </a:solidFill>
              </a:rPr>
              <a:t>опрацювання текстів, називається  </a:t>
            </a:r>
            <a:r>
              <a:rPr lang="uk-UA" sz="2800" b="1" kern="0" dirty="0">
                <a:solidFill>
                  <a:schemeClr val="accent6">
                    <a:lumMod val="50000"/>
                  </a:schemeClr>
                </a:solidFill>
              </a:rPr>
              <a:t>текстовим редактором</a:t>
            </a:r>
            <a:r>
              <a:rPr lang="uk-UA" sz="2800" b="1" kern="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204"/>
            <a:ext cx="9144000" cy="35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7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" y="0"/>
            <a:ext cx="9253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Вікно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програми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Microsoft Word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548431" cy="501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1844824"/>
            <a:ext cx="9068893" cy="4176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4158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002060"/>
                </a:solidFill>
              </a:rPr>
              <a:t>Групи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</a:rPr>
              <a:t>клавіш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>
                <a:solidFill>
                  <a:srgbClr val="002060"/>
                </a:solidFill>
              </a:rPr>
              <a:t>на </a:t>
            </a:r>
            <a:r>
              <a:rPr lang="ru-RU" sz="4400" dirty="0" err="1">
                <a:solidFill>
                  <a:srgbClr val="002060"/>
                </a:solidFill>
              </a:rPr>
              <a:t>клавіатурі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298</TotalTime>
  <Words>183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Текстові редактори. Переміщення в текстовому документі. Змінювання та вдосконалення текстів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Текстові редактори. Переміщення в текстовому документі. Змінювання та вдосконалення текстів</dc:title>
  <dc:creator>15S</dc:creator>
  <cp:lastModifiedBy>15S</cp:lastModifiedBy>
  <cp:revision>14</cp:revision>
  <dcterms:created xsi:type="dcterms:W3CDTF">2022-08-16T10:12:17Z</dcterms:created>
  <dcterms:modified xsi:type="dcterms:W3CDTF">2022-08-23T03:05:59Z</dcterms:modified>
</cp:coreProperties>
</file>