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0%D0%B2%D0%BD%D1%8C%D0%BE%D0%B3%D1%80%D0%B5%D1%86%D1%8C%D0%BA%D0%B0_%D0%BC%D0%BE%D0%B2%D0%B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86%D0%BD%D1%84%D0%BE%D1%80%D0%BC%D0%B0%D1%86%D1%96%D1%8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2;&#1091;&#1088;&#1089;&#1080;%20&#1079;%20&#1110;&#1085;&#1092;&#1086;&#1088;&#1084;&#1072;&#1090;&#1080;&#1082;&#1080;\&#1030;&#1089;&#1090;&#1086;&#1088;&#1110;&#1103;%20&#1090;&#1077;&#1083;&#1077;&#1092;&#1086;&#1085;&#1091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2;&#1091;&#1088;&#1089;&#1080;%20&#1079;%20&#1110;&#1085;&#1092;&#1086;&#1088;&#1084;&#1072;&#1090;&#1080;&#1082;&#1080;\&#1055;&#1077;&#1088;&#1074;&#1099;&#1077;%20&#1082;&#1086;&#1084;&#1087;&#1100;&#1102;&#1090;&#1077;&#1088;&#1099;.%20&#1055;&#1088;&#1086;&#1075;&#1088;&#1072;&#1084;&#1084;&#1099;,%20&#1082;&#1086;&#1084;&#1087;&#1100;&#1102;&#1090;&#1077;&#1088;&#1099;%20&#1080;%20&#1088;&#1086;&#1073;&#1086;&#1090;&#1099;.%20&#1057;&#1072;&#1084;&#1099;&#1077;,%20&#1089;&#1072;&#1084;&#1099;&#1077;...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D%D1%82%D0%B5%D1%80%D0%BD%D0%B5%D1%82" TargetMode="External"/><Relationship Id="rId2" Type="http://schemas.openxmlformats.org/officeDocument/2006/relationships/hyperlink" Target="https://uk.wikipedia.org/wiki/%D0%9A%D0%BE%D0%BC%D0%BF'%D1%8E%D1%82%D0%B5%D1%80%D0%BD%D0%B0_%D0%BC%D0%B5%D1%80%D0%B5%D0%B6%D0%B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2;&#1091;&#1088;&#1089;&#1080;%20&#1079;%20&#1110;&#1085;&#1092;&#1086;&#1088;&#1084;&#1072;&#1090;&#1080;&#1082;&#1080;\&#1056;&#1091;&#1093;&#1072;&#1085;&#1082;&#1072;%20&#1090;&#1072;&#1085;&#1077;&#1094;&#1100;%20_Dance%20Boy_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273689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ustunchik.ua/ua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4149080"/>
            <a:ext cx="5184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Підготувала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Білецька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Наталія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Миколаївна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інформатики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ліцею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Лідер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Пришибської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сільської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ради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altLang="zh-CN" sz="4000" b="1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Поняття</a:t>
            </a: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 </a:t>
            </a:r>
            <a:r>
              <a:rPr kumimoji="0" lang="ru-RU" altLang="zh-CN" sz="4000" b="1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мережі</a:t>
            </a: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altLang="zh-CN" sz="4000" b="1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Поняття</a:t>
            </a: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 мережу </a:t>
            </a:r>
            <a:r>
              <a:rPr kumimoji="0" lang="ru-RU" altLang="zh-CN" sz="4000" b="1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Інтернет</a:t>
            </a: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altLang="zh-CN" sz="4000" b="1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Складові</a:t>
            </a: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4000" b="1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вікна</a:t>
            </a: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altLang="zh-CN" sz="4000" b="1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програми-браузера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b/b3/Hughes_printing_telegraph%2C_1860._%289663805708%29.jpg/250px-Hughes_printing_telegraph%2C_1860._%289663805708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7" descr="https://upload.wikimedia.org/wikipedia/commons/thumb/b/b3/Hughes_printing_telegraph%2C_1860._%289663805708%29.jpg/250px-Hughes_printing_telegraph%2C_1860._%289663805708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7299325"/>
            <a:ext cx="1447800" cy="185737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1560" y="1484785"/>
            <a:ext cx="40085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Телегра́ф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Давньогрецька мова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«далеко» та  — «пишу») в сучасному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засіб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/>
              <a:t>засіб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передавання</a:t>
            </a:r>
            <a:r>
              <a:rPr lang="ru-RU" sz="2800" dirty="0" smtClean="0"/>
              <a:t> </a:t>
            </a:r>
            <a:r>
              <a:rPr lang="ru-RU" sz="2800" u="sng" dirty="0" err="1" smtClean="0">
                <a:hlinkClick r:id="rId4" tooltip="Інформація"/>
              </a:rPr>
              <a:t>інформації</a:t>
            </a:r>
            <a:r>
              <a:rPr lang="ru-RU" sz="2800" dirty="0" smtClean="0"/>
              <a:t> по дротах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каналах </a:t>
            </a:r>
            <a:r>
              <a:rPr lang="ru-RU" sz="2800" dirty="0" err="1" smtClean="0"/>
              <a:t>електронного</a:t>
            </a:r>
            <a:r>
              <a:rPr lang="ru-RU" sz="2800" dirty="0" smtClean="0"/>
              <a:t> </a:t>
            </a:r>
            <a:r>
              <a:rPr lang="ru-RU" sz="2800" dirty="0" err="1" smtClean="0"/>
              <a:t>звязку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PsV6TDrX81o420LpAHVXeGfPA1GhzWICb-ejPenY_XJHXi5MuGlCOJujMAmaUsMnlW-FOc1PqkIIkfEp43XqRrsddi6QHDojtUYbrc2lT39lCut_SCF9EeIw2Y1EnCMuBQ=w1280"/>
          <p:cNvPicPr/>
          <p:nvPr/>
        </p:nvPicPr>
        <p:blipFill>
          <a:blip r:embed="rId2" cstate="print"/>
          <a:srcRect l="41267" t="8290" b="11917"/>
          <a:stretch>
            <a:fillRect/>
          </a:stretch>
        </p:blipFill>
        <p:spPr bwMode="auto">
          <a:xfrm>
            <a:off x="971600" y="332656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88024" y="5135215"/>
            <a:ext cx="31683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Найперший радіоприймач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2.wp.com/geek-nose.com/wp-content/uploads/2017/10/3-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530120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Перший телефон.</a:t>
            </a:r>
            <a:r>
              <a:rPr lang="uk-UA" sz="2800" dirty="0" smtClean="0"/>
              <a:t> </a:t>
            </a:r>
            <a:r>
              <a:rPr lang="ru-RU" sz="2800" dirty="0" smtClean="0"/>
              <a:t>І ось в такому </a:t>
            </a:r>
            <a:r>
              <a:rPr lang="ru-RU" sz="2800" dirty="0" err="1" smtClean="0"/>
              <a:t>вигляді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пристрій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проіснува</a:t>
            </a:r>
            <a:r>
              <a:rPr lang="uk-UA" sz="2800" dirty="0" smtClean="0"/>
              <a:t>в 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100 </a:t>
            </a:r>
            <a:r>
              <a:rPr lang="ru-RU" sz="2800" dirty="0" err="1" smtClean="0"/>
              <a:t>років</a:t>
            </a:r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Історія телефон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528270" cy="479715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ший у світі телевізо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33670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5661248"/>
            <a:ext cx="3646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Перший телевізор</a:t>
            </a:r>
            <a:endParaRPr lang="ru-RU" sz="3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oKhihRXkgV0e2EFubt2DHRTxQ6X4lK9b0p8p5guyYAoGCuq0CuOP4cEieyfSl27KaNn9lP0ItWj2LTerEhewML4RKkTaJgyeNYL-hbY0ZkXbZSI13Nk9VD7wYu7b506yng=w1280"/>
          <p:cNvPicPr/>
          <p:nvPr/>
        </p:nvPicPr>
        <p:blipFill>
          <a:blip r:embed="rId2" cstate="print"/>
          <a:srcRect l="42032" t="2215"/>
          <a:stretch>
            <a:fillRect/>
          </a:stretch>
        </p:blipFill>
        <p:spPr bwMode="auto">
          <a:xfrm>
            <a:off x="395536" y="188640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5733256"/>
            <a:ext cx="6031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Пізніше л</a:t>
            </a:r>
            <a:r>
              <a:rPr lang="ru-RU" sz="2800" dirty="0" err="1" smtClean="0"/>
              <a:t>юди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винайшли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</a:t>
            </a:r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рвые компьютеры. Программы, компьютеры и роботы. Самые, самые..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8656284" cy="48691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780928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Arpanet</a:t>
            </a:r>
            <a:r>
              <a:rPr lang="ru-RU" sz="4000" dirty="0" smtClean="0"/>
              <a:t>  </a:t>
            </a:r>
            <a:r>
              <a:rPr lang="uk-UA" sz="4000" dirty="0" smtClean="0"/>
              <a:t>— Мережа передових досліджень</a:t>
            </a:r>
            <a:r>
              <a:rPr lang="ru-RU" sz="4000" dirty="0" smtClean="0"/>
              <a:t> </a:t>
            </a:r>
            <a:r>
              <a:rPr lang="uk-UA" sz="4000" dirty="0" smtClean="0"/>
              <a:t>—</a:t>
            </a:r>
            <a:r>
              <a:rPr lang="ru-RU" sz="4000" dirty="0" smtClean="0"/>
              <a:t> </a:t>
            </a:r>
            <a:r>
              <a:rPr lang="uk-UA" sz="4000" u="sng" dirty="0" smtClean="0">
                <a:hlinkClick r:id="rId2" tooltip="Комп'ютерна мережа"/>
              </a:rPr>
              <a:t>мережа</a:t>
            </a:r>
            <a:r>
              <a:rPr lang="uk-UA" sz="4000" dirty="0" smtClean="0"/>
              <a:t>, яку вважають початком</a:t>
            </a:r>
            <a:r>
              <a:rPr lang="ru-RU" sz="4000" dirty="0" smtClean="0"/>
              <a:t> </a:t>
            </a:r>
            <a:r>
              <a:rPr lang="uk-UA" sz="4000" u="sng" dirty="0" smtClean="0">
                <a:hlinkClick r:id="rId3" tooltip="Інтернет"/>
              </a:rPr>
              <a:t>Інтернету</a:t>
            </a:r>
            <a:r>
              <a:rPr lang="uk-UA" sz="4000" dirty="0" smtClean="0"/>
              <a:t>.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20688"/>
            <a:ext cx="61206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 1969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науковці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підключити</a:t>
            </a:r>
            <a:r>
              <a:rPr lang="ru-RU" sz="2800" dirty="0" smtClean="0"/>
              <a:t> один </a:t>
            </a:r>
            <a:r>
              <a:rPr lang="ru-RU" sz="2800" dirty="0" err="1" smtClean="0"/>
              <a:t>комп’ютер</a:t>
            </a:r>
            <a:r>
              <a:rPr lang="ru-RU" sz="2800" dirty="0" smtClean="0"/>
              <a:t> до </a:t>
            </a:r>
            <a:r>
              <a:rPr lang="ru-RU" sz="2800" dirty="0" err="1" smtClean="0"/>
              <a:t>іншого</a:t>
            </a:r>
            <a:r>
              <a:rPr lang="ru-RU" sz="2800" dirty="0" smtClean="0"/>
              <a:t>. Це </a:t>
            </a:r>
            <a:r>
              <a:rPr lang="ru-RU" sz="2800" dirty="0" err="1" smtClean="0"/>
              <a:t>рішення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можливості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20688"/>
            <a:ext cx="6516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Комп'ю́терна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zh-CN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мере́жа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система зв'язку </a:t>
            </a: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більше </a:t>
            </a: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комп'ютерами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4563" t="15350" r="16925" b="24800"/>
          <a:stretch>
            <a:fillRect/>
          </a:stretch>
        </p:blipFill>
        <p:spPr>
          <a:xfrm>
            <a:off x="3131840" y="2564905"/>
            <a:ext cx="5472608" cy="381642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15616" y="1196752"/>
            <a:ext cx="56521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 </a:t>
            </a:r>
            <a:r>
              <a:rPr kumimoji="0" lang="uk-UA" altLang="zh-C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всесвітня комп’ютерна мережа</a:t>
            </a:r>
            <a:endParaRPr kumimoji="0" lang="uk-UA" alt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Комп'ютерні мережі timeline | Timetoast time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омп'ютерні мережі timeline | Timetoast time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омп'ютерні мережі timeline | Timetoast tim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5707240" cy="3589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1010925"/>
            <a:ext cx="51845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день,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хлоп’ята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день,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дівчата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інформатику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зробити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прийшли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Вами разом буду 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Рада Вас усіх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Інформатиці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620688"/>
            <a:ext cx="75963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28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Лока́льна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zh-CN" sz="28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комп'ю́терна</a:t>
            </a:r>
            <a:r>
              <a:rPr kumimoji="0" lang="uk-UA" altLang="zh-CN" sz="28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zh-CN" sz="28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мере́жа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altLang="zh-CN" sz="2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об'єднанням певного числа комп'ютерів на відносно невеликій території.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у нас в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комп’ютерному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458206" cy="41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1412776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Регіональна</a:t>
            </a:r>
            <a:r>
              <a:rPr kumimoji="0" lang="ru-RU" alt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мережа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це велика </a:t>
            </a:r>
            <a:r>
              <a:rPr kumimoji="0" lang="ru-RU" altLang="zh-CN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'</a:t>
            </a:r>
            <a:r>
              <a:rPr kumimoji="0" lang="ru-RU" altLang="zh-CN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ютерна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мережа, яка об' </a:t>
            </a:r>
            <a:r>
              <a:rPr kumimoji="0" lang="ru-RU" altLang="zh-CN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єднує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zh-CN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абонентів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 </a:t>
            </a:r>
            <a:r>
              <a:rPr kumimoji="0" lang="ru-RU" altLang="zh-CN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декількох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zh-CN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будівель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altLang="zh-CN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масштабів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регіону </a:t>
            </a:r>
            <a:r>
              <a:rPr kumimoji="0" lang="ru-RU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Наприклад наша область.</a:t>
            </a:r>
            <a:endParaRPr kumimoji="0" lang="uk-UA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0"/>
            <a:ext cx="50040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zh-CN" sz="48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Глоба́льна</a:t>
            </a:r>
            <a:r>
              <a:rPr kumimoji="0" lang="uk-UA" altLang="zh-CN" sz="48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zh-CN" sz="48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мере́жа</a:t>
            </a:r>
            <a:r>
              <a:rPr kumimoji="0" lang="ru-RU" altLang="zh-CN" sz="4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altLang="zh-CN" sz="4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altLang="zh-CN" sz="4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altLang="zh-CN" sz="4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комп'ютерна мережа, що охоплює величезні території</a:t>
            </a:r>
            <a:r>
              <a:rPr kumimoji="0" lang="ru-RU" altLang="zh-CN" sz="4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5431305" cy="35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уханка танець _Dance Boy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8832981" cy="49685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55576" y="928464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0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Виконання</a:t>
            </a: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4000" b="0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інтерактивного</a:t>
            </a: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4000" b="0" i="0" u="none" strike="noStrike" cap="none" normalizeH="0" baseline="0" dirty="0" err="1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03648" y="3212976"/>
            <a:ext cx="6930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https://learningapps.org/2736894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75656" y="117212"/>
            <a:ext cx="6372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Практична частина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Інструкція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виконання: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Відкрийте браузер на робочому столі.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Перегляньте складові браузера.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адресному рядку введіть адресу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https://pustunchik.ua/ua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Дочекайтесь завантаження сайту.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Ознайомтеся із вмістом сторінки.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Помандруй по сторінках, які тебе зацікавили.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Повернись до початкової сторінки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99592" y="332656"/>
            <a:ext cx="702027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цікавого ви сьогодні дізналися на уроці?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Що найбільше сподобалося?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Що запам’яталося?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Про що хотіли би дізнатися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Що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комп’ютерна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мережа?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Наведи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комп’ютерних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мереж.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Що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Інтернет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комп’ютер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мережі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свою адресу?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пошукові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32856"/>
            <a:ext cx="712879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atin typeface="Monotype Corsiva" pitchFamily="66" charset="0"/>
              </a:rPr>
              <a:t>До зустрічі  !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4087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2333625"/>
            <a:ext cx="8162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089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5906207" cy="29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8064" y="472514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/>
              <a:t>Телефон </a:t>
            </a:r>
            <a:r>
              <a:rPr lang="ru-RU" i="1" dirty="0" smtClean="0"/>
              <a:t>	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71600" y="476672"/>
            <a:ext cx="67322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комп’ютер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зберігає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інформацію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вам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відомі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зустрічалися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таким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поняттям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«мережа»?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існують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мереж?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гадаєте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що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таке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комп’ютерна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мережа?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пристрої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введення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виведення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вам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відомі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штовий голуб: опис порід, як знають куди, скільки і з якою швидкість може  летіти, особливості розведення та утримання, картинки, фото, відео | Догляд  за тварин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63888" y="1196752"/>
            <a:ext cx="48600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/>
            <a:r>
              <a:rPr kumimoji="0" lang="uk-UA" altLang="zh-CN" sz="3200" b="0" i="0" u="none" strike="noStrike" cap="none" normalizeH="0" baseline="0" dirty="0" smtClean="0">
                <a:ln>
                  <a:noFill/>
                </a:ln>
                <a:solidFill>
                  <a:srgbClr val="0E1E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Раніше, для того , щоб передати інформацію на далекі відстані писали листи і відправляли їх спеціально навченими голубами</a:t>
            </a:r>
            <a:endParaRPr kumimoji="0" lang="uk-UA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eaJZRdJ17Jkwbjql8maJYdVZVhXTlHDscSAlUJq2P_hNHoLOkcwjbG6Pr9_HjQbhrbUrirpzbN_mv7BAVsKjrzhDDRqPIblKOZI56pyscVY7ELUcG4ExkPRD-4pWhjYmgQ=w12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4869160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Також листи розвозили кіньми</a:t>
            </a:r>
            <a:endParaRPr lang="ru-RU" sz="40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шко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</Template>
  <TotalTime>77</TotalTime>
  <Words>322</Words>
  <Application>Microsoft Office PowerPoint</Application>
  <PresentationFormat>Экран (4:3)</PresentationFormat>
  <Paragraphs>54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Фокина Л. П. Шаблон школьный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Пользователь</cp:lastModifiedBy>
  <cp:revision>11</cp:revision>
  <dcterms:created xsi:type="dcterms:W3CDTF">2012-11-27T16:45:59Z</dcterms:created>
  <dcterms:modified xsi:type="dcterms:W3CDTF">2022-09-12T14:58:17Z</dcterms:modified>
</cp:coreProperties>
</file>