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b91426e7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b91426e7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b91426e7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b91426e7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91426e7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b91426e7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b91426e7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b91426e7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b91426e7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b91426e7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b91426e7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b91426e7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b91426e7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b91426e7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b91426e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b91426e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b91426e7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b91426e7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91426e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b91426e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b91426e7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b91426e7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b91426e7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b91426e7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b91426e7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b91426e7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b91426e7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b91426e7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91OM9aZLxyg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626175" y="766050"/>
            <a:ext cx="4605000" cy="201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latin typeface="Times New Roman"/>
                <a:ea typeface="Times New Roman"/>
                <a:cs typeface="Times New Roman"/>
                <a:sym typeface="Times New Roman"/>
              </a:rPr>
              <a:t>Віртуальна подорож планетою</a:t>
            </a:r>
            <a:endParaRPr sz="6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650875" y="3176950"/>
            <a:ext cx="3352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інформатики у 4 класі (НУШ)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підготувала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Бухун Тетяна Олексіївна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75" y="766050"/>
            <a:ext cx="4155300" cy="32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174350"/>
            <a:ext cx="8706300" cy="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59999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latin typeface="Times New Roman"/>
                <a:ea typeface="Times New Roman"/>
                <a:cs typeface="Times New Roman"/>
                <a:sym typeface="Times New Roman"/>
              </a:rPr>
              <a:t> Що ж ми можемо подивитися в самому місті? Хто знає якими пам'ятками відома Полтава?</a:t>
            </a:r>
            <a:endParaRPr sz="3100"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75" y="871575"/>
            <a:ext cx="3185100" cy="20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477" y="819100"/>
            <a:ext cx="2824850" cy="21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775" y="2644330"/>
            <a:ext cx="3653725" cy="24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785100" y="555600"/>
            <a:ext cx="39891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550">
                <a:solidFill>
                  <a:srgbClr val="323232"/>
                </a:solidFill>
                <a:highlight>
                  <a:srgbClr val="FFFFFF"/>
                </a:highlight>
              </a:rPr>
              <a:t>За легендою, на цьому місці полтавський коваль підкував царського коня, що втратив підкову. Окрім самої архітектурної композиції, поряд розташована ще одна «народна» візитівка Полтави – пам’ятник галушці. Цей символічний знак, присвячений традиційній страві, одразу ж привернув увагу туристів і місцевих мешканців, ставши одним з найголовніших об’єктів для фотографування. Посидіти у ложці поруч із галушками вважається головною «родзинкою» більшості фотосесій.</a:t>
            </a:r>
            <a:endParaRPr sz="20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5" y="519475"/>
            <a:ext cx="4484826" cy="37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Мультфільм в дорогу 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5" y="1152469"/>
            <a:ext cx="8790750" cy="387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69825" y="39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>
                <a:latin typeface="Times New Roman"/>
                <a:ea typeface="Times New Roman"/>
                <a:cs typeface="Times New Roman"/>
                <a:sym typeface="Times New Roman"/>
              </a:rPr>
              <a:t>Розв’язування ребусів</a:t>
            </a:r>
            <a:endParaRPr sz="3500"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31354" l="38749" r="31527" t="32384"/>
          <a:stretch/>
        </p:blipFill>
        <p:spPr>
          <a:xfrm>
            <a:off x="2838125" y="969300"/>
            <a:ext cx="3095950" cy="21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4">
            <a:alphaModFix/>
          </a:blip>
          <a:srcRect b="33671" l="24055" r="21717" t="30127"/>
          <a:stretch/>
        </p:blipFill>
        <p:spPr>
          <a:xfrm>
            <a:off x="120775" y="3241303"/>
            <a:ext cx="4451225" cy="167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5">
            <a:alphaModFix/>
          </a:blip>
          <a:srcRect b="32735" l="30190" r="25457" t="30449"/>
          <a:stretch/>
        </p:blipFill>
        <p:spPr>
          <a:xfrm>
            <a:off x="5371125" y="3332125"/>
            <a:ext cx="3668100" cy="17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26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00">
                <a:latin typeface="Times New Roman"/>
                <a:ea typeface="Times New Roman"/>
                <a:cs typeface="Times New Roman"/>
                <a:sym typeface="Times New Roman"/>
              </a:rPr>
              <a:t>Зарядка для очей</a:t>
            </a:r>
            <a:endParaRPr sz="3700"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25317" l="10209" r="7917" t="0"/>
          <a:stretch/>
        </p:blipFill>
        <p:spPr>
          <a:xfrm>
            <a:off x="1482025" y="886000"/>
            <a:ext cx="6554875" cy="41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Діти, як ви думаєте для чого нам потрібні подані предмети?</a:t>
            </a:r>
            <a:endParaRPr sz="32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27" y="935975"/>
            <a:ext cx="8066926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660">
                <a:latin typeface="Times New Roman"/>
                <a:ea typeface="Times New Roman"/>
                <a:cs typeface="Times New Roman"/>
                <a:sym typeface="Times New Roman"/>
              </a:rPr>
              <a:t>У нашому житті ми багато подорожуємо. Для цього використовуємо звичні для всіх приладдя. Хто їх назве?</a:t>
            </a:r>
            <a:endParaRPr sz="392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0400"/>
            <a:ext cx="2508150" cy="15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738" y="1590925"/>
            <a:ext cx="2619337" cy="17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705" y="1525862"/>
            <a:ext cx="232709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163" y="3333963"/>
            <a:ext cx="2261218" cy="15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6500" y="3319350"/>
            <a:ext cx="1681200" cy="16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9625" y="3266163"/>
            <a:ext cx="1854075" cy="168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034650" y="968100"/>
            <a:ext cx="288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1" lang="uk" sz="2260">
                <a:latin typeface="Times New Roman"/>
                <a:ea typeface="Times New Roman"/>
                <a:cs typeface="Times New Roman"/>
                <a:sym typeface="Times New Roman"/>
              </a:rPr>
              <a:t>Електронна карта - картографічне зображення, створене на основі даних цифрових карт і візуалізоване на відео моніторі комп'ютера </a:t>
            </a:r>
            <a:endParaRPr sz="352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5" y="1094575"/>
            <a:ext cx="5853200" cy="31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5" y="392906"/>
            <a:ext cx="9087775" cy="4175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511575" y="774925"/>
            <a:ext cx="33207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360">
                <a:latin typeface="Times New Roman"/>
                <a:ea typeface="Times New Roman"/>
                <a:cs typeface="Times New Roman"/>
                <a:sym typeface="Times New Roman"/>
              </a:rPr>
              <a:t>За допомогою рядка пошуку ми можемо знайти будь-яку країну, місто, село, вулицю і навіть будинок. Ввівши у рядок пошуку відповідну адресу.</a:t>
            </a:r>
            <a:endParaRPr sz="362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50" y="1580625"/>
            <a:ext cx="4161775" cy="10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6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260">
                <a:latin typeface="Times New Roman"/>
                <a:ea typeface="Times New Roman"/>
                <a:cs typeface="Times New Roman"/>
                <a:sym typeface="Times New Roman"/>
              </a:rPr>
              <a:t>Існує також 2 режими перегляду: 2D та 3D </a:t>
            </a:r>
            <a:endParaRPr sz="22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260">
                <a:latin typeface="Times New Roman"/>
                <a:ea typeface="Times New Roman"/>
                <a:cs typeface="Times New Roman"/>
                <a:sym typeface="Times New Roman"/>
              </a:rPr>
              <a:t>Режим 3D дозволяє нам побачити рельєф поверхні, гори, низовини</a:t>
            </a:r>
            <a:endParaRPr sz="352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394850"/>
            <a:ext cx="8520600" cy="31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8575"/>
            <a:ext cx="4367665" cy="24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075" y="1848580"/>
            <a:ext cx="4697925" cy="239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510"/>
              <a:buFont typeface="Arial"/>
              <a:buNone/>
            </a:pPr>
            <a:r>
              <a:rPr lang="uk" sz="2177">
                <a:latin typeface="Times New Roman"/>
                <a:ea typeface="Times New Roman"/>
                <a:cs typeface="Times New Roman"/>
                <a:sym typeface="Times New Roman"/>
              </a:rPr>
              <a:t>Діти, а хто знає скільки кілометрів від нас до обласного центру, до м.Полтава?</a:t>
            </a:r>
            <a:endParaRPr sz="21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75" y="1082275"/>
            <a:ext cx="8917926" cy="39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Фізкульт хвилинка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XJedi FORUM: Online lightsaber fighting game &gt; Займись собой"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876" y="1017725"/>
            <a:ext cx="5974176" cy="37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