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95" r:id="rId5"/>
    <p:sldId id="266" r:id="rId6"/>
    <p:sldId id="296" r:id="rId7"/>
    <p:sldId id="268" r:id="rId8"/>
    <p:sldId id="297" r:id="rId9"/>
    <p:sldId id="271" r:id="rId10"/>
    <p:sldId id="283" r:id="rId11"/>
    <p:sldId id="273" r:id="rId12"/>
    <p:sldId id="274" r:id="rId13"/>
    <p:sldId id="275" r:id="rId14"/>
    <p:sldId id="298" r:id="rId15"/>
    <p:sldId id="301" r:id="rId16"/>
    <p:sldId id="289" r:id="rId17"/>
    <p:sldId id="299" r:id="rId18"/>
    <p:sldId id="300" r:id="rId19"/>
    <p:sldId id="304" r:id="rId20"/>
    <p:sldId id="280" r:id="rId21"/>
    <p:sldId id="285" r:id="rId22"/>
    <p:sldId id="303" r:id="rId23"/>
    <p:sldId id="30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61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uk.wikipedia.org/wiki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s://translate.google.com.ua/?hl=uk&amp;tab=rT&amp;sl=uk&amp;tl=en&amp;text=%D0%9F%D0%BE%D0%B2%D1%82%D0%BE%D1%80%D1%8E%D1%94%D0%BC%D0%BE%20%D0%B2%D0%B8%D0%B2%D1%87%D0%B5%D0%BD%D0%B5%20%D0%B7%20%D1%88%D1%96%D1%81%D1%82%D1%8C%D0%BC%D0%B0%20%D1%86%D0%B5%D0%B3%D0%BB%D0%B8%D0%BD%D0%BA%D0%B0%D0%BC%D0%B8&amp;op=translate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../2%20&#1082;&#1083;&#1072;&#1089;/&#1071;&#1082;%20&#1087;&#1088;&#1072;&#1074;&#1080;&#1083;&#1100;&#1085;&#1086;%20&#1089;&#1080;&#1076;&#1110;&#1090;&#1080;%20&#1079;&#1072;%20&#1082;&#1086;&#1084;&#1087;'&#1102;&#1090;&#1077;&#1088;&#1086;&#1084;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200" b="1" dirty="0" err="1" smtClean="0">
                <a:solidFill>
                  <a:prstClr val="black"/>
                </a:solidFill>
              </a:rPr>
              <a:t>Віртуальні</a:t>
            </a:r>
            <a:r>
              <a:rPr lang="ru-RU" sz="3200" b="1" dirty="0" smtClean="0">
                <a:solidFill>
                  <a:prstClr val="black"/>
                </a:solidFill>
              </a:rPr>
              <a:t> </a:t>
            </a:r>
            <a:r>
              <a:rPr lang="ru-RU" sz="3200" b="1" dirty="0" err="1" smtClean="0">
                <a:solidFill>
                  <a:prstClr val="black"/>
                </a:solidFill>
              </a:rPr>
              <a:t>бібліотеки</a:t>
            </a:r>
            <a:r>
              <a:rPr lang="ru-RU" sz="3200" b="1" dirty="0" smtClean="0">
                <a:solidFill>
                  <a:prstClr val="black"/>
                </a:solidFill>
              </a:rPr>
              <a:t>, </a:t>
            </a:r>
            <a:r>
              <a:rPr lang="ru-RU" sz="3200" b="1" dirty="0" err="1" smtClean="0">
                <a:solidFill>
                  <a:prstClr val="black"/>
                </a:solidFill>
              </a:rPr>
              <a:t>енциклопедії</a:t>
            </a:r>
            <a:r>
              <a:rPr lang="ru-RU" sz="3200" b="1" dirty="0" smtClean="0">
                <a:solidFill>
                  <a:prstClr val="black"/>
                </a:solidFill>
              </a:rPr>
              <a:t>, словники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766936"/>
          </a:xfrm>
        </p:spPr>
        <p:txBody>
          <a:bodyPr/>
          <a:lstStyle/>
          <a:p>
            <a:r>
              <a:rPr lang="uk-UA" dirty="0" smtClean="0"/>
              <a:t>3 клас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75655" y="5373216"/>
            <a:ext cx="7379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err="1" smtClean="0"/>
              <a:t>Опанасюк</a:t>
            </a:r>
            <a:r>
              <a:rPr lang="uk-UA" dirty="0" smtClean="0"/>
              <a:t> Наталія Вікторівна, </a:t>
            </a:r>
          </a:p>
          <a:p>
            <a:pPr algn="r"/>
            <a:r>
              <a:rPr lang="uk-UA" dirty="0" smtClean="0"/>
              <a:t>вчитель інформатики </a:t>
            </a:r>
          </a:p>
          <a:p>
            <a:pPr algn="r"/>
            <a:r>
              <a:rPr lang="uk-UA" dirty="0" smtClean="0"/>
              <a:t>ОЗ «</a:t>
            </a:r>
            <a:r>
              <a:rPr lang="uk-UA" dirty="0" err="1" smtClean="0"/>
              <a:t>Омельницька</a:t>
            </a:r>
            <a:r>
              <a:rPr lang="uk-UA" dirty="0" smtClean="0"/>
              <a:t> ЗОШ І-ІІІ ступенів»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0342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Пристрої введення інформації:</a:t>
            </a: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286618" y="1916832"/>
            <a:ext cx="2530624" cy="17281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dirty="0"/>
              <a:t>Клавіатура</a:t>
            </a:r>
          </a:p>
          <a:p>
            <a:pPr marL="0" indent="0" algn="ctr">
              <a:buNone/>
            </a:pPr>
            <a:r>
              <a:rPr lang="uk-UA" dirty="0"/>
              <a:t>Сканер</a:t>
            </a:r>
          </a:p>
          <a:p>
            <a:pPr marL="0" indent="0" algn="ctr">
              <a:buNone/>
            </a:pPr>
            <a:r>
              <a:rPr lang="uk-UA" dirty="0" smtClean="0"/>
              <a:t>Відеокамера</a:t>
            </a:r>
            <a:endParaRPr lang="ru-RU" dirty="0"/>
          </a:p>
        </p:txBody>
      </p:sp>
      <p:pic>
        <p:nvPicPr>
          <p:cNvPr id="9" name="Picture 4" descr="C:\Users\User\AppData\Local\Temp\Rar$DRa17652.20089\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556" r="89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753" y="3614864"/>
            <a:ext cx="3181664" cy="224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85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Пристрої </a:t>
            </a:r>
            <a:r>
              <a:rPr lang="uk-UA" dirty="0" smtClean="0"/>
              <a:t>виведення </a:t>
            </a:r>
            <a:r>
              <a:rPr lang="uk-UA" dirty="0"/>
              <a:t>інформації: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1"/>
            <a:ext cx="2530624" cy="172819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dirty="0"/>
              <a:t>Принтер</a:t>
            </a:r>
          </a:p>
          <a:p>
            <a:pPr marL="0" indent="0" algn="ctr">
              <a:buNone/>
            </a:pPr>
            <a:r>
              <a:rPr lang="uk-UA" dirty="0"/>
              <a:t>Монітор</a:t>
            </a:r>
          </a:p>
          <a:p>
            <a:pPr marL="0" indent="0" algn="ctr">
              <a:buNone/>
            </a:pPr>
            <a:r>
              <a:rPr lang="uk-UA" dirty="0"/>
              <a:t>Навушники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275856" y="1954035"/>
            <a:ext cx="2530624" cy="17281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dirty="0"/>
              <a:t>Миша</a:t>
            </a:r>
          </a:p>
          <a:p>
            <a:pPr marL="0" indent="0" algn="ctr">
              <a:buNone/>
            </a:pPr>
            <a:r>
              <a:rPr lang="uk-UA" dirty="0" err="1"/>
              <a:t>Проєктор</a:t>
            </a:r>
            <a:endParaRPr lang="uk-UA" dirty="0"/>
          </a:p>
          <a:p>
            <a:pPr marL="0" indent="0" algn="ctr">
              <a:buNone/>
            </a:pPr>
            <a:r>
              <a:rPr lang="uk-UA" dirty="0"/>
              <a:t>Навушники</a:t>
            </a: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286618" y="1916832"/>
            <a:ext cx="2530624" cy="17281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dirty="0"/>
              <a:t>Клавіатура</a:t>
            </a:r>
          </a:p>
          <a:p>
            <a:pPr marL="0" indent="0" algn="ctr">
              <a:buNone/>
            </a:pPr>
            <a:r>
              <a:rPr lang="uk-UA" dirty="0"/>
              <a:t>Сканер</a:t>
            </a:r>
          </a:p>
          <a:p>
            <a:pPr marL="0" indent="0" algn="ctr">
              <a:buNone/>
            </a:pPr>
            <a:r>
              <a:rPr lang="uk-UA" dirty="0"/>
              <a:t>Фотокамера</a:t>
            </a:r>
            <a:endParaRPr lang="ru-RU" dirty="0"/>
          </a:p>
        </p:txBody>
      </p:sp>
      <p:pic>
        <p:nvPicPr>
          <p:cNvPr id="6" name="Picture 3" descr="C:\Users\User\AppData\Local\Temp\Rar$DRa17652.16640\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5" r="89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16" y="3669105"/>
            <a:ext cx="3104940" cy="219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AppData\Local\Temp\Rar$DRa17652.12013\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00" r="89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645024"/>
            <a:ext cx="3096344" cy="218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ser\AppData\Local\Temp\Rar$DRa17652.20089\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556" r="89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753" y="3614864"/>
            <a:ext cx="3181664" cy="224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54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Пристрої виведення інформації: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1"/>
            <a:ext cx="2530624" cy="172819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dirty="0"/>
              <a:t>Принтер</a:t>
            </a:r>
          </a:p>
          <a:p>
            <a:pPr marL="0" indent="0" algn="ctr">
              <a:buNone/>
            </a:pPr>
            <a:r>
              <a:rPr lang="uk-UA" dirty="0"/>
              <a:t>Монітор</a:t>
            </a:r>
          </a:p>
          <a:p>
            <a:pPr marL="0" indent="0" algn="ctr">
              <a:buNone/>
            </a:pPr>
            <a:r>
              <a:rPr lang="uk-UA" dirty="0"/>
              <a:t>Навушники</a:t>
            </a:r>
            <a:endParaRPr lang="ru-RU" dirty="0"/>
          </a:p>
        </p:txBody>
      </p:sp>
      <p:pic>
        <p:nvPicPr>
          <p:cNvPr id="6" name="Picture 3" descr="C:\Users\User\AppData\Local\Temp\Rar$DRa17652.16640\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5" r="89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16" y="3669105"/>
            <a:ext cx="3104940" cy="219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21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74638"/>
            <a:ext cx="9125416" cy="1642194"/>
          </a:xfrm>
        </p:spPr>
        <p:txBody>
          <a:bodyPr>
            <a:noAutofit/>
          </a:bodyPr>
          <a:lstStyle/>
          <a:p>
            <a:r>
              <a:rPr lang="uk-UA" sz="3600" dirty="0" smtClean="0"/>
              <a:t>Текстовий об’єкт має такі </a:t>
            </a:r>
            <a:r>
              <a:rPr lang="uk-UA" sz="3600" b="1" dirty="0" smtClean="0"/>
              <a:t>властивості</a:t>
            </a:r>
            <a:r>
              <a:rPr lang="uk-UA" sz="3600" dirty="0" smtClean="0"/>
              <a:t>: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2800666" cy="17281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err="1" smtClean="0"/>
              <a:t>Розташування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257866" y="2348880"/>
            <a:ext cx="2883921" cy="18722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uk-UA" sz="3000" dirty="0" smtClean="0"/>
              <a:t>Вирівнювання,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uk-UA" sz="3000" dirty="0"/>
              <a:t>к</a:t>
            </a:r>
            <a:r>
              <a:rPr lang="uk-UA" sz="3000" dirty="0" smtClean="0"/>
              <a:t>олір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None/>
            </a:pPr>
            <a:endParaRPr lang="ru-RU" sz="30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286618" y="2348880"/>
            <a:ext cx="2530624" cy="172819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dirty="0" smtClean="0"/>
              <a:t>Розмір,</a:t>
            </a:r>
          </a:p>
          <a:p>
            <a:pPr marL="0" indent="0" algn="ctr">
              <a:buFont typeface="Arial" pitchFamily="34" charset="0"/>
              <a:buNone/>
            </a:pPr>
            <a:r>
              <a:rPr lang="uk-UA" dirty="0" smtClean="0"/>
              <a:t>шрифт,</a:t>
            </a:r>
          </a:p>
          <a:p>
            <a:pPr marL="0" indent="0" algn="ctr">
              <a:buFont typeface="Arial" pitchFamily="34" charset="0"/>
              <a:buNone/>
            </a:pPr>
            <a:r>
              <a:rPr lang="uk-UA" dirty="0"/>
              <a:t>к</a:t>
            </a:r>
            <a:r>
              <a:rPr lang="uk-UA" dirty="0" smtClean="0"/>
              <a:t>олір,</a:t>
            </a:r>
          </a:p>
          <a:p>
            <a:pPr marL="0" indent="0" algn="ctr">
              <a:buFont typeface="Arial" pitchFamily="34" charset="0"/>
              <a:buNone/>
            </a:pPr>
            <a:r>
              <a:rPr lang="uk-UA" dirty="0" smtClean="0"/>
              <a:t>накреслення</a:t>
            </a:r>
            <a:endParaRPr lang="ru-RU" dirty="0"/>
          </a:p>
        </p:txBody>
      </p:sp>
      <p:pic>
        <p:nvPicPr>
          <p:cNvPr id="6" name="Picture 3" descr="C:\Users\User\AppData\Local\Temp\Rar$DRa17652.16640\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5" r="89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16" y="4042258"/>
            <a:ext cx="3104940" cy="219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AppData\Local\Temp\Rar$DRa17652.12013\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00" r="89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976326"/>
            <a:ext cx="3096344" cy="218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ser\AppData\Local\Temp\Rar$DRa17652.20089\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556" r="89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753" y="3916009"/>
            <a:ext cx="3181664" cy="224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54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74638"/>
            <a:ext cx="9125416" cy="1642194"/>
          </a:xfrm>
        </p:spPr>
        <p:txBody>
          <a:bodyPr>
            <a:noAutofit/>
          </a:bodyPr>
          <a:lstStyle/>
          <a:p>
            <a:r>
              <a:rPr lang="uk-UA" sz="3600" dirty="0" smtClean="0"/>
              <a:t>Текстовий об’єкт має такі </a:t>
            </a:r>
            <a:r>
              <a:rPr lang="uk-UA" sz="3600" b="1" dirty="0" smtClean="0"/>
              <a:t>властивості</a:t>
            </a:r>
            <a:r>
              <a:rPr lang="uk-UA" sz="3600" dirty="0" smtClean="0"/>
              <a:t>:</a:t>
            </a:r>
            <a:endParaRPr lang="ru-RU" sz="36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286618" y="2348880"/>
            <a:ext cx="2530624" cy="172819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dirty="0" smtClean="0"/>
              <a:t>Розмір,</a:t>
            </a:r>
          </a:p>
          <a:p>
            <a:pPr marL="0" indent="0" algn="ctr">
              <a:buFont typeface="Arial" pitchFamily="34" charset="0"/>
              <a:buNone/>
            </a:pPr>
            <a:r>
              <a:rPr lang="uk-UA" dirty="0" smtClean="0"/>
              <a:t>шрифт,</a:t>
            </a:r>
          </a:p>
          <a:p>
            <a:pPr marL="0" indent="0" algn="ctr">
              <a:buFont typeface="Arial" pitchFamily="34" charset="0"/>
              <a:buNone/>
            </a:pPr>
            <a:r>
              <a:rPr lang="uk-UA" dirty="0"/>
              <a:t>к</a:t>
            </a:r>
            <a:r>
              <a:rPr lang="uk-UA" dirty="0" smtClean="0"/>
              <a:t>олір,</a:t>
            </a:r>
          </a:p>
          <a:p>
            <a:pPr marL="0" indent="0" algn="ctr">
              <a:buFont typeface="Arial" pitchFamily="34" charset="0"/>
              <a:buNone/>
            </a:pPr>
            <a:r>
              <a:rPr lang="uk-UA" dirty="0" smtClean="0"/>
              <a:t>накреслення</a:t>
            </a:r>
            <a:endParaRPr lang="ru-RU" dirty="0"/>
          </a:p>
        </p:txBody>
      </p:sp>
      <p:pic>
        <p:nvPicPr>
          <p:cNvPr id="9" name="Picture 4" descr="C:\Users\User\AppData\Local\Temp\Rar$DRa17652.20089\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556" r="89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753" y="3916009"/>
            <a:ext cx="3181664" cy="224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34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1656184"/>
          </a:xfrm>
        </p:spPr>
        <p:txBody>
          <a:bodyPr>
            <a:noAutofit/>
          </a:bodyPr>
          <a:lstStyle/>
          <a:p>
            <a:r>
              <a:rPr lang="uk-UA" sz="4800" dirty="0" smtClean="0"/>
              <a:t>Які бібліотеки є у вашому населеному пункті?</a:t>
            </a:r>
            <a:endParaRPr lang="uk-UA" sz="4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85" y="1802507"/>
            <a:ext cx="8396155" cy="47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39952" y="6536377"/>
            <a:ext cx="48965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 smtClean="0"/>
              <a:t>Зображення: </a:t>
            </a:r>
            <a:r>
              <a:rPr lang="en-US" sz="1200" dirty="0" smtClean="0"/>
              <a:t>https</a:t>
            </a:r>
            <a:r>
              <a:rPr lang="en-US" sz="1200" dirty="0"/>
              <a:t>://www.work.ua/articles/reading-with-work-ua/1532/</a:t>
            </a:r>
            <a:endParaRPr lang="uk-UA" sz="1200" dirty="0"/>
          </a:p>
        </p:txBody>
      </p:sp>
    </p:spTree>
    <p:extLst>
      <p:ext uri="{BB962C8B-B14F-4D97-AF65-F5344CB8AC3E}">
        <p14:creationId xmlns:p14="http://schemas.microsoft.com/office/powerpoint/2010/main" val="271022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Читання з маркуванням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72816"/>
            <a:ext cx="8352928" cy="32403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4800" b="1" dirty="0" smtClean="0">
                <a:solidFill>
                  <a:srgbClr val="FF0000"/>
                </a:solidFill>
              </a:rPr>
              <a:t>+</a:t>
            </a:r>
            <a:r>
              <a:rPr lang="uk-UA" sz="2800" b="1" dirty="0" smtClean="0"/>
              <a:t>    «Я це знав/знала»</a:t>
            </a:r>
          </a:p>
          <a:p>
            <a:pPr marL="0" indent="0">
              <a:buNone/>
            </a:pPr>
            <a:r>
              <a:rPr lang="uk-UA" sz="4800" b="1" dirty="0" smtClean="0">
                <a:solidFill>
                  <a:srgbClr val="FF0000"/>
                </a:solidFill>
              </a:rPr>
              <a:t>-</a:t>
            </a:r>
            <a:r>
              <a:rPr lang="uk-UA" sz="2800" b="1" dirty="0" smtClean="0"/>
              <a:t>    «Для мене це нова інформація»</a:t>
            </a:r>
          </a:p>
          <a:p>
            <a:pPr marL="0" indent="0">
              <a:buNone/>
            </a:pPr>
            <a:r>
              <a:rPr lang="uk-UA" sz="4800" b="1" dirty="0">
                <a:solidFill>
                  <a:srgbClr val="FF0000"/>
                </a:solidFill>
              </a:rPr>
              <a:t>!</a:t>
            </a:r>
            <a:r>
              <a:rPr lang="uk-UA" sz="4800" b="1" dirty="0" smtClean="0">
                <a:solidFill>
                  <a:srgbClr val="FF0000"/>
                </a:solidFill>
              </a:rPr>
              <a:t> </a:t>
            </a:r>
            <a:r>
              <a:rPr lang="uk-UA" sz="2800" b="1" dirty="0" smtClean="0"/>
              <a:t>   «Мене вразила, здивувала, зацікавила </a:t>
            </a:r>
          </a:p>
          <a:p>
            <a:pPr marL="0" indent="0">
              <a:buNone/>
            </a:pPr>
            <a:r>
              <a:rPr lang="uk-UA" sz="2800" b="1" dirty="0"/>
              <a:t> </a:t>
            </a:r>
            <a:r>
              <a:rPr lang="uk-UA" sz="2800" b="1" dirty="0" smtClean="0"/>
              <a:t>     ця інформація»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084168" y="6016980"/>
            <a:ext cx="2845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err="1" smtClean="0"/>
              <a:t>Стор</a:t>
            </a:r>
            <a:r>
              <a:rPr lang="uk-UA" sz="2400" b="1" dirty="0" smtClean="0"/>
              <a:t>. 62 підручника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326533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38736" cy="634082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Обговорюємо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52716" y="3501008"/>
            <a:ext cx="2367756" cy="2664296"/>
          </a:xfrm>
        </p:spPr>
        <p:txBody>
          <a:bodyPr>
            <a:normAutofit/>
          </a:bodyPr>
          <a:lstStyle/>
          <a:p>
            <a:r>
              <a:rPr lang="uk-UA" dirty="0" smtClean="0"/>
              <a:t>Що вас здивувало чи вразило?</a:t>
            </a:r>
            <a:endParaRPr lang="uk-UA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503548" y="1340768"/>
            <a:ext cx="3420380" cy="115212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 smtClean="0"/>
              <a:t>Яка інформація виявилась для вас новою?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25458"/>
            <a:ext cx="5057577" cy="295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3356992"/>
            <a:ext cx="6276503" cy="327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13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Корисні посилання: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https://www.britannica.com/</a:t>
            </a:r>
            <a:endParaRPr lang="uk-UA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://vue.gov.ua</a:t>
            </a:r>
            <a:r>
              <a:rPr lang="en-US" dirty="0" smtClean="0">
                <a:hlinkClick r:id="rId2"/>
              </a:rPr>
              <a:t>/</a:t>
            </a:r>
            <a:endParaRPr lang="uk-UA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://uk.wikipedia.org/wiki</a:t>
            </a:r>
            <a:r>
              <a:rPr lang="en-US" dirty="0" smtClean="0">
                <a:hlinkClick r:id="rId2"/>
              </a:rPr>
              <a:t>/</a:t>
            </a:r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9118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Нейропсихологічна гра _Майстерні руки_ (повтори, якщо зможеш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980728"/>
            <a:ext cx="8762628" cy="4929411"/>
          </a:xfrm>
        </p:spPr>
      </p:pic>
      <p:sp>
        <p:nvSpPr>
          <p:cNvPr id="2" name="TextBox 1"/>
          <p:cNvSpPr txBox="1"/>
          <p:nvPr/>
        </p:nvSpPr>
        <p:spPr>
          <a:xfrm>
            <a:off x="251520" y="232321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+mj-lt"/>
                <a:ea typeface="+mj-ea"/>
                <a:cs typeface="+mj-cs"/>
              </a:rPr>
              <a:t>Хвилинка розвантаження. Вправи для рук</a:t>
            </a:r>
            <a:endParaRPr lang="uk-UA" sz="36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92488" y="645333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dirty="0" smtClean="0"/>
              <a:t>Режим доступу: </a:t>
            </a:r>
            <a:r>
              <a:rPr lang="en-US" sz="1200" dirty="0" smtClean="0"/>
              <a:t>https</a:t>
            </a:r>
            <a:r>
              <a:rPr lang="en-US" sz="1200" dirty="0"/>
              <a:t>://www.youtube.com/watch?v=H3jbfL0zUYo</a:t>
            </a:r>
            <a:endParaRPr lang="uk-UA" sz="1200" dirty="0"/>
          </a:p>
        </p:txBody>
      </p:sp>
    </p:spTree>
    <p:extLst>
      <p:ext uri="{BB962C8B-B14F-4D97-AF65-F5344CB8AC3E}">
        <p14:creationId xmlns:p14="http://schemas.microsoft.com/office/powerpoint/2010/main" val="338150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/>
              <a:t>Повторюємо вивчене з </a:t>
            </a:r>
            <a:br>
              <a:rPr lang="uk-UA" b="1" dirty="0" smtClean="0"/>
            </a:br>
            <a:r>
              <a:rPr lang="uk-UA" b="1" dirty="0" smtClean="0">
                <a:hlinkClick r:id="rId2"/>
              </a:rPr>
              <a:t>ШІСТЬМА ЦЕГЛИНКАМИ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3610744" cy="4065315"/>
          </a:xfrm>
        </p:spPr>
        <p:txBody>
          <a:bodyPr/>
          <a:lstStyle/>
          <a:p>
            <a:r>
              <a:rPr lang="uk-UA" dirty="0" smtClean="0"/>
              <a:t>Оберіть правильну відповідь та покажіть потрібну цеглинку</a:t>
            </a:r>
            <a:endParaRPr lang="ru-RU" dirty="0"/>
          </a:p>
        </p:txBody>
      </p:sp>
      <p:pic>
        <p:nvPicPr>
          <p:cNvPr id="1026" name="Picture 2" descr="C:\Users\User\AppData\Local\Temp\Rar$DRa17652.12013\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00" r="89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264" y="2772161"/>
            <a:ext cx="3669112" cy="259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AppData\Local\Temp\Rar$DRa17652.16640\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5" r="89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264" y="1340768"/>
            <a:ext cx="3691456" cy="260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AppData\Local\Temp\Rar$DRa17652.20089\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556" r="89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872" y="4237581"/>
            <a:ext cx="3635896" cy="257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4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Уроки\ІТ\ТБ\tmp861729498914095105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52533"/>
            <a:ext cx="6768752" cy="543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Уроки\ІТ\ТБ\1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t="3793" r="4303" b="79206"/>
          <a:stretch/>
        </p:blipFill>
        <p:spPr bwMode="auto">
          <a:xfrm rot="976901">
            <a:off x="3489182" y="803261"/>
            <a:ext cx="5847108" cy="81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93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04248" y="5312511"/>
            <a:ext cx="2125041" cy="1143000"/>
          </a:xfrm>
        </p:spPr>
        <p:txBody>
          <a:bodyPr>
            <a:normAutofit/>
          </a:bodyPr>
          <a:lstStyle/>
          <a:p>
            <a:pPr algn="l"/>
            <a:r>
              <a:rPr lang="uk-UA" sz="3600" b="1" dirty="0" err="1" smtClean="0"/>
              <a:t>стор</a:t>
            </a:r>
            <a:r>
              <a:rPr lang="uk-UA" sz="3600" b="1" dirty="0" smtClean="0"/>
              <a:t>. 63</a:t>
            </a:r>
            <a:endParaRPr lang="ru-RU" sz="3600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7" y="164708"/>
            <a:ext cx="6332317" cy="643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13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Ключові слова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Які три головних слова, поняття ви запам’ятали з матеріалу сьогоднішнього уроку?</a:t>
            </a:r>
          </a:p>
          <a:p>
            <a:endParaRPr lang="uk-UA" dirty="0" smtClean="0"/>
          </a:p>
          <a:p>
            <a:r>
              <a:rPr lang="uk-UA" dirty="0" smtClean="0"/>
              <a:t>Які у вас виникли питання?</a:t>
            </a:r>
          </a:p>
          <a:p>
            <a:r>
              <a:rPr lang="uk-UA" dirty="0" smtClean="0"/>
              <a:t>У чому потребуєте допомоги?</a:t>
            </a:r>
          </a:p>
          <a:p>
            <a:r>
              <a:rPr lang="uk-UA" dirty="0" smtClean="0"/>
              <a:t>Що виявилось найлегшим та найпростішим?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8861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Найдивовижніші книги світу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103" y="1052736"/>
            <a:ext cx="9018634" cy="5073427"/>
          </a:xfrm>
        </p:spPr>
      </p:pic>
    </p:spTree>
    <p:extLst>
      <p:ext uri="{BB962C8B-B14F-4D97-AF65-F5344CB8AC3E}">
        <p14:creationId xmlns:p14="http://schemas.microsoft.com/office/powerpoint/2010/main" val="14835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/>
          </a:bodyPr>
          <a:lstStyle/>
          <a:p>
            <a:r>
              <a:rPr lang="uk-UA" dirty="0" smtClean="0"/>
              <a:t>Елементи </a:t>
            </a:r>
            <a:r>
              <a:rPr lang="uk-UA" b="1" dirty="0" smtClean="0"/>
              <a:t>таблиці</a:t>
            </a:r>
            <a:r>
              <a:rPr lang="uk-UA" dirty="0" smtClean="0"/>
              <a:t> в текстовому редакторі: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2530624" cy="1728192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/>
              <a:t>Рядки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275856" y="2276872"/>
            <a:ext cx="2530624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dirty="0" smtClean="0"/>
              <a:t>Вікно</a:t>
            </a: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286618" y="2276872"/>
            <a:ext cx="2530624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dirty="0" smtClean="0"/>
              <a:t>Стовпці</a:t>
            </a:r>
            <a:endParaRPr lang="ru-RU" dirty="0"/>
          </a:p>
        </p:txBody>
      </p:sp>
      <p:pic>
        <p:nvPicPr>
          <p:cNvPr id="6" name="Picture 3" descr="C:\Users\User\AppData\Local\Temp\Rar$DRa17652.16640\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5" r="89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16" y="3669105"/>
            <a:ext cx="3104940" cy="219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AppData\Local\Temp\Rar$DRa17652.12013\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00" r="89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645024"/>
            <a:ext cx="3096344" cy="218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ser\AppData\Local\Temp\Rar$DRa17652.20089\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556" r="89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753" y="3614864"/>
            <a:ext cx="3181664" cy="224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28122" y="5864745"/>
            <a:ext cx="60655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/>
              <a:t>Може </a:t>
            </a:r>
            <a:r>
              <a:rPr lang="uk-UA" sz="3600" b="1" dirty="0"/>
              <a:t>бути кілька відповідей</a:t>
            </a:r>
          </a:p>
        </p:txBody>
      </p:sp>
    </p:spTree>
    <p:extLst>
      <p:ext uri="{BB962C8B-B14F-4D97-AF65-F5344CB8AC3E}">
        <p14:creationId xmlns:p14="http://schemas.microsoft.com/office/powerpoint/2010/main" val="411693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/>
          </a:bodyPr>
          <a:lstStyle/>
          <a:p>
            <a:r>
              <a:rPr lang="uk-UA" dirty="0" smtClean="0"/>
              <a:t>Елементи </a:t>
            </a:r>
            <a:r>
              <a:rPr lang="uk-UA" b="1" dirty="0" smtClean="0"/>
              <a:t>таблиці</a:t>
            </a:r>
            <a:r>
              <a:rPr lang="uk-UA" dirty="0" smtClean="0"/>
              <a:t> в текстовому редакторі: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2530624" cy="1728192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/>
              <a:t>Рядки</a:t>
            </a: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286618" y="2276872"/>
            <a:ext cx="2530624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dirty="0" smtClean="0"/>
              <a:t>Стовпці</a:t>
            </a:r>
            <a:endParaRPr lang="ru-RU" dirty="0"/>
          </a:p>
        </p:txBody>
      </p:sp>
      <p:pic>
        <p:nvPicPr>
          <p:cNvPr id="6" name="Picture 3" descr="C:\Users\User\AppData\Local\Temp\Rar$DRa17652.16640\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5" r="89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16" y="3669105"/>
            <a:ext cx="3104940" cy="219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ser\AppData\Local\Temp\Rar$DRa17652.20089\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556" r="89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753" y="3614864"/>
            <a:ext cx="3181664" cy="224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528122" y="5864745"/>
            <a:ext cx="60655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/>
              <a:t>Може </a:t>
            </a:r>
            <a:r>
              <a:rPr lang="uk-UA" sz="3600" b="1" dirty="0"/>
              <a:t>бути кілька відповідей</a:t>
            </a:r>
          </a:p>
        </p:txBody>
      </p:sp>
    </p:spTree>
    <p:extLst>
      <p:ext uri="{BB962C8B-B14F-4D97-AF65-F5344CB8AC3E}">
        <p14:creationId xmlns:p14="http://schemas.microsoft.com/office/powerpoint/2010/main" val="62211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16" y="274638"/>
            <a:ext cx="8793572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Розміщення таблиці, малюнка, тексту ЗЛІВА, СПРАВА, ПО ЦЕНТРУ це: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1"/>
            <a:ext cx="2530624" cy="17281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 smtClean="0"/>
              <a:t>Обтікання текстом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059831" y="1954035"/>
            <a:ext cx="2883921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dirty="0" err="1" smtClean="0"/>
              <a:t>Вирівнювання</a:t>
            </a: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286618" y="1916832"/>
            <a:ext cx="2530624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dirty="0" smtClean="0"/>
              <a:t>Вставлення</a:t>
            </a:r>
          </a:p>
        </p:txBody>
      </p:sp>
      <p:pic>
        <p:nvPicPr>
          <p:cNvPr id="6" name="Picture 3" descr="C:\Users\User\AppData\Local\Temp\Rar$DRa17652.16640\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5" r="89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16" y="3669105"/>
            <a:ext cx="3104940" cy="219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AppData\Local\Temp\Rar$DRa17652.12013\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00" r="89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645024"/>
            <a:ext cx="3096344" cy="218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ser\AppData\Local\Temp\Rar$DRa17652.20089\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556" r="89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753" y="3614864"/>
            <a:ext cx="3181664" cy="224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51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16" y="274638"/>
            <a:ext cx="8793572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Розміщення таблиці, малюнка, тексту ЗЛІВА, СПРАВА, ПО ЦЕНТРУ це: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059831" y="1954035"/>
            <a:ext cx="2883921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dirty="0" err="1" smtClean="0"/>
              <a:t>Вирівнювання</a:t>
            </a:r>
            <a:endParaRPr lang="ru-RU" dirty="0"/>
          </a:p>
        </p:txBody>
      </p:sp>
      <p:pic>
        <p:nvPicPr>
          <p:cNvPr id="8" name="Picture 2" descr="C:\Users\User\AppData\Local\Temp\Rar$DRa17652.12013\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100" r="89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645024"/>
            <a:ext cx="3096344" cy="218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5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16" y="274638"/>
            <a:ext cx="8793572" cy="185821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Програма, яка дає можливість працювати з малюнками, таблицями, схемами, формулами: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2530624" cy="17281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 smtClean="0"/>
              <a:t>Текстовий редактор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275856" y="2276872"/>
            <a:ext cx="2530624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dirty="0" smtClean="0"/>
              <a:t>Текстовий процесор</a:t>
            </a: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286618" y="2276872"/>
            <a:ext cx="2530624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dirty="0" smtClean="0"/>
              <a:t>Блокнот</a:t>
            </a:r>
            <a:endParaRPr lang="ru-RU" dirty="0"/>
          </a:p>
        </p:txBody>
      </p:sp>
      <p:pic>
        <p:nvPicPr>
          <p:cNvPr id="6" name="Picture 3" descr="C:\Users\User\AppData\Local\Temp\Rar$DRa17652.16640\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5" r="89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16" y="4042258"/>
            <a:ext cx="3104940" cy="219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AppData\Local\Temp\Rar$DRa17652.12013\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00" r="89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976327"/>
            <a:ext cx="3096344" cy="218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ser\AppData\Local\Temp\Rar$DRa17652.20089\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556" r="89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753" y="3988017"/>
            <a:ext cx="3181664" cy="224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90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16" y="274638"/>
            <a:ext cx="8793572" cy="185821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Програма, яка дає можливість працювати з малюнками, таблицями, схемами, формулами: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275856" y="2636912"/>
            <a:ext cx="2530624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dirty="0" smtClean="0"/>
              <a:t>Текстовий процесор</a:t>
            </a:r>
            <a:endParaRPr lang="ru-RU" dirty="0"/>
          </a:p>
        </p:txBody>
      </p:sp>
      <p:pic>
        <p:nvPicPr>
          <p:cNvPr id="8" name="Picture 2" descr="C:\Users\User\AppData\Local\Temp\Rar$DRa17652.12013\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100" r="89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976327"/>
            <a:ext cx="3096344" cy="218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91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Пристрої введення інформації: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1"/>
            <a:ext cx="2530624" cy="172819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dirty="0" smtClean="0"/>
              <a:t>Принтер</a:t>
            </a:r>
          </a:p>
          <a:p>
            <a:pPr marL="0" indent="0" algn="ctr">
              <a:buNone/>
            </a:pPr>
            <a:r>
              <a:rPr lang="uk-UA" dirty="0" smtClean="0"/>
              <a:t>Монітор</a:t>
            </a:r>
          </a:p>
          <a:p>
            <a:pPr marL="0" indent="0" algn="ctr">
              <a:buNone/>
            </a:pPr>
            <a:r>
              <a:rPr lang="uk-UA" dirty="0" smtClean="0"/>
              <a:t>Навушники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275856" y="1954035"/>
            <a:ext cx="2530624" cy="17281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dirty="0" smtClean="0"/>
              <a:t>Миша</a:t>
            </a:r>
          </a:p>
          <a:p>
            <a:pPr marL="0" indent="0" algn="ctr">
              <a:buFont typeface="Arial" pitchFamily="34" charset="0"/>
              <a:buNone/>
            </a:pPr>
            <a:r>
              <a:rPr lang="uk-UA" dirty="0" err="1" smtClean="0"/>
              <a:t>Проєктор</a:t>
            </a:r>
            <a:endParaRPr lang="uk-UA" dirty="0" smtClean="0"/>
          </a:p>
          <a:p>
            <a:pPr marL="0" indent="0" algn="ctr">
              <a:buFont typeface="Arial" pitchFamily="34" charset="0"/>
              <a:buNone/>
            </a:pPr>
            <a:r>
              <a:rPr lang="uk-UA" dirty="0" smtClean="0"/>
              <a:t>Навушники</a:t>
            </a: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286618" y="1916832"/>
            <a:ext cx="2530624" cy="17281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dirty="0" smtClean="0"/>
              <a:t>Клавіатура</a:t>
            </a:r>
          </a:p>
          <a:p>
            <a:pPr marL="0" indent="0" algn="ctr">
              <a:buFont typeface="Arial" pitchFamily="34" charset="0"/>
              <a:buNone/>
            </a:pPr>
            <a:r>
              <a:rPr lang="uk-UA" dirty="0" smtClean="0"/>
              <a:t>Сканер</a:t>
            </a:r>
          </a:p>
          <a:p>
            <a:pPr marL="0" indent="0" algn="ctr">
              <a:buFont typeface="Arial" pitchFamily="34" charset="0"/>
              <a:buNone/>
            </a:pPr>
            <a:r>
              <a:rPr lang="uk-UA" dirty="0" smtClean="0"/>
              <a:t>Відеокамера</a:t>
            </a:r>
            <a:endParaRPr lang="ru-RU" dirty="0"/>
          </a:p>
        </p:txBody>
      </p:sp>
      <p:pic>
        <p:nvPicPr>
          <p:cNvPr id="6" name="Picture 3" descr="C:\Users\User\AppData\Local\Temp\Rar$DRa17652.16640\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5" r="89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16" y="3669105"/>
            <a:ext cx="3104940" cy="219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AppData\Local\Temp\Rar$DRa17652.12013\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00" r="89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645024"/>
            <a:ext cx="3096344" cy="218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ser\AppData\Local\Temp\Rar$DRa17652.20089\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556" r="89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753" y="3614864"/>
            <a:ext cx="3181664" cy="224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91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</TotalTime>
  <Words>319</Words>
  <Application>Microsoft Office PowerPoint</Application>
  <PresentationFormat>Экран (4:3)</PresentationFormat>
  <Paragraphs>93</Paragraphs>
  <Slides>23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Віртуальні бібліотеки, енциклопедії, словники</vt:lpstr>
      <vt:lpstr>Повторюємо вивчене з  ШІСТЬМА ЦЕГЛИНКАМИ</vt:lpstr>
      <vt:lpstr>Елементи таблиці в текстовому редакторі:</vt:lpstr>
      <vt:lpstr>Елементи таблиці в текстовому редакторі:</vt:lpstr>
      <vt:lpstr>Розміщення таблиці, малюнка, тексту ЗЛІВА, СПРАВА, ПО ЦЕНТРУ це:</vt:lpstr>
      <vt:lpstr>Розміщення таблиці, малюнка, тексту ЗЛІВА, СПРАВА, ПО ЦЕНТРУ це:</vt:lpstr>
      <vt:lpstr>Програма, яка дає можливість працювати з малюнками, таблицями, схемами, формулами:</vt:lpstr>
      <vt:lpstr>Програма, яка дає можливість працювати з малюнками, таблицями, схемами, формулами:</vt:lpstr>
      <vt:lpstr>Пристрої введення інформації:</vt:lpstr>
      <vt:lpstr>Пристрої введення інформації:</vt:lpstr>
      <vt:lpstr>Пристрої виведення інформації:</vt:lpstr>
      <vt:lpstr>Пристрої виведення інформації:</vt:lpstr>
      <vt:lpstr>Текстовий об’єкт має такі властивості:</vt:lpstr>
      <vt:lpstr>Текстовий об’єкт має такі властивості:</vt:lpstr>
      <vt:lpstr>Презентация PowerPoint</vt:lpstr>
      <vt:lpstr>Читання з маркуванням</vt:lpstr>
      <vt:lpstr>Обговорюємо</vt:lpstr>
      <vt:lpstr>Корисні посилання:</vt:lpstr>
      <vt:lpstr>Презентация PowerPoint</vt:lpstr>
      <vt:lpstr>Презентация PowerPoint</vt:lpstr>
      <vt:lpstr>стор. 63</vt:lpstr>
      <vt:lpstr>Ключові слова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55</cp:revision>
  <dcterms:created xsi:type="dcterms:W3CDTF">2021-09-22T18:57:25Z</dcterms:created>
  <dcterms:modified xsi:type="dcterms:W3CDTF">2022-07-08T02:34:21Z</dcterms:modified>
</cp:coreProperties>
</file>