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66" r:id="rId5"/>
    <p:sldId id="271" r:id="rId6"/>
    <p:sldId id="272" r:id="rId7"/>
    <p:sldId id="273" r:id="rId8"/>
    <p:sldId id="274" r:id="rId9"/>
    <p:sldId id="276" r:id="rId10"/>
    <p:sldId id="277" r:id="rId11"/>
    <p:sldId id="280" r:id="rId12"/>
    <p:sldId id="278" r:id="rId13"/>
    <p:sldId id="27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8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1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9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1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0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9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3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5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9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9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3F81D68-2D44-41E8-AD54-6FF59F05C289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DF5BD18-A51F-4C7E-9167-22725E5511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8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 thruBlk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128539" TargetMode="External"/><Relationship Id="rId2" Type="http://schemas.openxmlformats.org/officeDocument/2006/relationships/hyperlink" Target="https://learningapps.org/view39759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1057935"/>
            <a:ext cx="8001000" cy="1216025"/>
          </a:xfrm>
        </p:spPr>
        <p:txBody>
          <a:bodyPr anchor="ctr"/>
          <a:lstStyle/>
          <a:p>
            <a:r>
              <a:rPr lang="uk-UA" b="1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Способи подання повідомлення</a:t>
            </a:r>
            <a:endParaRPr lang="ru-RU" b="1" dirty="0">
              <a:solidFill>
                <a:srgbClr val="16165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4DECE-B3F4-48D3-AA1B-2E2B6857A426}"/>
              </a:ext>
            </a:extLst>
          </p:cNvPr>
          <p:cNvSpPr txBox="1"/>
          <p:nvPr/>
        </p:nvSpPr>
        <p:spPr>
          <a:xfrm>
            <a:off x="3275856" y="534715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Інформатика</a:t>
            </a:r>
            <a:r>
              <a:rPr lang="ru-RU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3 </a:t>
            </a:r>
            <a:r>
              <a:rPr lang="ru-RU" sz="2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клас</a:t>
            </a:r>
            <a:endParaRPr lang="ru-RU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C29E07-235D-4D4F-A267-89F68B3E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701357" cy="28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5CBC8-9620-430D-BB90-F98A753147A2}"/>
              </a:ext>
            </a:extLst>
          </p:cNvPr>
          <p:cNvSpPr txBox="1"/>
          <p:nvPr/>
        </p:nvSpPr>
        <p:spPr>
          <a:xfrm>
            <a:off x="5450889" y="5800065"/>
            <a:ext cx="371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Ірина Мисюренко</a:t>
            </a:r>
            <a:endParaRPr lang="ru-RU" sz="2800" b="1" i="1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04800"/>
            <a:ext cx="8001000" cy="863600"/>
          </a:xfrm>
        </p:spPr>
        <p:txBody>
          <a:bodyPr anchor="ctr"/>
          <a:lstStyle/>
          <a:p>
            <a:pPr algn="ctr"/>
            <a:r>
              <a:rPr lang="uk-UA" b="1" dirty="0">
                <a:solidFill>
                  <a:srgbClr val="000099"/>
                </a:solidFill>
              </a:rPr>
              <a:t>ФІЗКУЬТХВИЛИНКА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68400"/>
            <a:ext cx="7131050" cy="5384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Раз! Два! Час вставати:        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Будемо відпочивати.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Три! Чотири! Присідаймо,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Швидко втому проганяймо.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П’ять! Шість! Засміялись,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Кілька раз понахилялись.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Зайчик сонячний до нас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Завітав у вільний час.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Будем бігати, стрибати,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Щоб нам зайчика впіймати.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Прудко зайчик утікає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І промінчиками грає.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Сім! Вісім! Час настав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Повернутись нам до справ.</a:t>
            </a:r>
            <a:endParaRPr lang="ru-RU" sz="4400" b="1" i="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ru-RU" sz="19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484784"/>
            <a:ext cx="3469060" cy="3469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317432" cy="1216025"/>
          </a:xfrm>
        </p:spPr>
        <p:txBody>
          <a:bodyPr anchor="ctr">
            <a:norm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Правила роботи за комп'ютером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www.edu.cap.ru/home/5503/tehnika%20bezopasnosti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3746" y="1520825"/>
            <a:ext cx="7609560" cy="3832498"/>
          </a:xfr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332656"/>
            <a:ext cx="5733256" cy="1216025"/>
          </a:xfrm>
        </p:spPr>
        <p:txBody>
          <a:bodyPr anchor="ctr"/>
          <a:lstStyle/>
          <a:p>
            <a:r>
              <a:rPr lang="uk-UA" sz="3400" b="1" i="1" dirty="0">
                <a:solidFill>
                  <a:srgbClr val="002060"/>
                </a:solidFill>
              </a:rPr>
              <a:t>Працюємо за </a:t>
            </a:r>
            <a:r>
              <a:rPr lang="uk-UA" sz="3400" b="1" i="1" dirty="0" err="1">
                <a:solidFill>
                  <a:srgbClr val="002060"/>
                </a:solidFill>
              </a:rPr>
              <a:t>компютером</a:t>
            </a:r>
            <a:endParaRPr lang="ru-RU" sz="3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B59D5-EDC3-4DB9-A9F5-8B845035174D}"/>
              </a:ext>
            </a:extLst>
          </p:cNvPr>
          <p:cNvSpPr txBox="1"/>
          <p:nvPr/>
        </p:nvSpPr>
        <p:spPr>
          <a:xfrm>
            <a:off x="611560" y="2060848"/>
            <a:ext cx="792088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https://learningapps.org/view397591</a:t>
            </a:r>
            <a:endParaRPr lang="uk-UA" sz="4000" dirty="0">
              <a:solidFill>
                <a:srgbClr val="00B050"/>
              </a:solidFill>
            </a:endParaRPr>
          </a:p>
          <a:p>
            <a:endParaRPr lang="uk-UA" sz="4000" dirty="0">
              <a:solidFill>
                <a:srgbClr val="00B050"/>
              </a:solidFill>
            </a:endParaRPr>
          </a:p>
          <a:p>
            <a:r>
              <a:rPr lang="en-US" sz="40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https://learningapps.org/1128539</a:t>
            </a:r>
            <a:endParaRPr lang="uk-UA" sz="40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1549053" y="484256"/>
            <a:ext cx="6624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rgbClr val="002060"/>
                </a:solidFill>
                <a:latin typeface="Arial" charset="0"/>
              </a:rPr>
              <a:t>Дай відповіді на запитання</a:t>
            </a:r>
            <a:endParaRPr lang="ru-RU" sz="3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74898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 dirty="0">
                <a:latin typeface="Arial" charset="0"/>
              </a:rPr>
              <a:t>Про які способи подання повідомлень ти дізнався?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 dirty="0">
                <a:latin typeface="Arial" charset="0"/>
              </a:rPr>
              <a:t>Що ти дізнався про текстовий спосіб подання повідомлень?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 dirty="0">
                <a:latin typeface="Arial" charset="0"/>
              </a:rPr>
              <a:t>Розкажи про звуковий спосіб подання повідомлень.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000" b="1" dirty="0">
                <a:latin typeface="Arial" charset="0"/>
              </a:rPr>
              <a:t>Визнач, яким способом подано такі повідомлення: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uk-UA" sz="2000" b="1" dirty="0">
                <a:latin typeface="Arial" charset="0"/>
              </a:rPr>
              <a:t>а) розклад уроків;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uk-UA" sz="2000" b="1" dirty="0">
                <a:latin typeface="Arial" charset="0"/>
              </a:rPr>
              <a:t>б) дорожній знак “Діти йдуть до школи”;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uk-UA" sz="2000" b="1" dirty="0">
                <a:latin typeface="Arial" charset="0"/>
              </a:rPr>
              <a:t>в) дзвінок у театрі;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uk-UA" sz="2000" b="1" dirty="0">
                <a:latin typeface="Arial" charset="0"/>
              </a:rPr>
              <a:t>г) комп'ютерний малюнок;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uk-UA" sz="2000" b="1" dirty="0">
                <a:latin typeface="Arial" charset="0"/>
              </a:rPr>
              <a:t>д) сигнали ліхтарика;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uk-UA" sz="2000" b="1" dirty="0">
                <a:latin typeface="Arial" charset="0"/>
              </a:rPr>
              <a:t>е) афіша циркової вистави.</a:t>
            </a:r>
            <a:endParaRPr lang="ru-RU" sz="2000" b="1" dirty="0"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7629D5-6B4D-4205-A15B-F1E6982F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96" y="3392309"/>
            <a:ext cx="2981435" cy="327705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50D700-155B-427E-8C9C-2D0AF030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268760"/>
            <a:ext cx="6264696" cy="46924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457273"/>
            <a:ext cx="6264275" cy="1439863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Інформацію про навколишній світ ми отримуємо за допомогою органів чуття</a:t>
            </a:r>
          </a:p>
        </p:txBody>
      </p:sp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0093" y="1894577"/>
            <a:ext cx="603726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91680" y="8757"/>
            <a:ext cx="4824536" cy="1143000"/>
          </a:xfrm>
        </p:spPr>
        <p:txBody>
          <a:bodyPr anchor="ctr"/>
          <a:lstStyle/>
          <a:p>
            <a:pPr algn="ctr"/>
            <a:r>
              <a:rPr lang="uk-UA" sz="2500" b="1" dirty="0">
                <a:ln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передачі інформації ми використовуємо повідомлення.</a:t>
            </a:r>
            <a:endParaRPr lang="ru-RU" sz="2500" b="1" dirty="0">
              <a:ln>
                <a:solidFill>
                  <a:srgbClr val="00B05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40A49A-D806-4B3A-894E-29310449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9" y="1458351"/>
            <a:ext cx="4477625" cy="32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97CA4-B091-40DA-8B12-B2EBB1602742}"/>
              </a:ext>
            </a:extLst>
          </p:cNvPr>
          <p:cNvSpPr txBox="1"/>
          <p:nvPr/>
        </p:nvSpPr>
        <p:spPr>
          <a:xfrm>
            <a:off x="4572000" y="90872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 err="1"/>
              <a:t>Вибір</a:t>
            </a:r>
            <a:r>
              <a:rPr lang="ru-RU" sz="2000" i="1" dirty="0"/>
              <a:t> способу </a:t>
            </a:r>
            <a:r>
              <a:rPr lang="ru-RU" sz="2000" i="1" dirty="0" err="1"/>
              <a:t>подання</a:t>
            </a:r>
            <a:r>
              <a:rPr lang="ru-RU" sz="2000" i="1" dirty="0"/>
              <a:t> </a:t>
            </a:r>
            <a:r>
              <a:rPr lang="ru-RU" sz="2000" i="1" dirty="0" err="1"/>
              <a:t>повідомлень</a:t>
            </a:r>
            <a:r>
              <a:rPr lang="ru-RU" sz="2000" i="1" dirty="0"/>
              <a:t> </a:t>
            </a:r>
            <a:r>
              <a:rPr lang="ru-RU" sz="2000" i="1" dirty="0" err="1"/>
              <a:t>залежить</a:t>
            </a:r>
            <a:r>
              <a:rPr lang="ru-RU" sz="2000" i="1" dirty="0"/>
              <a:t> від того, </a:t>
            </a:r>
            <a:r>
              <a:rPr lang="ru-RU" sz="2000" i="1" dirty="0" err="1"/>
              <a:t>хто</a:t>
            </a:r>
            <a:r>
              <a:rPr lang="ru-RU" sz="2000" i="1" dirty="0"/>
              <a:t> </a:t>
            </a:r>
            <a:r>
              <a:rPr lang="ru-RU" sz="2000" i="1" dirty="0" err="1"/>
              <a:t>надсилає</a:t>
            </a:r>
            <a:r>
              <a:rPr lang="ru-RU" sz="2000" i="1" dirty="0"/>
              <a:t> </a:t>
            </a:r>
            <a:r>
              <a:rPr lang="ru-RU" sz="2000" i="1" dirty="0" err="1"/>
              <a:t>повідомлення</a:t>
            </a:r>
            <a:r>
              <a:rPr lang="ru-RU" sz="2000" i="1" dirty="0"/>
              <a:t> – </a:t>
            </a:r>
            <a:r>
              <a:rPr lang="ru-RU" sz="2000" i="1" dirty="0" err="1"/>
              <a:t>відправник</a:t>
            </a:r>
            <a:r>
              <a:rPr lang="ru-RU" sz="2000" i="1" dirty="0"/>
              <a:t>, кому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адресують</a:t>
            </a:r>
            <a:r>
              <a:rPr lang="ru-RU" sz="2000" i="1" dirty="0"/>
              <a:t> – </a:t>
            </a:r>
            <a:r>
              <a:rPr lang="ru-RU" sz="2000" i="1" dirty="0" err="1"/>
              <a:t>отримувача</a:t>
            </a:r>
            <a:r>
              <a:rPr lang="ru-RU" sz="2000" i="1" dirty="0"/>
              <a:t>, та способу </a:t>
            </a:r>
            <a:r>
              <a:rPr lang="ru-RU" sz="2000" i="1" dirty="0" err="1"/>
              <a:t>зв’язку</a:t>
            </a:r>
            <a:r>
              <a:rPr lang="ru-RU" sz="2000" i="1" dirty="0"/>
              <a:t> </a:t>
            </a:r>
            <a:r>
              <a:rPr lang="ru-RU" sz="2000" i="1" dirty="0" err="1"/>
              <a:t>між</a:t>
            </a:r>
            <a:r>
              <a:rPr lang="ru-RU" sz="2000" i="1" dirty="0"/>
              <a:t> ними – каналу </a:t>
            </a:r>
            <a:r>
              <a:rPr lang="ru-RU" sz="2000" i="1" dirty="0" err="1"/>
              <a:t>передавання</a:t>
            </a:r>
            <a:r>
              <a:rPr lang="ru-RU" sz="2000" i="1" dirty="0"/>
              <a:t> </a:t>
            </a:r>
            <a:r>
              <a:rPr lang="ru-RU" sz="2000" i="1" dirty="0" err="1"/>
              <a:t>повідомлень</a:t>
            </a:r>
            <a:r>
              <a:rPr lang="ru-RU" sz="2000" i="1" dirty="0"/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89FF9E-46D8-487C-A413-18A6A1E0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04" y="2855170"/>
            <a:ext cx="3528392" cy="15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6E034F-D5B3-4651-A477-BAC97BB076C0}"/>
              </a:ext>
            </a:extLst>
          </p:cNvPr>
          <p:cNvSpPr txBox="1"/>
          <p:nvPr/>
        </p:nvSpPr>
        <p:spPr>
          <a:xfrm>
            <a:off x="1106742" y="4811831"/>
            <a:ext cx="75154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 err="1"/>
              <a:t>Наприклад</a:t>
            </a:r>
            <a:r>
              <a:rPr lang="ru-RU" sz="2000" i="1" dirty="0"/>
              <a:t>, </a:t>
            </a:r>
            <a:r>
              <a:rPr lang="ru-RU" sz="2000" i="1" dirty="0" err="1"/>
              <a:t>своєму</a:t>
            </a:r>
            <a:r>
              <a:rPr lang="ru-RU" sz="2000" i="1" dirty="0"/>
              <a:t> </a:t>
            </a:r>
            <a:r>
              <a:rPr lang="ru-RU" sz="2000" i="1" dirty="0" err="1"/>
              <a:t>товаришу</a:t>
            </a:r>
            <a:r>
              <a:rPr lang="ru-RU" sz="2000" i="1" dirty="0"/>
              <a:t> з </a:t>
            </a:r>
            <a:r>
              <a:rPr lang="ru-RU" sz="2000" i="1" dirty="0" err="1"/>
              <a:t>іншої</a:t>
            </a:r>
            <a:r>
              <a:rPr lang="ru-RU" sz="2000" i="1" dirty="0"/>
              <a:t> </a:t>
            </a:r>
            <a:r>
              <a:rPr lang="ru-RU" sz="2000" i="1" dirty="0" err="1"/>
              <a:t>країни</a:t>
            </a:r>
            <a:r>
              <a:rPr lang="ru-RU" sz="2000" i="1" dirty="0"/>
              <a:t> </a:t>
            </a:r>
            <a:r>
              <a:rPr lang="ru-RU" sz="2000" i="1" dirty="0" err="1"/>
              <a:t>ти</a:t>
            </a:r>
            <a:r>
              <a:rPr lang="ru-RU" sz="2000" i="1" dirty="0"/>
              <a:t> </a:t>
            </a:r>
            <a:r>
              <a:rPr lang="ru-RU" sz="2000" i="1" dirty="0" err="1"/>
              <a:t>можеш</a:t>
            </a:r>
            <a:r>
              <a:rPr lang="ru-RU" sz="2000" i="1" dirty="0"/>
              <a:t> </a:t>
            </a:r>
            <a:r>
              <a:rPr lang="ru-RU" sz="2000" i="1" dirty="0" err="1"/>
              <a:t>передати</a:t>
            </a:r>
            <a:r>
              <a:rPr lang="ru-RU" sz="2000" i="1" dirty="0"/>
              <a:t> </a:t>
            </a:r>
            <a:r>
              <a:rPr lang="ru-RU" sz="2000" i="1" dirty="0" err="1"/>
              <a:t>привітання</a:t>
            </a:r>
            <a:r>
              <a:rPr lang="ru-RU" sz="2000" i="1" dirty="0"/>
              <a:t> з Днем </a:t>
            </a:r>
            <a:r>
              <a:rPr lang="ru-RU" sz="2000" i="1" dirty="0" err="1"/>
              <a:t>народження</a:t>
            </a:r>
            <a:r>
              <a:rPr lang="ru-RU" sz="2000" i="1" dirty="0"/>
              <a:t> </a:t>
            </a:r>
            <a:r>
              <a:rPr lang="ru-RU" sz="2000" i="1" dirty="0" err="1"/>
              <a:t>різними</a:t>
            </a:r>
            <a:r>
              <a:rPr lang="ru-RU" sz="2000" i="1" dirty="0"/>
              <a:t> способами. При </a:t>
            </a:r>
            <a:r>
              <a:rPr lang="ru-RU" sz="2000" i="1" dirty="0" err="1"/>
              <a:t>цьому</a:t>
            </a:r>
            <a:r>
              <a:rPr lang="ru-RU" sz="2000" i="1" dirty="0"/>
              <a:t> </a:t>
            </a:r>
            <a:r>
              <a:rPr lang="ru-RU" sz="2000" i="1" dirty="0" err="1"/>
              <a:t>необхідно</a:t>
            </a:r>
            <a:r>
              <a:rPr lang="ru-RU" sz="2000" i="1" dirty="0"/>
              <a:t> </a:t>
            </a:r>
            <a:r>
              <a:rPr lang="ru-RU" sz="2000" i="1" dirty="0" err="1"/>
              <a:t>врахувати</a:t>
            </a:r>
            <a:r>
              <a:rPr lang="ru-RU" sz="2000" i="1" dirty="0"/>
              <a:t>: </a:t>
            </a:r>
            <a:r>
              <a:rPr lang="ru-RU" sz="2000" i="1" dirty="0" err="1"/>
              <a:t>мови</a:t>
            </a:r>
            <a:r>
              <a:rPr lang="ru-RU" sz="2000" i="1" dirty="0"/>
              <a:t>, </a:t>
            </a:r>
            <a:r>
              <a:rPr lang="ru-RU" sz="2000" i="1" dirty="0" err="1"/>
              <a:t>якими</a:t>
            </a:r>
            <a:r>
              <a:rPr lang="ru-RU" sz="2000" i="1" dirty="0"/>
              <a:t> </a:t>
            </a:r>
            <a:r>
              <a:rPr lang="ru-RU" sz="2000" i="1" dirty="0" err="1"/>
              <a:t>ви</a:t>
            </a:r>
            <a:r>
              <a:rPr lang="ru-RU" sz="2000" i="1" dirty="0"/>
              <a:t> </a:t>
            </a:r>
            <a:r>
              <a:rPr lang="ru-RU" sz="2000" i="1" dirty="0" err="1"/>
              <a:t>володієте</a:t>
            </a:r>
            <a:r>
              <a:rPr lang="ru-RU" sz="2000" i="1" dirty="0"/>
              <a:t>; </a:t>
            </a:r>
            <a:r>
              <a:rPr lang="ru-RU" sz="2000" i="1" dirty="0" err="1"/>
              <a:t>пристрої</a:t>
            </a:r>
            <a:r>
              <a:rPr lang="ru-RU" sz="2000" i="1" dirty="0"/>
              <a:t>, які </a:t>
            </a:r>
            <a:r>
              <a:rPr lang="ru-RU" sz="2000" i="1" dirty="0" err="1"/>
              <a:t>ви</a:t>
            </a:r>
            <a:r>
              <a:rPr lang="ru-RU" sz="2000" i="1" dirty="0"/>
              <a:t> </a:t>
            </a:r>
            <a:r>
              <a:rPr lang="ru-RU" sz="2000" i="1" dirty="0" err="1"/>
              <a:t>маєте</a:t>
            </a:r>
            <a:r>
              <a:rPr lang="ru-RU" sz="2000" i="1" dirty="0"/>
              <a:t>; </a:t>
            </a:r>
            <a:r>
              <a:rPr lang="ru-RU" sz="2000" i="1" dirty="0" err="1"/>
              <a:t>кошти</a:t>
            </a:r>
            <a:r>
              <a:rPr lang="ru-RU" sz="2000" i="1" dirty="0"/>
              <a:t>, на які </a:t>
            </a:r>
            <a:r>
              <a:rPr lang="ru-RU" sz="2000" i="1" dirty="0" err="1"/>
              <a:t>ти</a:t>
            </a:r>
            <a:r>
              <a:rPr lang="ru-RU" sz="2000" i="1" dirty="0"/>
              <a:t> </a:t>
            </a:r>
            <a:r>
              <a:rPr lang="ru-RU" sz="2000" i="1" dirty="0" err="1"/>
              <a:t>можеш</a:t>
            </a:r>
            <a:r>
              <a:rPr lang="ru-RU" sz="2000" i="1" dirty="0"/>
              <a:t> </a:t>
            </a:r>
            <a:r>
              <a:rPr lang="ru-RU" sz="2000" i="1" dirty="0" err="1"/>
              <a:t>розраховувати</a:t>
            </a:r>
            <a:r>
              <a:rPr lang="ru-RU" sz="2000" i="1" dirty="0"/>
              <a:t>; </a:t>
            </a:r>
            <a:r>
              <a:rPr lang="ru-RU" sz="2000" i="1" dirty="0" err="1"/>
              <a:t>чи</a:t>
            </a:r>
            <a:r>
              <a:rPr lang="ru-RU" sz="2000" i="1" dirty="0"/>
              <a:t> </a:t>
            </a:r>
            <a:r>
              <a:rPr lang="ru-RU" sz="2000" i="1" dirty="0" err="1"/>
              <a:t>знаєш</a:t>
            </a:r>
            <a:r>
              <a:rPr lang="ru-RU" sz="2000" i="1" dirty="0"/>
              <a:t> </a:t>
            </a:r>
            <a:r>
              <a:rPr lang="ru-RU" sz="2000" i="1" dirty="0" err="1"/>
              <a:t>ти</a:t>
            </a:r>
            <a:r>
              <a:rPr lang="ru-RU" sz="2000" i="1" dirty="0"/>
              <a:t> адресу тощо.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849503" y="1013620"/>
            <a:ext cx="7669213" cy="1008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0" dirty="0" err="1">
                <a:solidFill>
                  <a:srgbClr val="000099"/>
                </a:solidFill>
                <a:effectLst/>
                <a:latin typeface="Georgia" panose="02040502050405020303" pitchFamily="18" charset="0"/>
              </a:rPr>
              <a:t>Текстові</a:t>
            </a:r>
            <a:r>
              <a:rPr lang="ru-RU" sz="4000" b="1" i="0" dirty="0">
                <a:solidFill>
                  <a:srgbClr val="00009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4000" b="1" i="0" dirty="0" err="1">
                <a:solidFill>
                  <a:srgbClr val="000099"/>
                </a:solidFill>
                <a:effectLst/>
                <a:latin typeface="Georgia" panose="02040502050405020303" pitchFamily="18" charset="0"/>
              </a:rPr>
              <a:t>повідомлення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3" y="47625"/>
            <a:ext cx="5300663" cy="1216025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Форми подачі повідомлень: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835216-8404-465C-B177-4F131E04C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4" y="1858964"/>
            <a:ext cx="2028825" cy="2257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EA9D1C-B6BE-4B22-9494-15E2FD62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669" y="2018165"/>
            <a:ext cx="1838325" cy="2486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5EDDA3-2EEE-4FCA-9625-F499A51DC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16" y="2018165"/>
            <a:ext cx="2857500" cy="1600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93F896-6254-4DE7-9570-DD9D274D5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75" y="4365104"/>
            <a:ext cx="2476500" cy="1847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656072-CE16-400B-9196-A46C6734E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091662"/>
            <a:ext cx="1428750" cy="1857375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8173A1F-1CAA-4064-B9E8-DDA857229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82195" y="4566102"/>
            <a:ext cx="22002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4E11761C-C235-4A69-A9E3-115F77356AE5}"/>
              </a:ext>
            </a:extLst>
          </p:cNvPr>
          <p:cNvSpPr txBox="1">
            <a:spLocks/>
          </p:cNvSpPr>
          <p:nvPr/>
        </p:nvSpPr>
        <p:spPr>
          <a:xfrm>
            <a:off x="539552" y="349291"/>
            <a:ext cx="7669213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Графічні</a:t>
            </a:r>
            <a:r>
              <a:rPr lang="ru-RU" sz="4000" b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повідомлення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BAA1E8-235E-47C4-A17A-02ADBA33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65416"/>
            <a:ext cx="7848872" cy="567480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72208CCF-8399-400F-BB2F-976AEF0AE3EB}"/>
              </a:ext>
            </a:extLst>
          </p:cNvPr>
          <p:cNvSpPr txBox="1">
            <a:spLocks/>
          </p:cNvSpPr>
          <p:nvPr/>
        </p:nvSpPr>
        <p:spPr>
          <a:xfrm>
            <a:off x="539552" y="349291"/>
            <a:ext cx="7669213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Звукові</a:t>
            </a:r>
            <a:r>
              <a:rPr lang="ru-RU" sz="4000" b="1" dirty="0">
                <a:solidFill>
                  <a:srgbClr val="000099"/>
                </a:solidFill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повідомлення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9EE071-91CC-46F0-9B4B-34182F36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08678"/>
            <a:ext cx="6657409" cy="48406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B87BBA-9516-4D4D-8E42-990946489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713" y="3429000"/>
            <a:ext cx="3114735" cy="255603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936490D1-75B5-4D0C-AEDE-E5DB1F67179B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7669213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Відео</a:t>
            </a:r>
            <a:r>
              <a:rPr lang="ru-RU" sz="4000" b="1" dirty="0">
                <a:solidFill>
                  <a:srgbClr val="000099"/>
                </a:solidFill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повідомлення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D4E60-4BD8-421A-B2FB-D10E8F33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18"/>
            <a:ext cx="2857500" cy="1600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BE99E7-2061-4D34-B459-BBE11BBB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2" y="1124744"/>
            <a:ext cx="3636765" cy="20365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0FC984-F83B-4101-B8EE-1453DB0EE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39" y="3429000"/>
            <a:ext cx="2863205" cy="28632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55D1B4-4DD4-44D7-B4D1-9E874FAA0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084" y="3785029"/>
            <a:ext cx="3507202" cy="196403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497" y="1122236"/>
            <a:ext cx="2167874" cy="302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111\Рабочий стол\збірка\1252523398_lookup_po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080193"/>
            <a:ext cx="3028950" cy="188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75420" y="3864554"/>
            <a:ext cx="4085806" cy="25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2E9471DC-B2C6-46F8-B0CB-BB7880B46604}"/>
              </a:ext>
            </a:extLst>
          </p:cNvPr>
          <p:cNvSpPr txBox="1">
            <a:spLocks/>
          </p:cNvSpPr>
          <p:nvPr/>
        </p:nvSpPr>
        <p:spPr>
          <a:xfrm>
            <a:off x="539552" y="349291"/>
            <a:ext cx="7669213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Сигнали</a:t>
            </a:r>
            <a:r>
              <a:rPr lang="ru-RU" sz="4000" b="1" dirty="0">
                <a:solidFill>
                  <a:srgbClr val="000099"/>
                </a:solidFill>
                <a:latin typeface="Georgia" panose="02040502050405020303" pitchFamily="18" charset="0"/>
              </a:rPr>
              <a:t>, жести, </a:t>
            </a: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міміка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075C72-7F7F-49D5-AB66-E4783A895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76" y="4452551"/>
            <a:ext cx="2069326" cy="17981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78A351-8698-40AD-A29C-8672D1969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636912"/>
            <a:ext cx="2524125" cy="189198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82C34064-9C1D-4464-9AD7-CB3F727FD9F4}"/>
              </a:ext>
            </a:extLst>
          </p:cNvPr>
          <p:cNvSpPr txBox="1">
            <a:spLocks/>
          </p:cNvSpPr>
          <p:nvPr/>
        </p:nvSpPr>
        <p:spPr>
          <a:xfrm>
            <a:off x="539552" y="349291"/>
            <a:ext cx="7669213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Комбіновані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4622F83-438B-4AAF-B244-8D8FD5E7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24223"/>
            <a:ext cx="5534844" cy="406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7950" y="1137210"/>
            <a:ext cx="3546289" cy="1897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761" y="1360217"/>
            <a:ext cx="2803838" cy="240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207</TotalTime>
  <Words>283</Words>
  <Application>Microsoft Office PowerPoint</Application>
  <PresentationFormat>Екран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Corbel</vt:lpstr>
      <vt:lpstr>Georgia</vt:lpstr>
      <vt:lpstr>Wingdings</vt:lpstr>
      <vt:lpstr>Основа</vt:lpstr>
      <vt:lpstr>Способи подання повідомлення</vt:lpstr>
      <vt:lpstr>Інформацію про навколишній світ ми отримуємо за допомогою органів чуття</vt:lpstr>
      <vt:lpstr>Для передачі інформації ми використовуємо повідомлення.</vt:lpstr>
      <vt:lpstr>Форми подачі повідомлень: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ФІЗКУЬТХВИЛИНКА</vt:lpstr>
      <vt:lpstr>Правила роботи за комп'ютером</vt:lpstr>
      <vt:lpstr>Працюємо за компютером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передачі інформації</dc:title>
  <dc:creator>Lenovo</dc:creator>
  <cp:lastModifiedBy>Ирина Мисюренко</cp:lastModifiedBy>
  <cp:revision>31</cp:revision>
  <dcterms:modified xsi:type="dcterms:W3CDTF">2022-07-06T18:48:03Z</dcterms:modified>
</cp:coreProperties>
</file>