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1D90-6438-4874-9B1A-2E16ACB7DEBF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B53E-E754-42B3-89D5-32D1ADD8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8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slide" Target="slide15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19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19456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07315" y="2248197"/>
            <a:ext cx="8217243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«КОЛЕСО ФОРТУНИ»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 descr="ÐÐ°ÑÑÐ¸Ð½ÐºÐ¸ Ð¿Ð¾ Ð·Ð°Ð¿ÑÐ¾ÑÑ Ð´ÑÑÐ¸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21" y="1762125"/>
            <a:ext cx="2886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0D4B45-F02A-A306-2889-D243E54A6559}"/>
              </a:ext>
            </a:extLst>
          </p:cNvPr>
          <p:cNvSpPr txBox="1"/>
          <p:nvPr/>
        </p:nvSpPr>
        <p:spPr>
          <a:xfrm>
            <a:off x="3670851" y="5581947"/>
            <a:ext cx="629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Крат</a:t>
            </a:r>
            <a:r>
              <a:rPr lang="uk-UA" dirty="0"/>
              <a:t> </a:t>
            </a:r>
            <a:r>
              <a:rPr lang="uk-UA"/>
              <a:t>Людмила Іванівна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" y="2026920"/>
            <a:ext cx="11948161" cy="3354453"/>
          </a:xfrm>
        </p:spPr>
        <p:txBody>
          <a:bodyPr>
            <a:normAutofit/>
          </a:bodyPr>
          <a:lstStyle/>
          <a:p>
            <a:pPr lvl="0" indent="457200" algn="ctr" fontAlgn="base"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chemeClr val="bg1"/>
                </a:solidFill>
              </a:rPr>
              <a:t>Буду всім допомагати</a:t>
            </a:r>
            <a:br>
              <a:rPr lang="uk-UA" sz="5400" b="1" i="1" kern="0" dirty="0">
                <a:solidFill>
                  <a:schemeClr val="bg1"/>
                </a:solidFill>
              </a:rPr>
            </a:br>
            <a:r>
              <a:rPr lang="uk-UA" sz="5400" b="1" i="1" kern="0" dirty="0">
                <a:solidFill>
                  <a:schemeClr val="bg1"/>
                </a:solidFill>
              </a:rPr>
              <a:t>Точно й швидко рахувати.</a:t>
            </a:r>
            <a:br>
              <a:rPr lang="uk-UA" sz="5400" b="1" i="1" kern="0" dirty="0">
                <a:solidFill>
                  <a:schemeClr val="bg1"/>
                </a:solidFill>
              </a:rPr>
            </a:br>
            <a:r>
              <a:rPr lang="uk-UA" sz="5400" b="1" i="1" kern="0" dirty="0">
                <a:solidFill>
                  <a:schemeClr val="bg1"/>
                </a:solidFill>
              </a:rPr>
              <a:t>Невеличкого я зросту,</a:t>
            </a:r>
            <a:br>
              <a:rPr lang="uk-UA" sz="5400" b="1" i="1" kern="0" dirty="0">
                <a:solidFill>
                  <a:schemeClr val="bg1"/>
                </a:solidFill>
              </a:rPr>
            </a:br>
            <a:r>
              <a:rPr lang="uk-UA" sz="5400" b="1" i="1" kern="0" dirty="0">
                <a:solidFill>
                  <a:schemeClr val="bg1"/>
                </a:solidFill>
              </a:rPr>
              <a:t>Керувати мною просто.</a:t>
            </a:r>
            <a:endParaRPr lang="ru-RU" sz="54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143199" y="5727187"/>
            <a:ext cx="5856185" cy="368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54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КАЛЬКУЛЯТОР</a:t>
            </a:r>
            <a:endParaRPr lang="ru-RU" sz="44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6" name="Picture 4" descr="http://www.komus.ru/photo/_full/176189_1.jpg">
            <a:extLst>
              <a:ext uri="{FF2B5EF4-FFF2-40B4-BE49-F238E27FC236}">
                <a16:creationId xmlns:a16="http://schemas.microsoft.com/office/drawing/2014/main" id="{469AADEB-CBCB-D9E2-043B-CB62AD6D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27" y="1444590"/>
            <a:ext cx="2693932" cy="26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7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" y="1603762"/>
            <a:ext cx="12099955" cy="3486398"/>
          </a:xfrm>
        </p:spPr>
        <p:txBody>
          <a:bodyPr>
            <a:noAutofit/>
          </a:bodyPr>
          <a:lstStyle/>
          <a:p>
            <a:pPr lvl="0" indent="457200" algn="ctr" fontAlgn="base">
              <a:spcAft>
                <a:spcPct val="0"/>
              </a:spcAft>
              <a:defRPr/>
            </a:pPr>
            <a:r>
              <a:rPr lang="uk-UA" sz="6000" b="1" i="1" kern="0" dirty="0">
                <a:solidFill>
                  <a:schemeClr val="bg1"/>
                </a:solidFill>
              </a:rPr>
              <a:t>Тисячі програм я маю,</a:t>
            </a:r>
            <a:br>
              <a:rPr lang="uk-UA" sz="6000" b="1" i="1" kern="0" dirty="0">
                <a:solidFill>
                  <a:schemeClr val="bg1"/>
                </a:solidFill>
              </a:rPr>
            </a:br>
            <a:r>
              <a:rPr lang="uk-UA" sz="6000" b="1" i="1" kern="0" dirty="0">
                <a:solidFill>
                  <a:schemeClr val="bg1"/>
                </a:solidFill>
              </a:rPr>
              <a:t>Граюсь, пишу і читаю.</a:t>
            </a:r>
            <a:br>
              <a:rPr lang="uk-UA" sz="6000" b="1" i="1" kern="0" dirty="0">
                <a:solidFill>
                  <a:schemeClr val="bg1"/>
                </a:solidFill>
              </a:rPr>
            </a:br>
            <a:r>
              <a:rPr lang="uk-UA" sz="6000" b="1" i="1" kern="0" dirty="0">
                <a:solidFill>
                  <a:schemeClr val="bg1"/>
                </a:solidFill>
              </a:rPr>
              <a:t>На планеті цій зеленій</a:t>
            </a:r>
            <a:br>
              <a:rPr lang="uk-UA" sz="6000" b="1" i="1" kern="0" dirty="0">
                <a:solidFill>
                  <a:schemeClr val="bg1"/>
                </a:solidFill>
              </a:rPr>
            </a:br>
            <a:r>
              <a:rPr lang="uk-UA" sz="6000" b="1" i="1" kern="0" dirty="0">
                <a:solidFill>
                  <a:schemeClr val="bg1"/>
                </a:solidFill>
              </a:rPr>
              <a:t>Серед техніки я геній!</a:t>
            </a:r>
            <a:endParaRPr lang="ru-RU" sz="60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4145280" y="5734370"/>
            <a:ext cx="6477000" cy="942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8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</a:t>
            </a:r>
            <a:r>
              <a:rPr lang="en-US" sz="48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`</a:t>
            </a:r>
            <a:r>
              <a:rPr lang="uk-UA" sz="48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ЮТЕР</a:t>
            </a:r>
            <a:endParaRPr lang="ru-RU" sz="48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6" name="Picture 2" descr="Результат пошуку зображень за запитом &quot;Офісний комп'ютер&quot;">
            <a:extLst>
              <a:ext uri="{FF2B5EF4-FFF2-40B4-BE49-F238E27FC236}">
                <a16:creationId xmlns:a16="http://schemas.microsoft.com/office/drawing/2014/main" id="{A0B5CF29-C67B-F9D0-63D4-41E8C3A4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83" y="1402606"/>
            <a:ext cx="4959458" cy="31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6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" y="960120"/>
            <a:ext cx="12099955" cy="4896778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>
                <a:solidFill>
                  <a:srgbClr val="FF0000"/>
                </a:solidFill>
              </a:rPr>
              <a:t>Окрема вказівка для виконавця</a:t>
            </a:r>
            <a:br>
              <a:rPr lang="uk-UA" sz="6600" b="1" i="1" dirty="0">
                <a:solidFill>
                  <a:srgbClr val="FF0000"/>
                </a:solidFill>
              </a:rPr>
            </a:br>
            <a:endParaRPr lang="ru-RU" sz="66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904748" y="5678081"/>
            <a:ext cx="7063838" cy="991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54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КОМАНДА</a:t>
            </a:r>
            <a:endParaRPr lang="ru-RU" sz="40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F94FDE-EF36-F9A3-4AD7-93B5E3A67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837" y="1513034"/>
            <a:ext cx="9369571" cy="24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4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" y="1603762"/>
            <a:ext cx="12099955" cy="38705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b="1" i="1" dirty="0">
                <a:solidFill>
                  <a:srgbClr val="FF0000"/>
                </a:solidFill>
              </a:rPr>
              <a:t>Папка, у якій зберігаються тимчасово видалені з комп’ютера об’єкти</a:t>
            </a:r>
            <a:br>
              <a:rPr lang="uk-UA" sz="7200" b="1" i="1" dirty="0">
                <a:solidFill>
                  <a:srgbClr val="FF0000"/>
                </a:solidFill>
              </a:rPr>
            </a:br>
            <a:endParaRPr lang="ru-RU" sz="72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4267200" y="5727186"/>
            <a:ext cx="6701386" cy="942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8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КОШИК</a:t>
            </a:r>
            <a:endParaRPr lang="ru-RU" sz="40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16AD99-3ABA-835A-04BB-A0E71407A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131" y="1379267"/>
            <a:ext cx="3371347" cy="41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" y="1603762"/>
            <a:ext cx="11963401" cy="3781038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>
                <a:solidFill>
                  <a:srgbClr val="FF0000"/>
                </a:solidFill>
              </a:rPr>
              <a:t>Файл, </a:t>
            </a:r>
            <a:r>
              <a:rPr lang="ru-RU" sz="7200" b="1" i="1" dirty="0" err="1">
                <a:solidFill>
                  <a:srgbClr val="FF0000"/>
                </a:solidFill>
              </a:rPr>
              <a:t>створений</a:t>
            </a:r>
            <a:r>
              <a:rPr lang="ru-RU" sz="7200" b="1" i="1" dirty="0">
                <a:solidFill>
                  <a:srgbClr val="FF0000"/>
                </a:solidFill>
              </a:rPr>
              <a:t> у </a:t>
            </a:r>
            <a:r>
              <a:rPr lang="ru-RU" sz="7200" b="1" i="1" dirty="0" err="1">
                <a:solidFill>
                  <a:srgbClr val="FF0000"/>
                </a:solidFill>
              </a:rPr>
              <a:t>середовищі</a:t>
            </a:r>
            <a:r>
              <a:rPr lang="ru-RU" sz="7200" b="1" i="1" dirty="0">
                <a:solidFill>
                  <a:srgbClr val="FF0000"/>
                </a:solidFill>
              </a:rPr>
              <a:t> </a:t>
            </a:r>
            <a:r>
              <a:rPr lang="en-US" sz="7200" b="1" i="1" dirty="0">
                <a:solidFill>
                  <a:srgbClr val="FF0000"/>
                </a:solidFill>
              </a:rPr>
              <a:t>PowerPoint</a:t>
            </a:r>
            <a:br>
              <a:rPr lang="uk-UA" sz="7200" b="1" i="1" dirty="0">
                <a:solidFill>
                  <a:srgbClr val="FF0000"/>
                </a:solidFill>
              </a:rPr>
            </a:br>
            <a:endParaRPr lang="ru-RU" sz="72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904748" y="5727186"/>
            <a:ext cx="7063838" cy="942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8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ПРЕЗЕНТАЦІЯ</a:t>
            </a:r>
            <a:endParaRPr lang="ru-RU" sz="48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AB10BC-8FFC-7B92-32DA-84BCA4B01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31" y="1261376"/>
            <a:ext cx="3322738" cy="25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24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5400" dirty="0" err="1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Підведення</a:t>
            </a:r>
            <a:r>
              <a:rPr lang="ru-RU" sz="5400" dirty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 </a:t>
            </a:r>
            <a:r>
              <a:rPr lang="ru-RU" sz="5400" dirty="0" err="1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підсумків</a:t>
            </a:r>
            <a:r>
              <a:rPr lang="ru-RU" sz="5400" dirty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 </a:t>
            </a:r>
            <a:r>
              <a:rPr lang="ru-RU" sz="5400" dirty="0" err="1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гри</a:t>
            </a:r>
            <a:endParaRPr lang="ru-RU" sz="5400" dirty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pic>
        <p:nvPicPr>
          <p:cNvPr id="6149" name="Picture 5" descr="Результат пошуку зображень за запитом &quot;Переможц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638"/>
            <a:ext cx="9086850" cy="49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" y="188959"/>
            <a:ext cx="5330952" cy="5330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5" y="5253283"/>
            <a:ext cx="1913997" cy="1435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57" y="64182"/>
            <a:ext cx="603504" cy="968629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349" y="5711681"/>
            <a:ext cx="880917" cy="9771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5692292" y="755062"/>
            <a:ext cx="6339840" cy="4650058"/>
            <a:chOff x="5962254" y="775382"/>
            <a:chExt cx="6066030" cy="433115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6053694" y="778118"/>
              <a:ext cx="1493520" cy="149009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7547214" y="778118"/>
              <a:ext cx="1493520" cy="149009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9020414" y="775382"/>
              <a:ext cx="1493520" cy="149009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10513934" y="778117"/>
              <a:ext cx="1493520" cy="149009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6054204" y="2210678"/>
              <a:ext cx="1493520" cy="149009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7547724" y="2210678"/>
              <a:ext cx="1493520" cy="149009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9020924" y="2207942"/>
              <a:ext cx="1493520" cy="149009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10534764" y="2210677"/>
              <a:ext cx="1493520" cy="149009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5962254" y="3616443"/>
              <a:ext cx="1493520" cy="149009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7455774" y="3616443"/>
              <a:ext cx="1493520" cy="149009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8928974" y="3613707"/>
              <a:ext cx="1493520" cy="149009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7" t="14246" r="21246" b="13245"/>
            <a:stretch/>
          </p:blipFill>
          <p:spPr>
            <a:xfrm>
              <a:off x="10442814" y="3616442"/>
              <a:ext cx="1493520" cy="1490095"/>
            </a:xfrm>
            <a:prstGeom prst="rect">
              <a:avLst/>
            </a:prstGeom>
          </p:spPr>
        </p:pic>
      </p:grpSp>
      <p:sp>
        <p:nvSpPr>
          <p:cNvPr id="31" name="Прямоугольник 30"/>
          <p:cNvSpPr/>
          <p:nvPr/>
        </p:nvSpPr>
        <p:spPr>
          <a:xfrm>
            <a:off x="6252118" y="107904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8" action="ppaction://hlinksldjump"/>
              </a:rPr>
              <a:t>1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36858" y="111062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9" action="ppaction://hlinksldjump"/>
              </a:rPr>
              <a:t>2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98709" y="1093302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0" action="ppaction://hlinksldjump"/>
              </a:rPr>
              <a:t>3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930903" y="111062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1" action="ppaction://hlinksldjump"/>
              </a:rPr>
              <a:t>4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62278" y="263058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2" action="ppaction://hlinksldjump"/>
              </a:rPr>
              <a:t>5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47018" y="266216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3" action="ppaction://hlinksldjump"/>
              </a:rPr>
              <a:t>6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08869" y="2644839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4" action="ppaction://hlinksldjump"/>
              </a:rPr>
              <a:t>7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941063" y="266216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5" action="ppaction://hlinksldjump"/>
              </a:rPr>
              <a:t>8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35358" y="4137249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6" action="ppaction://hlinksldjump"/>
              </a:rPr>
              <a:t>9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91670" y="4168825"/>
            <a:ext cx="1098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7" action="ppaction://hlinksldjump"/>
              </a:rPr>
              <a:t>10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053521" y="4151503"/>
            <a:ext cx="1098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8" action="ppaction://hlinksldjump"/>
              </a:rPr>
              <a:t>11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585715" y="4168825"/>
            <a:ext cx="1098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hlinkClick r:id="rId19" action="ppaction://hlinksldjump"/>
              </a:rPr>
              <a:t>12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28429" y="5622000"/>
            <a:ext cx="1145554" cy="989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389495"/>
              </a:avLst>
            </a:prstTxWarp>
            <a:spAutoFit/>
          </a:bodyPr>
          <a:lstStyle/>
          <a:p>
            <a:pPr algn="ctr"/>
            <a:r>
              <a:rPr lang="ru-RU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наступні</a:t>
            </a:r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питання</a:t>
            </a:r>
            <a:endParaRPr lang="ru-RU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7" name="Рисунок 56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18" y="755062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58" name="Рисунок 57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20" y="723323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59" name="Рисунок 58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50" y="723322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0" name="Рисунок 59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683" y="755061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1" name="Рисунок 60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59" y="2310157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2" name="Рисунок 61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1" y="2278418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3" name="Рисунок 62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991" y="2278417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4" name="Рисунок 63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124" y="2310156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5" name="Рисунок 64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41" y="3816604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6" name="Рисунок 65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43" y="3784865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7" name="Рисунок 66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73" y="3784864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8" name="Рисунок 67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106" y="3816603"/>
            <a:ext cx="718595" cy="606613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  <p:pic>
        <p:nvPicPr>
          <p:cNvPr id="69" name="Рисунок 68" descr="C:\Users\User\Downloads\pngegg - 2021-12-26T183633.509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02" y="2190813"/>
            <a:ext cx="1561014" cy="1451912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27845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432560"/>
            <a:ext cx="11841480" cy="4245521"/>
          </a:xfrm>
        </p:spPr>
        <p:txBody>
          <a:bodyPr>
            <a:normAutofit/>
          </a:bodyPr>
          <a:lstStyle/>
          <a:p>
            <a:pPr algn="ctr"/>
            <a:endParaRPr lang="ru-RU" sz="72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648200" y="5681902"/>
            <a:ext cx="6377172" cy="1189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0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Інформатика</a:t>
            </a:r>
            <a:endParaRPr lang="ru-RU" sz="40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" y="5478392"/>
            <a:ext cx="3371348" cy="1202307"/>
          </a:xfrm>
          <a:prstGeom prst="rect">
            <a:avLst/>
          </a:prstGeom>
        </p:spPr>
      </p:pic>
      <p:sp>
        <p:nvSpPr>
          <p:cNvPr id="19" name="Объект 4"/>
          <p:cNvSpPr txBox="1">
            <a:spLocks/>
          </p:cNvSpPr>
          <p:nvPr/>
        </p:nvSpPr>
        <p:spPr>
          <a:xfrm>
            <a:off x="482637" y="5872730"/>
            <a:ext cx="2505392" cy="59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20" name="Рисунок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1" name="Рисунок 10" descr="ÑÐµÐ±ÑÑ Ð· ÑÐ½ÑÐ¾ÑÐ¼Ð°ÑÐ¸ÐºÐ¸">
            <a:extLst>
              <a:ext uri="{FF2B5EF4-FFF2-40B4-BE49-F238E27FC236}">
                <a16:creationId xmlns:a16="http://schemas.microsoft.com/office/drawing/2014/main" id="{E710E7B3-F125-27B9-347F-7640EABA0A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8" y="1610910"/>
            <a:ext cx="11602582" cy="3432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9327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71" y="1987016"/>
            <a:ext cx="11819729" cy="3480138"/>
          </a:xfrm>
        </p:spPr>
        <p:txBody>
          <a:bodyPr>
            <a:noAutofit/>
          </a:bodyPr>
          <a:lstStyle/>
          <a:p>
            <a:pPr algn="ctr"/>
            <a:endParaRPr lang="ru-RU" sz="80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92421" y="5678081"/>
            <a:ext cx="7946139" cy="9913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програма</a:t>
            </a:r>
            <a:endParaRPr lang="ru-RU" sz="44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" y="5475955"/>
            <a:ext cx="3371348" cy="1202307"/>
          </a:xfrm>
          <a:prstGeom prst="rect">
            <a:avLst/>
          </a:prstGeom>
        </p:spPr>
      </p:pic>
      <p:sp>
        <p:nvSpPr>
          <p:cNvPr id="16" name="Объект 4"/>
          <p:cNvSpPr txBox="1">
            <a:spLocks/>
          </p:cNvSpPr>
          <p:nvPr/>
        </p:nvSpPr>
        <p:spPr>
          <a:xfrm>
            <a:off x="461101" y="5870293"/>
            <a:ext cx="2505392" cy="59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7" name="Рисунок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0" name="Рисунок 9" descr="ÑÐµÐ±ÑÑ Ð· ÑÐ½ÑÐ¾ÑÐ¼Ð°ÑÐ¸ÐºÐ¸ ">
            <a:extLst>
              <a:ext uri="{FF2B5EF4-FFF2-40B4-BE49-F238E27FC236}">
                <a16:creationId xmlns:a16="http://schemas.microsoft.com/office/drawing/2014/main" id="{E1979DC0-0FE2-6364-F816-259E8B005C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7" y="941496"/>
            <a:ext cx="11613783" cy="3919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824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094" y="696065"/>
            <a:ext cx="11786916" cy="4809491"/>
          </a:xfrm>
        </p:spPr>
        <p:txBody>
          <a:bodyPr>
            <a:normAutofit/>
          </a:bodyPr>
          <a:lstStyle/>
          <a:p>
            <a:pPr algn="ctr"/>
            <a:endParaRPr lang="ru-RU" sz="72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107012" y="5702633"/>
            <a:ext cx="5058294" cy="942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54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нетбук</a:t>
            </a:r>
            <a:endParaRPr lang="ru-RU" sz="66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1AEBDB-32B0-8F36-D0EC-D92D5FB2C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94" y="1643237"/>
            <a:ext cx="11527668" cy="31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19" y="1610910"/>
            <a:ext cx="11867335" cy="4022892"/>
          </a:xfrm>
        </p:spPr>
        <p:txBody>
          <a:bodyPr>
            <a:normAutofit/>
          </a:bodyPr>
          <a:lstStyle/>
          <a:p>
            <a:pPr algn="ctr"/>
            <a:r>
              <a:rPr lang="ru-RU" sz="7200" b="1" cap="all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4474170" y="5727187"/>
            <a:ext cx="4863794" cy="719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54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моноблок</a:t>
            </a:r>
            <a:endParaRPr lang="ru-RU" sz="32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5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7E8030-3A2A-FAF0-B473-A983470C7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8" y="1967346"/>
            <a:ext cx="11226304" cy="32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91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7220"/>
            <a:ext cx="12176154" cy="5623560"/>
          </a:xfrm>
        </p:spPr>
        <p:txBody>
          <a:bodyPr>
            <a:normAutofit/>
          </a:bodyPr>
          <a:lstStyle/>
          <a:p>
            <a:pPr indent="457200" algn="ctr" fontAlgn="base">
              <a:spcAft>
                <a:spcPct val="0"/>
              </a:spcAft>
              <a:defRPr/>
            </a:pPr>
            <a:r>
              <a:rPr lang="ru-RU" sz="7200" b="1" cap="all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7200" b="1" i="1" kern="0" dirty="0">
                <a:solidFill>
                  <a:prstClr val="white"/>
                </a:solidFill>
                <a:latin typeface="Verdana"/>
              </a:rPr>
              <a:t>Зафіксує ваші рухи,</a:t>
            </a:r>
            <a:br>
              <a:rPr lang="uk-UA" sz="7200" b="1" i="1" kern="0" dirty="0">
                <a:solidFill>
                  <a:prstClr val="white"/>
                </a:solidFill>
                <a:latin typeface="Verdana"/>
              </a:rPr>
            </a:br>
            <a:r>
              <a:rPr lang="uk-UA" sz="7200" b="1" i="1" kern="0" dirty="0">
                <a:solidFill>
                  <a:prstClr val="white"/>
                </a:solidFill>
                <a:latin typeface="Verdana"/>
              </a:rPr>
              <a:t>Танці, пісні гамірні.</a:t>
            </a:r>
            <a:br>
              <a:rPr lang="uk-UA" sz="7200" b="1" i="1" kern="0" dirty="0">
                <a:solidFill>
                  <a:prstClr val="white"/>
                </a:solidFill>
                <a:latin typeface="Verdana"/>
              </a:rPr>
            </a:br>
            <a:r>
              <a:rPr lang="uk-UA" sz="7200" b="1" i="1" kern="0" dirty="0">
                <a:solidFill>
                  <a:prstClr val="white"/>
                </a:solidFill>
                <a:latin typeface="Verdana"/>
              </a:rPr>
              <a:t>Зможе повторити все.</a:t>
            </a:r>
            <a:br>
              <a:rPr lang="uk-UA" sz="7200" b="1" i="1" kern="0" dirty="0">
                <a:solidFill>
                  <a:prstClr val="white"/>
                </a:solidFill>
                <a:latin typeface="Verdana"/>
              </a:rPr>
            </a:br>
            <a:r>
              <a:rPr lang="uk-UA" sz="7200" b="1" i="1" kern="0" dirty="0">
                <a:solidFill>
                  <a:prstClr val="white"/>
                </a:solidFill>
                <a:latin typeface="Verdana"/>
              </a:rPr>
              <a:t>Що за пристрій це?</a:t>
            </a:r>
            <a:br>
              <a:rPr lang="uk-UA" sz="7200" b="1" i="1" kern="0" dirty="0">
                <a:solidFill>
                  <a:prstClr val="white"/>
                </a:solidFill>
                <a:latin typeface="Verdana"/>
              </a:rPr>
            </a:br>
            <a:endParaRPr lang="ru-RU" sz="72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04748" y="5743837"/>
            <a:ext cx="6680125" cy="7026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60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Відеокамера</a:t>
            </a:r>
            <a:endParaRPr lang="ru-RU" sz="36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0" name="Picture 2" descr="Результат пошуку зображень за запитом &quot;Відеокамера&quot;">
            <a:extLst>
              <a:ext uri="{FF2B5EF4-FFF2-40B4-BE49-F238E27FC236}">
                <a16:creationId xmlns:a16="http://schemas.microsoft.com/office/drawing/2014/main" id="{DCE27E02-3B2E-2487-00F6-CE6B2671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48" y="988518"/>
            <a:ext cx="5322379" cy="43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·Ð½Ð°Ðº Ð¿Ð¸ÑÐ°Ð½Ð½Ñ">
            <a:extLst>
              <a:ext uri="{FF2B5EF4-FFF2-40B4-BE49-F238E27FC236}">
                <a16:creationId xmlns:a16="http://schemas.microsoft.com/office/drawing/2014/main" id="{0236F896-497A-E365-8821-D2F8DEF1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" y="0"/>
            <a:ext cx="1082077" cy="17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15" y="2008580"/>
            <a:ext cx="11909039" cy="3743783"/>
          </a:xfrm>
        </p:spPr>
        <p:txBody>
          <a:bodyPr>
            <a:noAutofit/>
          </a:bodyPr>
          <a:lstStyle/>
          <a:p>
            <a:pPr lvl="0" indent="457200" algn="ctr" fontAlgn="base">
              <a:spcAft>
                <a:spcPct val="0"/>
              </a:spcAft>
              <a:defRPr/>
            </a:pPr>
            <a:r>
              <a:rPr lang="ru-RU" sz="5400" b="1" cap="all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5400" b="1" i="1" kern="0" dirty="0">
                <a:solidFill>
                  <a:schemeClr val="bg1"/>
                </a:solidFill>
              </a:rPr>
              <a:t>Голос миттю </a:t>
            </a:r>
            <a:r>
              <a:rPr lang="uk-UA" sz="5400" b="1" i="1" kern="0" dirty="0" err="1">
                <a:solidFill>
                  <a:schemeClr val="bg1"/>
                </a:solidFill>
              </a:rPr>
              <a:t>запишу</a:t>
            </a:r>
            <a:br>
              <a:rPr lang="uk-UA" sz="5400" b="1" i="1" kern="0" dirty="0">
                <a:solidFill>
                  <a:schemeClr val="bg1"/>
                </a:solidFill>
              </a:rPr>
            </a:br>
            <a:r>
              <a:rPr lang="uk-UA" sz="5400" b="1" i="1" kern="0" dirty="0">
                <a:solidFill>
                  <a:schemeClr val="bg1"/>
                </a:solidFill>
              </a:rPr>
              <a:t>І цей голос збережу.</a:t>
            </a:r>
            <a:br>
              <a:rPr lang="uk-UA" sz="5400" b="1" i="1" kern="0" dirty="0">
                <a:solidFill>
                  <a:schemeClr val="bg1"/>
                </a:solidFill>
              </a:rPr>
            </a:br>
            <a:r>
              <a:rPr lang="uk-UA" sz="5400" b="1" i="1" kern="0" dirty="0">
                <a:solidFill>
                  <a:schemeClr val="bg1"/>
                </a:solidFill>
              </a:rPr>
              <a:t>Підберу чудовий фон.</a:t>
            </a:r>
            <a:br>
              <a:rPr lang="uk-UA" sz="5400" b="1" i="1" kern="0" dirty="0">
                <a:solidFill>
                  <a:schemeClr val="bg1"/>
                </a:solidFill>
              </a:rPr>
            </a:br>
            <a:r>
              <a:rPr lang="uk-UA" sz="5400" b="1" i="1" kern="0" dirty="0">
                <a:solidFill>
                  <a:schemeClr val="bg1"/>
                </a:solidFill>
              </a:rPr>
              <a:t>Мене звати…</a:t>
            </a:r>
            <a:br>
              <a:rPr lang="uk-UA" sz="5400" b="1" i="1" kern="0" dirty="0">
                <a:solidFill>
                  <a:schemeClr val="bg1"/>
                </a:solidFill>
              </a:rPr>
            </a:br>
            <a:endParaRPr lang="ru-RU" sz="54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4309623" y="5706828"/>
            <a:ext cx="6461760" cy="117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54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ДИКТОФОН</a:t>
            </a:r>
            <a:endParaRPr lang="ru-RU" sz="48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6" name="Picture 2" descr="Результат пошуку зображень за запитом &quot;Диктофон&quot;">
            <a:extLst>
              <a:ext uri="{FF2B5EF4-FFF2-40B4-BE49-F238E27FC236}">
                <a16:creationId xmlns:a16="http://schemas.microsoft.com/office/drawing/2014/main" id="{FF01E0B6-18AB-B21E-9D62-9F9A08891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503" y="1876733"/>
            <a:ext cx="4638000" cy="32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2271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9" y="2040057"/>
            <a:ext cx="11920791" cy="3095824"/>
          </a:xfrm>
        </p:spPr>
        <p:txBody>
          <a:bodyPr>
            <a:normAutofit fontScale="90000"/>
          </a:bodyPr>
          <a:lstStyle/>
          <a:p>
            <a:pPr lvl="0" indent="457200" algn="ctr" fontAlgn="base">
              <a:spcAft>
                <a:spcPct val="0"/>
              </a:spcAft>
              <a:defRPr/>
            </a:pPr>
            <a:r>
              <a:rPr lang="ru-RU" sz="6600" b="1" cap="all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6600" b="1" i="1" kern="0" dirty="0">
                <a:solidFill>
                  <a:schemeClr val="bg1"/>
                </a:solidFill>
              </a:rPr>
              <a:t>Тисну трубочку до вуха,</a:t>
            </a:r>
            <a:br>
              <a:rPr lang="uk-UA" sz="6600" b="1" i="1" kern="0" dirty="0">
                <a:solidFill>
                  <a:schemeClr val="bg1"/>
                </a:solidFill>
              </a:rPr>
            </a:br>
            <a:r>
              <a:rPr lang="uk-UA" sz="6600" b="1" i="1" kern="0" dirty="0">
                <a:solidFill>
                  <a:schemeClr val="bg1"/>
                </a:solidFill>
              </a:rPr>
              <a:t>Кожен голос з трубки </a:t>
            </a:r>
            <a:r>
              <a:rPr lang="uk-UA" sz="6600" b="1" i="1" kern="0" dirty="0" err="1">
                <a:solidFill>
                  <a:schemeClr val="bg1"/>
                </a:solidFill>
              </a:rPr>
              <a:t>слуха</a:t>
            </a:r>
            <a:r>
              <a:rPr lang="uk-UA" sz="6600" b="1" i="1" kern="0" dirty="0">
                <a:solidFill>
                  <a:schemeClr val="bg1"/>
                </a:solidFill>
              </a:rPr>
              <a:t>.</a:t>
            </a:r>
            <a:br>
              <a:rPr lang="uk-UA" sz="6600" b="1" i="1" kern="0" dirty="0">
                <a:solidFill>
                  <a:schemeClr val="bg1"/>
                </a:solidFill>
              </a:rPr>
            </a:br>
            <a:r>
              <a:rPr lang="uk-UA" sz="6600" b="1" i="1" kern="0" dirty="0">
                <a:solidFill>
                  <a:schemeClr val="bg1"/>
                </a:solidFill>
              </a:rPr>
              <a:t>Чути чую, також бачу.</a:t>
            </a:r>
            <a:br>
              <a:rPr lang="uk-UA" sz="6600" b="1" i="1" kern="0" dirty="0">
                <a:solidFill>
                  <a:schemeClr val="bg1"/>
                </a:solidFill>
              </a:rPr>
            </a:br>
            <a:r>
              <a:rPr lang="uk-UA" sz="6600" b="1" i="1" kern="0" dirty="0">
                <a:solidFill>
                  <a:schemeClr val="bg1"/>
                </a:solidFill>
              </a:rPr>
              <a:t>Я в житті багато значу.</a:t>
            </a:r>
            <a:br>
              <a:rPr lang="uk-UA" sz="6600" b="1" i="1" kern="0" dirty="0">
                <a:solidFill>
                  <a:schemeClr val="bg1"/>
                </a:solidFill>
              </a:rPr>
            </a:br>
            <a:endParaRPr lang="ru-RU" sz="6600" b="1" cap="all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786725" y="5678081"/>
            <a:ext cx="7521355" cy="942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3600" b="1" cap="all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ТЕЛЕФОН</a:t>
            </a:r>
            <a:endParaRPr lang="ru-RU" sz="3600" b="1" cap="all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" y="5474338"/>
            <a:ext cx="3371348" cy="1202307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33400" y="5474338"/>
            <a:ext cx="3108960" cy="97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ВІДПОВІДЬ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17408" y="5735681"/>
            <a:ext cx="880917" cy="977100"/>
          </a:xfrm>
          <a:prstGeom prst="rect">
            <a:avLst/>
          </a:prstGeom>
        </p:spPr>
      </p:pic>
      <p:pic>
        <p:nvPicPr>
          <p:cNvPr id="16" name="Picture 2" descr="Результат пошуку зображень за запитом &quot;скайп для андроид&quot;">
            <a:extLst>
              <a:ext uri="{FF2B5EF4-FFF2-40B4-BE49-F238E27FC236}">
                <a16:creationId xmlns:a16="http://schemas.microsoft.com/office/drawing/2014/main" id="{BB7BBE35-4DF1-5593-A92F-884E82EC7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2360" y="891549"/>
            <a:ext cx="2208103" cy="38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7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13280</TotalTime>
  <Words>187</Words>
  <Application>Microsoft Office PowerPoint</Application>
  <PresentationFormat>Широкоэкранный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Monotype Corsiva</vt:lpstr>
      <vt:lpstr>Verdana</vt:lpstr>
      <vt:lpstr>Тема Office</vt:lpstr>
      <vt:lpstr>«КОЛЕСО ФОРТУНИ»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Зафіксує ваші рухи, Танці, пісні гамірні. Зможе повторити все. Що за пристрій це? </vt:lpstr>
      <vt:lpstr> Голос миттю запишу І цей голос збережу. Підберу чудовий фон. Мене звати… </vt:lpstr>
      <vt:lpstr> Тисну трубочку до вуха, Кожен голос з трубки слуха. Чути чую, також бачу. Я в житті багато значу. </vt:lpstr>
      <vt:lpstr>Буду всім допомагати Точно й швидко рахувати. Невеличкого я зросту, Керувати мною просто.</vt:lpstr>
      <vt:lpstr>Тисячі програм я маю, Граюсь, пишу і читаю. На планеті цій зеленій Серед техніки я геній!</vt:lpstr>
      <vt:lpstr>Окрема вказівка для виконавця </vt:lpstr>
      <vt:lpstr>Папка, у якій зберігаються тимчасово видалені з комп’ютера об’єкти </vt:lpstr>
      <vt:lpstr>Файл, створений у середовищі PowerPoint </vt:lpstr>
      <vt:lpstr>Підведення підсумків гри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3D</dc:creator>
  <cp:lastModifiedBy>LENOVO</cp:lastModifiedBy>
  <cp:revision>67</cp:revision>
  <dcterms:created xsi:type="dcterms:W3CDTF">2021-12-17T16:41:25Z</dcterms:created>
  <dcterms:modified xsi:type="dcterms:W3CDTF">2022-07-07T10:05:29Z</dcterms:modified>
</cp:coreProperties>
</file>