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62" r:id="rId3"/>
    <p:sldMasterId id="2147483674" r:id="rId4"/>
    <p:sldMasterId id="2147483686" r:id="rId5"/>
    <p:sldMasterId id="2147483698" r:id="rId6"/>
  </p:sldMasterIdLst>
  <p:notesMasterIdLst>
    <p:notesMasterId r:id="rId21"/>
  </p:notesMasterIdLst>
  <p:sldIdLst>
    <p:sldId id="256" r:id="rId7"/>
    <p:sldId id="269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9144000" cy="6858000" type="screen4x3"/>
  <p:notesSz cx="6858000" cy="9144000"/>
  <p:embeddedFontLst>
    <p:embeddedFont>
      <p:font typeface="Libre Franklin" charset="0"/>
      <p:regular r:id="rId22"/>
      <p:bold r:id="rId23"/>
      <p:italic r:id="rId24"/>
      <p:boldItalic r:id="rId25"/>
    </p:embeddedFont>
    <p:embeddedFont>
      <p:font typeface="Trebuchet MS" pitchFamily="34" charset="0"/>
      <p:regular r:id="rId26"/>
      <p:bold r:id="rId27"/>
      <p:italic r:id="rId28"/>
      <p:boldItalic r:id="rId29"/>
    </p:embeddedFont>
    <p:embeddedFont>
      <p:font typeface="Palatino Linotype" pitchFamily="18" charset="0"/>
      <p:regular r:id="rId30"/>
      <p:bold r:id="rId31"/>
      <p:italic r:id="rId32"/>
      <p:boldItalic r:id="rId33"/>
    </p:embeddedFont>
    <p:embeddedFont>
      <p:font typeface="Georgia" pitchFamily="18" charset="0"/>
      <p:regular r:id="rId34"/>
      <p:bold r:id="rId35"/>
      <p:italic r:id="rId36"/>
      <p:boldItalic r:id="rId37"/>
    </p:embeddedFont>
    <p:embeddedFont>
      <p:font typeface="Libre Franklin Medium" charset="0"/>
      <p:regular r:id="rId38"/>
      <p:bold r:id="rId39"/>
      <p:italic r:id="rId40"/>
      <p:boldItalic r:id="rId41"/>
    </p:embeddedFont>
    <p:embeddedFont>
      <p:font typeface="Consolas" pitchFamily="49" charset="0"/>
      <p:regular r:id="rId42"/>
      <p:bold r:id="rId43"/>
      <p:italic r:id="rId44"/>
      <p:boldItalic r:id="rId45"/>
    </p:embeddedFont>
    <p:embeddedFont>
      <p:font typeface="Comic Sans MS" pitchFamily="66" charset="0"/>
      <p:regular r:id="rId46"/>
      <p:bold r:id="rId47"/>
      <p:italic r:id="rId48"/>
      <p:boldItalic r:id="rId49"/>
    </p:embeddedFont>
    <p:embeddedFont>
      <p:font typeface="Constantia" pitchFamily="18" charset="0"/>
      <p:regular r:id="rId50"/>
      <p:bold r:id="rId51"/>
      <p:italic r:id="rId52"/>
      <p:boldItalic r:id="rId53"/>
    </p:embeddedFont>
    <p:embeddedFont>
      <p:font typeface="Corbel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jC+wZP2IG8ef8Gqp8wbibjadAS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DB44BDF-7D2E-46CD-A2D6-BDB918360CFD}">
  <a:tblStyle styleId="{0DB44BDF-7D2E-46CD-A2D6-BDB918360C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1234" y="-1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font" Target="fonts/font34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font" Target="fonts/font36.fntdata"/><Relationship Id="rId61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font" Target="fonts/font35.fntdata"/><Relationship Id="rId8" Type="http://schemas.openxmlformats.org/officeDocument/2006/relationships/slide" Target="slides/slide2.xml"/><Relationship Id="rId51" Type="http://schemas.openxmlformats.org/officeDocument/2006/relationships/font" Target="fonts/font3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22347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sz="1200" b="1" dirty="0" smtClean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22 </a:t>
            </a:r>
            <a:r>
              <a:rPr lang="ru-RU" sz="1200" b="1" dirty="0" err="1" smtClean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вересня</a:t>
            </a:r>
            <a:r>
              <a:rPr lang="ru-RU" sz="1200" b="1" dirty="0" smtClean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1937 року </a:t>
            </a:r>
            <a:r>
              <a:rPr lang="ru-RU" sz="1200" b="1" dirty="0" err="1" smtClean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утворена</a:t>
            </a:r>
            <a:r>
              <a:rPr lang="ru-RU" sz="1200" b="1" dirty="0" smtClean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200" b="1" dirty="0" err="1" smtClean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Полтавська</a:t>
            </a:r>
            <a:r>
              <a:rPr lang="ru-RU" sz="1200" b="1" dirty="0" smtClean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область 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у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складі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45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районів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та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двох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міст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 У 1937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році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на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території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Полтавської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області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діяло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224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промислові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підприємства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та 312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кооперативних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промислових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артілей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 На початок 1938 року в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області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нараховувалося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2 727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колгоспів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за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якими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було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закріплено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3238,7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тисяч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гектарів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100" b="1" dirty="0" err="1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орних</a:t>
            </a:r>
            <a:r>
              <a:rPr lang="ru-RU" sz="1100" b="1" dirty="0" smtClean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земель.</a:t>
            </a:r>
          </a:p>
        </p:txBody>
      </p:sp>
      <p:sp>
        <p:nvSpPr>
          <p:cNvPr id="617" name="Google Shape;61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912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{</a:t>
            </a:r>
            <a:endParaRPr sz="66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" name="Google Shape;17;p17"/>
          <p:cNvSpPr txBox="1"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alatino Linotype"/>
              <a:buNone/>
              <a:defRPr sz="6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6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380"/>
              </a:spcBef>
              <a:spcAft>
                <a:spcPts val="0"/>
              </a:spcAft>
              <a:buClr>
                <a:schemeClr val="lt1"/>
              </a:buClr>
              <a:buSzPts val="11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02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dt" idx="10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3"/>
          <p:cNvSpPr>
            <a:spLocks noGrp="1"/>
          </p:cNvSpPr>
          <p:nvPr>
            <p:ph type="pic" idx="2"/>
          </p:nvPr>
        </p:nvSpPr>
        <p:spPr>
          <a:xfrm>
            <a:off x="1219200" y="612775"/>
            <a:ext cx="6705600" cy="2546985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srgbClr val="000000">
                <a:alpha val="14901"/>
              </a:srgbClr>
            </a:outerShdw>
          </a:effectLst>
        </p:spPr>
      </p:sp>
      <p:sp>
        <p:nvSpPr>
          <p:cNvPr id="89" name="Google Shape;89;p73"/>
          <p:cNvSpPr txBox="1">
            <a:spLocks noGrp="1"/>
          </p:cNvSpPr>
          <p:nvPr>
            <p:ph type="body" idx="1"/>
          </p:nvPr>
        </p:nvSpPr>
        <p:spPr>
          <a:xfrm>
            <a:off x="2743200" y="3453047"/>
            <a:ext cx="5029200" cy="720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72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9pPr>
          </a:lstStyle>
          <a:p>
            <a:endParaRPr/>
          </a:p>
        </p:txBody>
      </p:sp>
      <p:sp>
        <p:nvSpPr>
          <p:cNvPr id="90" name="Google Shape;90;p73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{</a:t>
            </a:r>
            <a:endParaRPr sz="60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1" name="Google Shape;91;p73"/>
          <p:cNvSpPr txBox="1"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73"/>
          <p:cNvSpPr txBox="1">
            <a:spLocks noGrp="1"/>
          </p:cNvSpPr>
          <p:nvPr>
            <p:ph type="dt" idx="10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3"/>
          <p:cNvSpPr txBox="1">
            <a:spLocks noGrp="1"/>
          </p:cNvSpPr>
          <p:nvPr>
            <p:ph type="sldNum" idx="12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4" name="Google Shape;94;p73"/>
          <p:cNvSpPr txBox="1">
            <a:spLocks noGrp="1"/>
          </p:cNvSpPr>
          <p:nvPr>
            <p:ph type="ftr" idx="11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4"/>
          <p:cNvSpPr txBox="1"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4"/>
          <p:cNvSpPr txBox="1">
            <a:spLocks noGrp="1"/>
          </p:cNvSpPr>
          <p:nvPr>
            <p:ph type="body" idx="1"/>
          </p:nvPr>
        </p:nvSpPr>
        <p:spPr>
          <a:xfrm rot="5400000">
            <a:off x="3276601" y="-457200"/>
            <a:ext cx="3505199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🙐"/>
              <a:defRPr/>
            </a:lvl1pPr>
            <a:lvl2pPr marL="914400" lvl="1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🙒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🙓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🙑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🙐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🙒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🙓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🙑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🙐"/>
              <a:defRPr/>
            </a:lvl9pPr>
          </a:lstStyle>
          <a:p>
            <a:endParaRPr/>
          </a:p>
        </p:txBody>
      </p:sp>
      <p:sp>
        <p:nvSpPr>
          <p:cNvPr id="98" name="Google Shape;98;p74"/>
          <p:cNvSpPr txBox="1">
            <a:spLocks noGrp="1"/>
          </p:cNvSpPr>
          <p:nvPr>
            <p:ph type="dt" idx="10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4"/>
          <p:cNvSpPr txBox="1">
            <a:spLocks noGrp="1"/>
          </p:cNvSpPr>
          <p:nvPr>
            <p:ph type="ftr" idx="11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74"/>
          <p:cNvSpPr txBox="1">
            <a:spLocks noGrp="1"/>
          </p:cNvSpPr>
          <p:nvPr>
            <p:ph type="sldNum" idx="12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5"/>
          <p:cNvSpPr txBox="1">
            <a:spLocks noGrp="1"/>
          </p:cNvSpPr>
          <p:nvPr>
            <p:ph type="title"/>
          </p:nvPr>
        </p:nvSpPr>
        <p:spPr>
          <a:xfrm rot="5400000">
            <a:off x="-914400" y="2133601"/>
            <a:ext cx="51816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75"/>
          <p:cNvSpPr txBox="1">
            <a:spLocks noGrp="1"/>
          </p:cNvSpPr>
          <p:nvPr>
            <p:ph type="body" idx="1"/>
          </p:nvPr>
        </p:nvSpPr>
        <p:spPr>
          <a:xfrm rot="5400000">
            <a:off x="3124200" y="457201"/>
            <a:ext cx="45720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🙐"/>
              <a:defRPr/>
            </a:lvl1pPr>
            <a:lvl2pPr marL="914400" lvl="1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🙒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🙓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🙑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🙐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🙒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🙓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🙑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🙐"/>
              <a:defRPr/>
            </a:lvl9pPr>
          </a:lstStyle>
          <a:p>
            <a:endParaRPr/>
          </a:p>
        </p:txBody>
      </p:sp>
      <p:sp>
        <p:nvSpPr>
          <p:cNvPr id="104" name="Google Shape;104;p75"/>
          <p:cNvSpPr txBox="1">
            <a:spLocks noGrp="1"/>
          </p:cNvSpPr>
          <p:nvPr>
            <p:ph type="dt" idx="10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5"/>
          <p:cNvSpPr txBox="1">
            <a:spLocks noGrp="1"/>
          </p:cNvSpPr>
          <p:nvPr>
            <p:ph type="ftr" idx="11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5"/>
          <p:cNvSpPr txBox="1">
            <a:spLocks noGrp="1"/>
          </p:cNvSpPr>
          <p:nvPr>
            <p:ph type="sldNum" idx="12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Пустой слайд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7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7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7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30" name="Google Shape;130;p57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1" name="Google Shape;131;p57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2" name="Google Shape;132;p57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3" name="Google Shape;133;p57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4" name="Google Shape;134;p57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5" name="Google Shape;135;p57"/>
          <p:cNvSpPr txBox="1"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9144" lvl="0" algn="l">
              <a:spcBef>
                <a:spcPts val="0"/>
              </a:spcBef>
              <a:spcAft>
                <a:spcPts val="0"/>
              </a:spcAft>
              <a:buClr>
                <a:srgbClr val="C1EDFF"/>
              </a:buClr>
              <a:buSzPts val="4000"/>
              <a:buFont typeface="Consolas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57"/>
          <p:cNvSpPr txBox="1"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7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62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8" name="Google Shape;138;p57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9" name="Google Shape;139;p57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0" name="Google Shape;140;p57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8"/>
          <p:cNvSpPr txBox="1"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1ED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8"/>
          <p:cNvSpPr txBox="1"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7185" algn="l">
              <a:spcBef>
                <a:spcPts val="700"/>
              </a:spcBef>
              <a:spcAft>
                <a:spcPts val="0"/>
              </a:spcAft>
              <a:buSzPts val="1710"/>
              <a:buChar char="▪"/>
              <a:defRPr/>
            </a:lvl1pPr>
            <a:lvl2pPr marL="914400" lvl="1" indent="-331469" algn="l">
              <a:spcBef>
                <a:spcPts val="360"/>
              </a:spcBef>
              <a:spcAft>
                <a:spcPts val="0"/>
              </a:spcAft>
              <a:buSzPts val="1620"/>
              <a:buChar char="🢭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44" name="Google Shape;144;p58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8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8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9"/>
          <p:cNvSpPr/>
          <p:nvPr/>
        </p:nvSpPr>
        <p:spPr>
          <a:xfrm>
            <a:off x="4828952" y="1073888"/>
            <a:ext cx="4322136" cy="5791200"/>
          </a:xfrm>
          <a:custGeom>
            <a:avLst/>
            <a:gdLst/>
            <a:ahLst/>
            <a:cxnLst/>
            <a:rect l="l" t="t" r="r" b="b"/>
            <a:pathLst>
              <a:path w="2736" h="3648" extrusionOk="0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9525" cap="flat" cmpd="sng">
            <a:solidFill>
              <a:schemeClr val="accent2">
                <a:alpha val="52941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9" name="Google Shape;149;p59"/>
          <p:cNvSpPr/>
          <p:nvPr/>
        </p:nvSpPr>
        <p:spPr>
          <a:xfrm>
            <a:off x="373966" y="0"/>
            <a:ext cx="5514536" cy="6615332"/>
          </a:xfrm>
          <a:custGeom>
            <a:avLst/>
            <a:gdLst/>
            <a:ahLst/>
            <a:cxnLst/>
            <a:rect l="l" t="t" r="r" b="b"/>
            <a:pathLst>
              <a:path w="3504" h="4128" extrusionOk="0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9525" cap="flat" cmpd="sng">
            <a:solidFill>
              <a:schemeClr val="accent2">
                <a:alpha val="52941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0" name="Google Shape;150;p59"/>
          <p:cNvSpPr/>
          <p:nvPr/>
        </p:nvSpPr>
        <p:spPr>
          <a:xfrm rot="5236414">
            <a:off x="4462128" y="1483600"/>
            <a:ext cx="4114800" cy="1188720"/>
          </a:xfrm>
          <a:custGeom>
            <a:avLst/>
            <a:gdLst/>
            <a:ahLst/>
            <a:cxnLst/>
            <a:rect l="l" t="t" r="r" b="b"/>
            <a:pathLst>
              <a:path w="3552" h="1344" extrusionOk="0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rgbClr val="566885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1" name="Google Shape;151;p59"/>
          <p:cNvSpPr/>
          <p:nvPr/>
        </p:nvSpPr>
        <p:spPr>
          <a:xfrm>
            <a:off x="5943600" y="0"/>
            <a:ext cx="2743200" cy="4267200"/>
          </a:xfrm>
          <a:custGeom>
            <a:avLst/>
            <a:gdLst/>
            <a:ahLst/>
            <a:cxnLst/>
            <a:rect l="l" t="t" r="r" b="b"/>
            <a:pathLst>
              <a:path w="1728" h="2688" extrusionOk="0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rgbClr val="536888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2" name="Google Shape;152;p59"/>
          <p:cNvSpPr/>
          <p:nvPr/>
        </p:nvSpPr>
        <p:spPr>
          <a:xfrm>
            <a:off x="5943600" y="4267200"/>
            <a:ext cx="3200400" cy="1143000"/>
          </a:xfrm>
          <a:custGeom>
            <a:avLst/>
            <a:gdLst/>
            <a:ahLst/>
            <a:cxnLst/>
            <a:rect l="l" t="t" r="r" b="b"/>
            <a:pathLst>
              <a:path w="2016" h="720" extrusionOk="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rgbClr val="536888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3" name="Google Shape;153;p59"/>
          <p:cNvSpPr/>
          <p:nvPr/>
        </p:nvSpPr>
        <p:spPr>
          <a:xfrm>
            <a:off x="5943600" y="0"/>
            <a:ext cx="1371600" cy="4267200"/>
          </a:xfrm>
          <a:custGeom>
            <a:avLst/>
            <a:gdLst/>
            <a:ahLst/>
            <a:cxnLst/>
            <a:rect l="l" t="t" r="r" b="b"/>
            <a:pathLst>
              <a:path w="864" h="2688" extrusionOk="0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rgbClr val="536888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4" name="Google Shape;154;p59"/>
          <p:cNvSpPr/>
          <p:nvPr/>
        </p:nvSpPr>
        <p:spPr>
          <a:xfrm>
            <a:off x="5948363" y="4246563"/>
            <a:ext cx="2090737" cy="2611437"/>
          </a:xfrm>
          <a:custGeom>
            <a:avLst/>
            <a:gdLst/>
            <a:ahLst/>
            <a:cxnLst/>
            <a:rect l="l" t="t" r="r" b="b"/>
            <a:pathLst>
              <a:path w="1317" h="1645" extrusionOk="0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rgbClr val="536888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5" name="Google Shape;155;p59"/>
          <p:cNvSpPr/>
          <p:nvPr/>
        </p:nvSpPr>
        <p:spPr>
          <a:xfrm>
            <a:off x="5943600" y="4267200"/>
            <a:ext cx="1600200" cy="2590800"/>
          </a:xfrm>
          <a:custGeom>
            <a:avLst/>
            <a:gdLst/>
            <a:ahLst/>
            <a:cxnLst/>
            <a:rect l="l" t="t" r="r" b="b"/>
            <a:pathLst>
              <a:path w="1008" h="1632" extrusionOk="0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rgbClr val="536888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6" name="Google Shape;156;p59"/>
          <p:cNvSpPr/>
          <p:nvPr/>
        </p:nvSpPr>
        <p:spPr>
          <a:xfrm>
            <a:off x="5943600" y="1371600"/>
            <a:ext cx="3200400" cy="2895600"/>
          </a:xfrm>
          <a:custGeom>
            <a:avLst/>
            <a:gdLst/>
            <a:ahLst/>
            <a:cxnLst/>
            <a:rect l="l" t="t" r="r" b="b"/>
            <a:pathLst>
              <a:path w="2016" h="1824" extrusionOk="0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rgbClr val="536888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7" name="Google Shape;157;p59"/>
          <p:cNvSpPr/>
          <p:nvPr/>
        </p:nvSpPr>
        <p:spPr>
          <a:xfrm>
            <a:off x="5943600" y="1752600"/>
            <a:ext cx="3200400" cy="2514600"/>
          </a:xfrm>
          <a:custGeom>
            <a:avLst/>
            <a:gdLst/>
            <a:ahLst/>
            <a:cxnLst/>
            <a:rect l="l" t="t" r="r" b="b"/>
            <a:pathLst>
              <a:path w="2016" h="1584" extrusionOk="0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rgbClr val="536888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8" name="Google Shape;158;p59"/>
          <p:cNvSpPr/>
          <p:nvPr/>
        </p:nvSpPr>
        <p:spPr>
          <a:xfrm>
            <a:off x="990600" y="4267200"/>
            <a:ext cx="4953000" cy="2590800"/>
          </a:xfrm>
          <a:custGeom>
            <a:avLst/>
            <a:gdLst/>
            <a:ahLst/>
            <a:cxnLst/>
            <a:rect l="l" t="t" r="r" b="b"/>
            <a:pathLst>
              <a:path w="3120" h="1632" extrusionOk="0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rgbClr val="536888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9" name="Google Shape;159;p59"/>
          <p:cNvSpPr/>
          <p:nvPr/>
        </p:nvSpPr>
        <p:spPr>
          <a:xfrm>
            <a:off x="533400" y="4267200"/>
            <a:ext cx="5334000" cy="2590800"/>
          </a:xfrm>
          <a:custGeom>
            <a:avLst/>
            <a:gdLst/>
            <a:ahLst/>
            <a:cxnLst/>
            <a:rect l="l" t="t" r="r" b="b"/>
            <a:pathLst>
              <a:path w="3360" h="1632" extrusionOk="0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rgbClr val="536888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0" name="Google Shape;160;p59"/>
          <p:cNvSpPr/>
          <p:nvPr/>
        </p:nvSpPr>
        <p:spPr>
          <a:xfrm>
            <a:off x="366824" y="2438400"/>
            <a:ext cx="5638800" cy="1828800"/>
          </a:xfrm>
          <a:custGeom>
            <a:avLst/>
            <a:gdLst/>
            <a:ahLst/>
            <a:cxnLst/>
            <a:rect l="l" t="t" r="r" b="b"/>
            <a:pathLst>
              <a:path w="3552" h="1152" extrusionOk="0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rgbClr val="536888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1" name="Google Shape;161;p59"/>
          <p:cNvSpPr/>
          <p:nvPr/>
        </p:nvSpPr>
        <p:spPr>
          <a:xfrm>
            <a:off x="366824" y="2133600"/>
            <a:ext cx="5638800" cy="2133600"/>
          </a:xfrm>
          <a:custGeom>
            <a:avLst/>
            <a:gdLst/>
            <a:ahLst/>
            <a:cxnLst/>
            <a:rect l="l" t="t" r="r" b="b"/>
            <a:pathLst>
              <a:path w="3552" h="1344" extrusionOk="0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rgbClr val="536888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2" name="Google Shape;162;p59"/>
          <p:cNvSpPr/>
          <p:nvPr/>
        </p:nvSpPr>
        <p:spPr>
          <a:xfrm>
            <a:off x="4572000" y="4267200"/>
            <a:ext cx="1371600" cy="2590800"/>
          </a:xfrm>
          <a:custGeom>
            <a:avLst/>
            <a:gdLst/>
            <a:ahLst/>
            <a:cxnLst/>
            <a:rect l="l" t="t" r="r" b="b"/>
            <a:pathLst>
              <a:path w="864" h="1632" extrusionOk="0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rgbClr val="566885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3" name="Google Shape;163;p59"/>
          <p:cNvSpPr txBox="1"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5700" rIns="91425" bIns="0" anchor="t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64" name="Google Shape;164;p59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59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9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67" name="Google Shape;167;p59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rgbClr val="566885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8" name="Google Shape;168;p59"/>
          <p:cNvSpPr txBox="1"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640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1EDFF"/>
              </a:buClr>
              <a:buSzPts val="3800"/>
              <a:buFont typeface="Consolas"/>
              <a:buNone/>
              <a:defRPr sz="38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9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0" name="Google Shape;170;p59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1" name="Google Shape;171;p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2" name="Google Shape;172;p59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3" name="Google Shape;173;p59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Два объекта" type="twoObj">
  <p:cSld name="TWO_OBJECTS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0"/>
          <p:cNvSpPr txBox="1"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1ED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0"/>
          <p:cNvSpPr txBox="1">
            <a:spLocks noGrp="1"/>
          </p:cNvSpPr>
          <p:nvPr>
            <p:ph type="body" idx="1"/>
          </p:nvPr>
        </p:nvSpPr>
        <p:spPr>
          <a:xfrm>
            <a:off x="464344" y="17705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7510" algn="l">
              <a:spcBef>
                <a:spcPts val="700"/>
              </a:spcBef>
              <a:spcAft>
                <a:spcPts val="0"/>
              </a:spcAft>
              <a:buSzPts val="2660"/>
              <a:buChar char="▪"/>
              <a:defRPr sz="2800"/>
            </a:lvl1pPr>
            <a:lvl2pPr marL="914400" lvl="1" indent="-365760" algn="l">
              <a:spcBef>
                <a:spcPts val="480"/>
              </a:spcBef>
              <a:spcAft>
                <a:spcPts val="0"/>
              </a:spcAft>
              <a:buSzPts val="2160"/>
              <a:buChar char="🢭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77" name="Google Shape;177;p60"/>
          <p:cNvSpPr txBox="1">
            <a:spLocks noGrp="1"/>
          </p:cNvSpPr>
          <p:nvPr>
            <p:ph type="body" idx="2"/>
          </p:nvPr>
        </p:nvSpPr>
        <p:spPr>
          <a:xfrm>
            <a:off x="4655344" y="17705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7510" algn="l">
              <a:spcBef>
                <a:spcPts val="700"/>
              </a:spcBef>
              <a:spcAft>
                <a:spcPts val="0"/>
              </a:spcAft>
              <a:buSzPts val="2660"/>
              <a:buChar char="▪"/>
              <a:defRPr sz="2800"/>
            </a:lvl1pPr>
            <a:lvl2pPr marL="914400" lvl="1" indent="-365760" algn="l">
              <a:spcBef>
                <a:spcPts val="480"/>
              </a:spcBef>
              <a:spcAft>
                <a:spcPts val="0"/>
              </a:spcAft>
              <a:buSzPts val="2160"/>
              <a:buChar char="🢭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78" name="Google Shape;178;p60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60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60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Сравнение" type="twoTxTwoObj">
  <p:cSld name="TWO_OBJECTS_WITH_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1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rgbClr val="566885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3" name="Google Shape;183;p61"/>
          <p:cNvSpPr txBox="1"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1EDFF"/>
              </a:buClr>
              <a:buSzPts val="4000"/>
              <a:buFont typeface="Consola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61"/>
          <p:cNvSpPr txBox="1"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2280"/>
              <a:buNone/>
              <a:defRPr sz="2400" b="1">
                <a:solidFill>
                  <a:schemeClr val="accent2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85" name="Google Shape;185;p61"/>
          <p:cNvSpPr txBox="1">
            <a:spLocks noGrp="1"/>
          </p:cNvSpPr>
          <p:nvPr>
            <p:ph type="body" idx="2"/>
          </p:nvPr>
        </p:nvSpPr>
        <p:spPr>
          <a:xfrm>
            <a:off x="4645025" y="1809750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2280"/>
              <a:buNone/>
              <a:defRPr sz="2400" b="1">
                <a:solidFill>
                  <a:schemeClr val="accent2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86" name="Google Shape;186;p61"/>
          <p:cNvSpPr txBox="1">
            <a:spLocks noGrp="1"/>
          </p:cNvSpPr>
          <p:nvPr>
            <p:ph type="body" idx="3"/>
          </p:nvPr>
        </p:nvSpPr>
        <p:spPr>
          <a:xfrm>
            <a:off x="457200" y="2459037"/>
            <a:ext cx="4040188" cy="395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3380" algn="l">
              <a:spcBef>
                <a:spcPts val="700"/>
              </a:spcBef>
              <a:spcAft>
                <a:spcPts val="0"/>
              </a:spcAft>
              <a:buSzPts val="2280"/>
              <a:buChar char="▪"/>
              <a:defRPr sz="2400"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🢭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🢝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87" name="Google Shape;187;p61"/>
          <p:cNvSpPr txBox="1">
            <a:spLocks noGrp="1"/>
          </p:cNvSpPr>
          <p:nvPr>
            <p:ph type="body" idx="4"/>
          </p:nvPr>
        </p:nvSpPr>
        <p:spPr>
          <a:xfrm>
            <a:off x="4645025" y="2459037"/>
            <a:ext cx="4041775" cy="395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3380" algn="l">
              <a:spcBef>
                <a:spcPts val="700"/>
              </a:spcBef>
              <a:spcAft>
                <a:spcPts val="0"/>
              </a:spcAft>
              <a:buSzPts val="2280"/>
              <a:buChar char="▪"/>
              <a:defRPr sz="2400"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🢭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🢝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88" name="Google Shape;188;p61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61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1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91" name="Google Shape;191;p61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2" name="Google Shape;192;p61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3" name="Google Shape;193;p61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4" name="Google Shape;194;p61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5" name="Google Shape;195;p61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6" name="Google Shape;196;p61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7" name="Google Shape;197;p6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8" name="Google Shape;198;p61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9" name="Google Shape;199;p61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2"/>
          <p:cNvSpPr txBox="1"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1EDFF"/>
              </a:buClr>
              <a:buSzPts val="4000"/>
              <a:buFont typeface="Consolas"/>
              <a:buNone/>
              <a:defRPr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62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62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62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sldNum" idx="12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ftr" idx="11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3"/>
          <p:cNvSpPr txBox="1"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1EDFF"/>
              </a:buClr>
              <a:buSzPts val="3600"/>
              <a:buFont typeface="Consolas"/>
              <a:buNone/>
              <a:defRPr sz="3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3"/>
          <p:cNvSpPr txBox="1"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710"/>
              <a:buNone/>
              <a:defRPr sz="18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08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08" name="Google Shape;208;p63"/>
          <p:cNvSpPr txBox="1">
            <a:spLocks noGrp="1"/>
          </p:cNvSpPr>
          <p:nvPr>
            <p:ph type="body" idx="2"/>
          </p:nvPr>
        </p:nvSpPr>
        <p:spPr>
          <a:xfrm>
            <a:off x="3429000" y="1435100"/>
            <a:ext cx="5486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21640" algn="l">
              <a:spcBef>
                <a:spcPts val="700"/>
              </a:spcBef>
              <a:spcAft>
                <a:spcPts val="0"/>
              </a:spcAft>
              <a:buSzPts val="3040"/>
              <a:buChar char="▪"/>
              <a:defRPr sz="3200"/>
            </a:lvl1pPr>
            <a:lvl2pPr marL="914400" lvl="1" indent="-388619" algn="l">
              <a:spcBef>
                <a:spcPts val="560"/>
              </a:spcBef>
              <a:spcAft>
                <a:spcPts val="0"/>
              </a:spcAft>
              <a:buSzPts val="2520"/>
              <a:buChar char="🢭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🢝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09" name="Google Shape;209;p63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3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63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4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214" name="Google Shape;214;p64"/>
          <p:cNvCxnSpPr/>
          <p:nvPr/>
        </p:nvCxnSpPr>
        <p:spPr>
          <a:xfrm>
            <a:off x="363195" y="1885028"/>
            <a:ext cx="8782622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15" name="Google Shape;215;p64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216" name="Google Shape;216;p64"/>
            <p:cNvCxnSpPr/>
            <p:nvPr/>
          </p:nvCxnSpPr>
          <p:spPr>
            <a:xfrm rot="-5400000">
              <a:off x="6664064" y="1301769"/>
              <a:ext cx="88509" cy="80463"/>
            </a:xfrm>
            <a:prstGeom prst="straightConnector1">
              <a:avLst/>
            </a:pr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7" name="Google Shape;217;p64"/>
            <p:cNvCxnSpPr/>
            <p:nvPr/>
          </p:nvCxnSpPr>
          <p:spPr>
            <a:xfrm rot="5400000" flipH="1">
              <a:off x="6685888" y="1391257"/>
              <a:ext cx="125755" cy="427"/>
            </a:xfrm>
            <a:prstGeom prst="straightConnector1">
              <a:avLst/>
            </a:pr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8" name="Google Shape;218;p64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straightConnector1">
              <a:avLst/>
            </a:pr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9" name="Google Shape;219;p64"/>
          <p:cNvSpPr txBox="1">
            <a:spLocks noGrp="1"/>
          </p:cNvSpPr>
          <p:nvPr>
            <p:ph type="title"/>
          </p:nvPr>
        </p:nvSpPr>
        <p:spPr>
          <a:xfrm>
            <a:off x="914400" y="441251"/>
            <a:ext cx="6858000" cy="70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1EDFF"/>
              </a:buClr>
              <a:buSzPts val="2100"/>
              <a:buFont typeface="Consolas"/>
              <a:buNone/>
              <a:defRPr sz="21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64"/>
          <p:cNvSpPr>
            <a:spLocks noGrp="1"/>
          </p:cNvSpPr>
          <p:nvPr>
            <p:ph type="pic" idx="2"/>
          </p:nvPr>
        </p:nvSpPr>
        <p:spPr>
          <a:xfrm>
            <a:off x="368032" y="1893781"/>
            <a:ext cx="8778240" cy="4960144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221" name="Google Shape;221;p64"/>
          <p:cNvSpPr txBox="1">
            <a:spLocks noGrp="1"/>
          </p:cNvSpPr>
          <p:nvPr>
            <p:ph type="body" idx="1"/>
          </p:nvPr>
        </p:nvSpPr>
        <p:spPr>
          <a:xfrm>
            <a:off x="914400" y="1150144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330"/>
              <a:buNone/>
              <a:defRPr sz="1400">
                <a:solidFill>
                  <a:srgbClr val="FFFFFF"/>
                </a:solidFill>
              </a:defRPr>
            </a:lvl1pPr>
            <a:lvl2pPr marL="914400" lvl="1" indent="-297180" algn="l">
              <a:spcBef>
                <a:spcPts val="240"/>
              </a:spcBef>
              <a:spcAft>
                <a:spcPts val="0"/>
              </a:spcAft>
              <a:buSzPts val="1080"/>
              <a:buChar char="🢭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SzPts val="900"/>
              <a:buChar char="🢝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SzPts val="900"/>
              <a:buChar char="●"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grpSp>
        <p:nvGrpSpPr>
          <p:cNvPr id="222" name="Google Shape;222;p64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223" name="Google Shape;223;p64"/>
            <p:cNvCxnSpPr/>
            <p:nvPr/>
          </p:nvCxnSpPr>
          <p:spPr>
            <a:xfrm rot="-5400000">
              <a:off x="6664064" y="1301769"/>
              <a:ext cx="88509" cy="80463"/>
            </a:xfrm>
            <a:prstGeom prst="straightConnector1">
              <a:avLst/>
            </a:pr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4" name="Google Shape;224;p64"/>
            <p:cNvCxnSpPr/>
            <p:nvPr/>
          </p:nvCxnSpPr>
          <p:spPr>
            <a:xfrm rot="5400000" flipH="1">
              <a:off x="6685888" y="1391257"/>
              <a:ext cx="125755" cy="427"/>
            </a:xfrm>
            <a:prstGeom prst="straightConnector1">
              <a:avLst/>
            </a:pr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" name="Google Shape;225;p64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straightConnector1">
              <a:avLst/>
            </a:pr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6" name="Google Shape;226;p64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227" name="Google Shape;227;p64"/>
            <p:cNvCxnSpPr/>
            <p:nvPr/>
          </p:nvCxnSpPr>
          <p:spPr>
            <a:xfrm rot="-5400000">
              <a:off x="6664064" y="1301769"/>
              <a:ext cx="88509" cy="80463"/>
            </a:xfrm>
            <a:prstGeom prst="straightConnector1">
              <a:avLst/>
            </a:pr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8" name="Google Shape;228;p64"/>
            <p:cNvCxnSpPr/>
            <p:nvPr/>
          </p:nvCxnSpPr>
          <p:spPr>
            <a:xfrm rot="5400000" flipH="1">
              <a:off x="6685888" y="1391257"/>
              <a:ext cx="125755" cy="427"/>
            </a:xfrm>
            <a:prstGeom prst="straightConnector1">
              <a:avLst/>
            </a:pr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9" name="Google Shape;229;p64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straightConnector1">
              <a:avLst/>
            </a:pr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30" name="Google Shape;230;p64"/>
          <p:cNvSpPr txBox="1">
            <a:spLocks noGrp="1"/>
          </p:cNvSpPr>
          <p:nvPr>
            <p:ph type="dt" idx="10"/>
          </p:nvPr>
        </p:nvSpPr>
        <p:spPr>
          <a:xfrm>
            <a:off x="6477000" y="55499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64"/>
          <p:cNvSpPr txBox="1">
            <a:spLocks noGrp="1"/>
          </p:cNvSpPr>
          <p:nvPr>
            <p:ph type="ftr" idx="11"/>
          </p:nvPr>
        </p:nvSpPr>
        <p:spPr>
          <a:xfrm>
            <a:off x="914400" y="55499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64"/>
          <p:cNvSpPr txBox="1">
            <a:spLocks noGrp="1"/>
          </p:cNvSpPr>
          <p:nvPr>
            <p:ph type="sldNum" idx="12"/>
          </p:nvPr>
        </p:nvSpPr>
        <p:spPr>
          <a:xfrm>
            <a:off x="8610600" y="55499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5"/>
          <p:cNvSpPr txBox="1"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1ED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5"/>
          <p:cNvSpPr txBox="1">
            <a:spLocks noGrp="1"/>
          </p:cNvSpPr>
          <p:nvPr>
            <p:ph type="body" idx="1"/>
          </p:nvPr>
        </p:nvSpPr>
        <p:spPr>
          <a:xfrm rot="5400000">
            <a:off x="2514600" y="183360"/>
            <a:ext cx="45720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7185" algn="l">
              <a:spcBef>
                <a:spcPts val="700"/>
              </a:spcBef>
              <a:spcAft>
                <a:spcPts val="0"/>
              </a:spcAft>
              <a:buSzPts val="1710"/>
              <a:buChar char="▪"/>
              <a:defRPr/>
            </a:lvl1pPr>
            <a:lvl2pPr marL="914400" lvl="1" indent="-331469" algn="l">
              <a:spcBef>
                <a:spcPts val="360"/>
              </a:spcBef>
              <a:spcAft>
                <a:spcPts val="0"/>
              </a:spcAft>
              <a:buSzPts val="1620"/>
              <a:buChar char="🢭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36" name="Google Shape;236;p65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65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65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6"/>
          <p:cNvSpPr txBox="1">
            <a:spLocks noGrp="1"/>
          </p:cNvSpPr>
          <p:nvPr>
            <p:ph type="title"/>
          </p:nvPr>
        </p:nvSpPr>
        <p:spPr>
          <a:xfrm rot="5400000">
            <a:off x="4694238" y="2209802"/>
            <a:ext cx="5851525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1ED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6"/>
          <p:cNvSpPr txBox="1">
            <a:spLocks noGrp="1"/>
          </p:cNvSpPr>
          <p:nvPr>
            <p:ph type="body" idx="1"/>
          </p:nvPr>
        </p:nvSpPr>
        <p:spPr>
          <a:xfrm rot="5400000">
            <a:off x="617538" y="266701"/>
            <a:ext cx="5851525" cy="58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7185" algn="l">
              <a:spcBef>
                <a:spcPts val="700"/>
              </a:spcBef>
              <a:spcAft>
                <a:spcPts val="0"/>
              </a:spcAft>
              <a:buSzPts val="1710"/>
              <a:buChar char="▪"/>
              <a:defRPr/>
            </a:lvl1pPr>
            <a:lvl2pPr marL="914400" lvl="1" indent="-331469" algn="l">
              <a:spcBef>
                <a:spcPts val="360"/>
              </a:spcBef>
              <a:spcAft>
                <a:spcPts val="0"/>
              </a:spcAft>
              <a:buSzPts val="1620"/>
              <a:buChar char="🢭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42" name="Google Shape;242;p66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6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6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Пустой слайд" type="blank">
  <p:cSld name="BLANK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2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55" name="Google Shape;255;p22"/>
          <p:cNvSpPr txBox="1">
            <a:spLocks noGrp="1"/>
          </p:cNvSpPr>
          <p:nvPr>
            <p:ph type="dt" idx="10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2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sldNum" idx="12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7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60" name="Google Shape;260;p2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61" name="Google Shape;261;p27"/>
          <p:cNvSpPr txBox="1"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38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FFFFFF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27"/>
          <p:cNvSpPr txBox="1">
            <a:spLocks noGrp="1"/>
          </p:cNvSpPr>
          <p:nvPr>
            <p:ph type="dt" idx="10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7"/>
          <p:cNvSpPr txBox="1">
            <a:spLocks noGrp="1"/>
          </p:cNvSpPr>
          <p:nvPr>
            <p:ph type="sldNum" idx="12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lvl="1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lvl="2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lvl="3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lvl="4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lvl="5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lvl="6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lvl="7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lvl="8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64" name="Google Shape;264;p27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7"/>
          <p:cNvSpPr txBox="1"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ibre Franklin Medium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 txBox="1"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268" name="Google Shape;268;p28"/>
          <p:cNvSpPr txBox="1">
            <a:spLocks noGrp="1"/>
          </p:cNvSpPr>
          <p:nvPr>
            <p:ph type="dt" idx="10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8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8"/>
          <p:cNvSpPr txBox="1">
            <a:spLocks noGrp="1"/>
          </p:cNvSpPr>
          <p:nvPr>
            <p:ph type="sldNum" idx="12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71" name="Google Shape;271;p28"/>
          <p:cNvSpPr txBox="1"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раздела" type="secHead">
  <p:cSld name="SECTION_HEADER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9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74" name="Google Shape;274;p29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75" name="Google Shape;275;p29"/>
          <p:cNvSpPr txBox="1"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29"/>
          <p:cNvSpPr txBox="1">
            <a:spLocks noGrp="1"/>
          </p:cNvSpPr>
          <p:nvPr>
            <p:ph type="dt" idx="10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9"/>
          <p:cNvSpPr txBox="1">
            <a:spLocks noGrp="1"/>
          </p:cNvSpPr>
          <p:nvPr>
            <p:ph type="sldNum" idx="12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lvl="1" indent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lvl="2" indent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lvl="3" indent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lvl="4" indent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lvl="5" indent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lvl="6" indent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lvl="7" indent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lvl="8" indent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78" name="Google Shape;278;p29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9"/>
          <p:cNvSpPr txBox="1"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ibre Franklin Medium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0"/>
          <p:cNvSpPr txBox="1">
            <a:spLocks noGrp="1"/>
          </p:cNvSpPr>
          <p:nvPr>
            <p:ph type="body" idx="1"/>
          </p:nvPr>
        </p:nvSpPr>
        <p:spPr>
          <a:xfrm>
            <a:off x="457200" y="1719072"/>
            <a:ext cx="4038600" cy="4407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◼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9pPr>
          </a:lstStyle>
          <a:p>
            <a:endParaRPr/>
          </a:p>
        </p:txBody>
      </p:sp>
      <p:sp>
        <p:nvSpPr>
          <p:cNvPr id="282" name="Google Shape;282;p30"/>
          <p:cNvSpPr txBox="1">
            <a:spLocks noGrp="1"/>
          </p:cNvSpPr>
          <p:nvPr>
            <p:ph type="body" idx="2"/>
          </p:nvPr>
        </p:nvSpPr>
        <p:spPr>
          <a:xfrm>
            <a:off x="4648200" y="1719072"/>
            <a:ext cx="4038600" cy="4407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◼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9pPr>
          </a:lstStyle>
          <a:p>
            <a:endParaRPr/>
          </a:p>
        </p:txBody>
      </p:sp>
      <p:sp>
        <p:nvSpPr>
          <p:cNvPr id="283" name="Google Shape;283;p30"/>
          <p:cNvSpPr txBox="1">
            <a:spLocks noGrp="1"/>
          </p:cNvSpPr>
          <p:nvPr>
            <p:ph type="dt" idx="10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30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0"/>
          <p:cNvSpPr txBox="1">
            <a:spLocks noGrp="1"/>
          </p:cNvSpPr>
          <p:nvPr>
            <p:ph type="sldNum" idx="12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86" name="Google Shape;286;p30"/>
          <p:cNvSpPr txBox="1"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 txBox="1"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9" name="Google Shape;289;p31"/>
          <p:cNvSpPr txBox="1">
            <a:spLocks noGrp="1"/>
          </p:cNvSpPr>
          <p:nvPr>
            <p:ph type="body" idx="2"/>
          </p:nvPr>
        </p:nvSpPr>
        <p:spPr>
          <a:xfrm>
            <a:off x="457200" y="2438399"/>
            <a:ext cx="4040188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◼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3"/>
          </p:nvPr>
        </p:nvSpPr>
        <p:spPr>
          <a:xfrm>
            <a:off x="4645025" y="1722438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1" name="Google Shape;291;p31"/>
          <p:cNvSpPr txBox="1">
            <a:spLocks noGrp="1"/>
          </p:cNvSpPr>
          <p:nvPr>
            <p:ph type="body" idx="4"/>
          </p:nvPr>
        </p:nvSpPr>
        <p:spPr>
          <a:xfrm>
            <a:off x="4645025" y="2438399"/>
            <a:ext cx="4041775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◼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292" name="Google Shape;292;p31"/>
          <p:cNvSpPr txBox="1">
            <a:spLocks noGrp="1"/>
          </p:cNvSpPr>
          <p:nvPr>
            <p:ph type="dt" idx="10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1"/>
          <p:cNvSpPr txBox="1">
            <a:spLocks noGrp="1"/>
          </p:cNvSpPr>
          <p:nvPr>
            <p:ph type="sldNum" idx="12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95" name="Google Shape;295;p31"/>
          <p:cNvSpPr txBox="1"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912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{</a:t>
            </a:r>
            <a:endParaRPr sz="66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8" name="Google Shape;38;p16"/>
          <p:cNvSpPr txBox="1"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alatino Linotype"/>
              <a:buNone/>
              <a:defRPr sz="6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6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380"/>
              </a:spcBef>
              <a:spcAft>
                <a:spcPts val="0"/>
              </a:spcAft>
              <a:buClr>
                <a:schemeClr val="lt1"/>
              </a:buClr>
              <a:buSzPts val="11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02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dt" idx="10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sldNum" idx="12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ftr" idx="11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"/>
          <p:cNvSpPr txBox="1">
            <a:spLocks noGrp="1"/>
          </p:cNvSpPr>
          <p:nvPr>
            <p:ph type="dt" idx="10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2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32"/>
          <p:cNvSpPr txBox="1">
            <a:spLocks noGrp="1"/>
          </p:cNvSpPr>
          <p:nvPr>
            <p:ph type="sldNum" idx="12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00" name="Google Shape;300;p32"/>
          <p:cNvSpPr txBox="1"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OBJECT_WITH_CAPTION_TEXT">
    <p:bg>
      <p:bgPr>
        <a:solidFill>
          <a:schemeClr val="lt2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03" name="Google Shape;303;p33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04" name="Google Shape;304;p33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05" name="Google Shape;305;p33"/>
          <p:cNvSpPr txBox="1">
            <a:spLocks noGrp="1"/>
          </p:cNvSpPr>
          <p:nvPr>
            <p:ph type="body" idx="1"/>
          </p:nvPr>
        </p:nvSpPr>
        <p:spPr>
          <a:xfrm>
            <a:off x="609600" y="304800"/>
            <a:ext cx="586740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◼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9pPr>
          </a:lstStyle>
          <a:p>
            <a:endParaRPr/>
          </a:p>
        </p:txBody>
      </p:sp>
      <p:sp>
        <p:nvSpPr>
          <p:cNvPr id="306" name="Google Shape;306;p33"/>
          <p:cNvSpPr txBox="1">
            <a:spLocks noGrp="1"/>
          </p:cNvSpPr>
          <p:nvPr>
            <p:ph type="body" idx="2"/>
          </p:nvPr>
        </p:nvSpPr>
        <p:spPr>
          <a:xfrm>
            <a:off x="7159752" y="2130552"/>
            <a:ext cx="1673352" cy="281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7" name="Google Shape;307;p33"/>
          <p:cNvSpPr txBox="1">
            <a:spLocks noGrp="1"/>
          </p:cNvSpPr>
          <p:nvPr>
            <p:ph type="dt" idx="10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3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sldNum" idx="12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lvl="1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lvl="2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lvl="3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lvl="4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lvl="5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lvl="6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lvl="7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lvl="8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0" name="Google Shape;310;p33"/>
          <p:cNvSpPr txBox="1"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ibre Franklin Medium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PICTURE_WITH_CAPTION_TEXT">
    <p:bg>
      <p:bgPr>
        <a:solidFill>
          <a:schemeClr val="dk2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13" name="Google Shape;313;p34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14" name="Google Shape;314;p34"/>
          <p:cNvSpPr>
            <a:spLocks noGrp="1"/>
          </p:cNvSpPr>
          <p:nvPr>
            <p:ph type="pic" idx="2"/>
          </p:nvPr>
        </p:nvSpPr>
        <p:spPr>
          <a:xfrm>
            <a:off x="152400" y="152400"/>
            <a:ext cx="6705600" cy="6553200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p34"/>
          <p:cNvSpPr txBox="1">
            <a:spLocks noGrp="1"/>
          </p:cNvSpPr>
          <p:nvPr>
            <p:ph type="body" idx="1"/>
          </p:nvPr>
        </p:nvSpPr>
        <p:spPr>
          <a:xfrm>
            <a:off x="7162800" y="2133600"/>
            <a:ext cx="16764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16" name="Google Shape;316;p34"/>
          <p:cNvSpPr txBox="1">
            <a:spLocks noGrp="1"/>
          </p:cNvSpPr>
          <p:nvPr>
            <p:ph type="dt" idx="10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34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34"/>
          <p:cNvSpPr txBox="1">
            <a:spLocks noGrp="1"/>
          </p:cNvSpPr>
          <p:nvPr>
            <p:ph type="sldNum" idx="12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9" name="Google Shape;319;p34"/>
          <p:cNvSpPr txBox="1"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Libre Franklin Medium"/>
              <a:buNone/>
              <a:defRPr sz="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5"/>
          <p:cNvSpPr txBox="1"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35"/>
          <p:cNvSpPr txBox="1">
            <a:spLocks noGrp="1"/>
          </p:cNvSpPr>
          <p:nvPr>
            <p:ph type="body" idx="1"/>
          </p:nvPr>
        </p:nvSpPr>
        <p:spPr>
          <a:xfrm rot="5400000">
            <a:off x="2381242" y="-281171"/>
            <a:ext cx="4407408" cy="8407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23" name="Google Shape;323;p35"/>
          <p:cNvSpPr txBox="1">
            <a:spLocks noGrp="1"/>
          </p:cNvSpPr>
          <p:nvPr>
            <p:ph type="dt" idx="10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35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35"/>
          <p:cNvSpPr txBox="1">
            <a:spLocks noGrp="1"/>
          </p:cNvSpPr>
          <p:nvPr>
            <p:ph type="sldNum" idx="12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Вертикальный заголовок и текст" type="vertTitleAndTx">
  <p:cSld name="VERTICAL_TITLE_AND_VERTICAL_TEXT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28" name="Google Shape;328;p36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29" name="Google Shape;329;p36"/>
          <p:cNvSpPr txBox="1">
            <a:spLocks noGrp="1"/>
          </p:cNvSpPr>
          <p:nvPr>
            <p:ph type="title"/>
          </p:nvPr>
        </p:nvSpPr>
        <p:spPr>
          <a:xfrm rot="5400000">
            <a:off x="5075238" y="2362201"/>
            <a:ext cx="5851525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3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31" name="Google Shape;331;p36"/>
          <p:cNvSpPr txBox="1">
            <a:spLocks noGrp="1"/>
          </p:cNvSpPr>
          <p:nvPr>
            <p:ph type="dt" idx="10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36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36"/>
          <p:cNvSpPr txBox="1">
            <a:spLocks noGrp="1"/>
          </p:cNvSpPr>
          <p:nvPr>
            <p:ph type="sldNum" idx="12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lvl="1" indent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lvl="2" indent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lvl="3" indent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lvl="4" indent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lvl="5" indent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lvl="6" indent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lvl="7" indent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lvl="8" indent="0" algn="ctr">
              <a:spcBef>
                <a:spcPts val="0"/>
              </a:spcBef>
              <a:buNone/>
              <a:defRPr sz="11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4"/>
          <p:cNvSpPr txBox="1">
            <a:spLocks noGrp="1"/>
          </p:cNvSpPr>
          <p:nvPr>
            <p:ph type="dt" idx="10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24"/>
          <p:cNvSpPr txBox="1">
            <a:spLocks noGrp="1"/>
          </p:cNvSpPr>
          <p:nvPr>
            <p:ph type="ftr" idx="11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4"/>
          <p:cNvSpPr txBox="1">
            <a:spLocks noGrp="1"/>
          </p:cNvSpPr>
          <p:nvPr>
            <p:ph type="sldNum" idx="12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54" name="Google Shape;354;p3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1764"/>
                  </a:srgbClr>
                </a:gs>
                <a:gs pos="60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5686"/>
                  </a:srgbClr>
                </a:gs>
                <a:gs pos="61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56" name="Google Shape;356;p37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/>
            <a:ahLst/>
            <a:cxnLst/>
            <a:rect l="l" t="t" r="r" b="b"/>
            <a:pathLst>
              <a:path w="7955280" h="495300" extrusionOk="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>
            <a:gsLst>
              <a:gs pos="0">
                <a:srgbClr val="010101">
                  <a:alpha val="33725"/>
                </a:srgbClr>
              </a:gs>
              <a:gs pos="30000">
                <a:srgbClr val="010101">
                  <a:alpha val="33725"/>
                </a:srgbClr>
              </a:gs>
              <a:gs pos="100000">
                <a:srgbClr val="010101">
                  <a:alpha val="25882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7" name="Google Shape;357;p37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rgbClr val="FEFEFE"/>
          </a:solid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8" name="Google Shape;358;p37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rotWithShape="1">
            <a:blip r:embed="rId2">
              <a:alphaModFix amt="20000"/>
            </a:blip>
            <a:tile tx="0" ty="0" sx="100000" sy="100000" flip="none" algn="tl"/>
          </a:blip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59" name="Google Shape;359;p37" descr="C:\Users\Administrator\Desktop\Pushpin Dev\Assets\pushpinLef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35684">
            <a:off x="769521" y="702069"/>
            <a:ext cx="567831" cy="56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7" descr="C:\Users\Administrator\Desktop\Pushpin Dev\Assets\pushpinLef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096196">
            <a:off x="7855433" y="749720"/>
            <a:ext cx="566928" cy="566928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7"/>
          <p:cNvSpPr txBox="1"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nstantia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37"/>
          <p:cNvSpPr txBox="1"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SzPts val="204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SzPts val="187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SzPts val="153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3" name="Google Shape;363;p37"/>
          <p:cNvSpPr txBox="1">
            <a:spLocks noGrp="1"/>
          </p:cNvSpPr>
          <p:nvPr>
            <p:ph type="dt" idx="10"/>
          </p:nvPr>
        </p:nvSpPr>
        <p:spPr>
          <a:xfrm>
            <a:off x="6770676" y="535759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37"/>
          <p:cNvSpPr txBox="1">
            <a:spLocks noGrp="1"/>
          </p:cNvSpPr>
          <p:nvPr>
            <p:ph type="ftr" idx="11"/>
          </p:nvPr>
        </p:nvSpPr>
        <p:spPr>
          <a:xfrm>
            <a:off x="1174044" y="5357592"/>
            <a:ext cx="50348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37"/>
          <p:cNvSpPr txBox="1">
            <a:spLocks noGrp="1"/>
          </p:cNvSpPr>
          <p:nvPr>
            <p:ph type="sldNum" idx="12"/>
          </p:nvPr>
        </p:nvSpPr>
        <p:spPr>
          <a:xfrm>
            <a:off x="6213930" y="535759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8"/>
          <p:cNvSpPr txBox="1"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38"/>
          <p:cNvSpPr txBox="1"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marL="1828800" lvl="3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marL="2286000" lvl="4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marL="2743200" lvl="5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marL="3200400" lvl="6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marL="3657600" lvl="7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marL="4114800" lvl="8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>
            <a:endParaRPr/>
          </a:p>
        </p:txBody>
      </p:sp>
      <p:sp>
        <p:nvSpPr>
          <p:cNvPr id="369" name="Google Shape;369;p38"/>
          <p:cNvSpPr txBox="1">
            <a:spLocks noGrp="1"/>
          </p:cNvSpPr>
          <p:nvPr>
            <p:ph type="dt" idx="10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38"/>
          <p:cNvSpPr txBox="1">
            <a:spLocks noGrp="1"/>
          </p:cNvSpPr>
          <p:nvPr>
            <p:ph type="ftr" idx="11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38"/>
          <p:cNvSpPr txBox="1">
            <a:spLocks noGrp="1"/>
          </p:cNvSpPr>
          <p:nvPr>
            <p:ph type="sldNum" idx="12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9"/>
          <p:cNvSpPr txBox="1"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stantia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39"/>
          <p:cNvSpPr txBox="1"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9"/>
          <p:cNvSpPr txBox="1">
            <a:spLocks noGrp="1"/>
          </p:cNvSpPr>
          <p:nvPr>
            <p:ph type="dt" idx="10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39"/>
          <p:cNvSpPr txBox="1">
            <a:spLocks noGrp="1"/>
          </p:cNvSpPr>
          <p:nvPr>
            <p:ph type="ftr" idx="11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39"/>
          <p:cNvSpPr txBox="1">
            <a:spLocks noGrp="1"/>
          </p:cNvSpPr>
          <p:nvPr>
            <p:ph type="sldNum" idx="12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0"/>
          <p:cNvSpPr txBox="1"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40"/>
          <p:cNvSpPr txBox="1">
            <a:spLocks noGrp="1"/>
          </p:cNvSpPr>
          <p:nvPr>
            <p:ph type="dt" idx="10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40"/>
          <p:cNvSpPr txBox="1">
            <a:spLocks noGrp="1"/>
          </p:cNvSpPr>
          <p:nvPr>
            <p:ph type="ftr" idx="11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40"/>
          <p:cNvSpPr txBox="1">
            <a:spLocks noGrp="1"/>
          </p:cNvSpPr>
          <p:nvPr>
            <p:ph type="sldNum" idx="12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83" name="Google Shape;383;p40"/>
          <p:cNvSpPr txBox="1">
            <a:spLocks noGrp="1"/>
          </p:cNvSpPr>
          <p:nvPr>
            <p:ph type="body" idx="1"/>
          </p:nvPr>
        </p:nvSpPr>
        <p:spPr>
          <a:xfrm>
            <a:off x="1298448" y="2121407"/>
            <a:ext cx="3200400" cy="360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marL="1828800" lvl="3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marL="2286000" lvl="4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marL="2743200" lvl="5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marL="3200400" lvl="6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marL="3657600" lvl="7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marL="4114800" lvl="8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>
            <a:endParaRPr/>
          </a:p>
        </p:txBody>
      </p:sp>
      <p:sp>
        <p:nvSpPr>
          <p:cNvPr id="384" name="Google Shape;384;p40"/>
          <p:cNvSpPr txBox="1">
            <a:spLocks noGrp="1"/>
          </p:cNvSpPr>
          <p:nvPr>
            <p:ph type="body" idx="2"/>
          </p:nvPr>
        </p:nvSpPr>
        <p:spPr>
          <a:xfrm>
            <a:off x="4663440" y="2119313"/>
            <a:ext cx="3200400" cy="3605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marL="1828800" lvl="3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marL="2286000" lvl="4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marL="2743200" lvl="5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marL="3200400" lvl="6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marL="3657600" lvl="7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marL="4114800" lvl="8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7"/>
          <p:cNvSpPr txBox="1"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🙐"/>
              <a:defRPr/>
            </a:lvl1pPr>
            <a:lvl2pPr marL="914400" lvl="1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🙒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🙓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🙑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🙐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🙒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🙓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🙑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🙐"/>
              <a:defRPr/>
            </a:lvl9pPr>
          </a:lstStyle>
          <a:p>
            <a:endParaRPr/>
          </a:p>
        </p:txBody>
      </p:sp>
      <p:sp>
        <p:nvSpPr>
          <p:cNvPr id="45" name="Google Shape;45;p67"/>
          <p:cNvSpPr txBox="1"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7"/>
          <p:cNvSpPr txBox="1">
            <a:spLocks noGrp="1"/>
          </p:cNvSpPr>
          <p:nvPr>
            <p:ph type="dt" idx="10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7"/>
          <p:cNvSpPr txBox="1">
            <a:spLocks noGrp="1"/>
          </p:cNvSpPr>
          <p:nvPr>
            <p:ph type="sldNum" idx="12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8" name="Google Shape;48;p67"/>
          <p:cNvSpPr txBox="1">
            <a:spLocks noGrp="1"/>
          </p:cNvSpPr>
          <p:nvPr>
            <p:ph type="ftr" idx="11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1"/>
          <p:cNvSpPr txBox="1"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41"/>
          <p:cNvSpPr txBox="1"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388" name="Google Shape;388;p41"/>
          <p:cNvSpPr txBox="1">
            <a:spLocks noGrp="1"/>
          </p:cNvSpPr>
          <p:nvPr>
            <p:ph type="body" idx="2"/>
          </p:nvPr>
        </p:nvSpPr>
        <p:spPr>
          <a:xfrm>
            <a:off x="4910669" y="2122311"/>
            <a:ext cx="2944368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389" name="Google Shape;389;p41"/>
          <p:cNvSpPr txBox="1">
            <a:spLocks noGrp="1"/>
          </p:cNvSpPr>
          <p:nvPr>
            <p:ph type="dt" idx="10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41"/>
          <p:cNvSpPr txBox="1">
            <a:spLocks noGrp="1"/>
          </p:cNvSpPr>
          <p:nvPr>
            <p:ph type="ftr" idx="11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41"/>
          <p:cNvSpPr txBox="1">
            <a:spLocks noGrp="1"/>
          </p:cNvSpPr>
          <p:nvPr>
            <p:ph type="sldNum" idx="12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92" name="Google Shape;392;p41"/>
          <p:cNvSpPr txBox="1">
            <a:spLocks noGrp="1"/>
          </p:cNvSpPr>
          <p:nvPr>
            <p:ph type="body" idx="3"/>
          </p:nvPr>
        </p:nvSpPr>
        <p:spPr>
          <a:xfrm>
            <a:off x="1298448" y="2944368"/>
            <a:ext cx="3227832" cy="277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marL="1828800" lvl="3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marL="2286000" lvl="4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marL="2743200" lvl="5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marL="3200400" lvl="6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marL="3657600" lvl="7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marL="4114800" lvl="8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>
            <a:endParaRPr/>
          </a:p>
        </p:txBody>
      </p:sp>
      <p:sp>
        <p:nvSpPr>
          <p:cNvPr id="393" name="Google Shape;393;p41"/>
          <p:cNvSpPr txBox="1">
            <a:spLocks noGrp="1"/>
          </p:cNvSpPr>
          <p:nvPr>
            <p:ph type="body" idx="4"/>
          </p:nvPr>
        </p:nvSpPr>
        <p:spPr>
          <a:xfrm>
            <a:off x="4645151" y="2944813"/>
            <a:ext cx="3227832" cy="277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marL="1828800" lvl="3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marL="2286000" lvl="4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marL="2743200" lvl="5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marL="3200400" lvl="6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marL="3657600" lvl="7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marL="4114800" lvl="8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2"/>
          <p:cNvSpPr txBox="1"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42"/>
          <p:cNvSpPr txBox="1">
            <a:spLocks noGrp="1"/>
          </p:cNvSpPr>
          <p:nvPr>
            <p:ph type="dt" idx="10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42"/>
          <p:cNvSpPr txBox="1">
            <a:spLocks noGrp="1"/>
          </p:cNvSpPr>
          <p:nvPr>
            <p:ph type="ftr" idx="11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42"/>
          <p:cNvSpPr txBox="1">
            <a:spLocks noGrp="1"/>
          </p:cNvSpPr>
          <p:nvPr>
            <p:ph type="sldNum" idx="12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OBJECT_WITH_CAPTION_TEXT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4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01" name="Google Shape;401;p43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1764"/>
                  </a:srgbClr>
                </a:gs>
                <a:gs pos="60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02" name="Google Shape;402;p43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5686"/>
                  </a:srgbClr>
                </a:gs>
                <a:gs pos="61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403" name="Google Shape;403;p43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/>
            <a:ahLst/>
            <a:cxnLst/>
            <a:rect l="l" t="t" r="r" b="b"/>
            <a:pathLst>
              <a:path w="7955280" h="495300" extrusionOk="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>
            <a:gsLst>
              <a:gs pos="0">
                <a:srgbClr val="010101">
                  <a:alpha val="33725"/>
                </a:srgbClr>
              </a:gs>
              <a:gs pos="30000">
                <a:srgbClr val="010101">
                  <a:alpha val="33725"/>
                </a:srgbClr>
              </a:gs>
              <a:gs pos="100000">
                <a:srgbClr val="010101">
                  <a:alpha val="25882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04" name="Google Shape;404;p43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05" name="Google Shape;405;p43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rotWithShape="1">
            <a:blip r:embed="rId2">
              <a:alphaModFix amt="20000"/>
            </a:blip>
            <a:tile tx="0" ty="0" sx="100000" sy="100000" flip="none" algn="tl"/>
          </a:blip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06" name="Google Shape;406;p43"/>
          <p:cNvSpPr/>
          <p:nvPr/>
        </p:nvSpPr>
        <p:spPr>
          <a:xfrm rot="-60000">
            <a:off x="749204" y="576868"/>
            <a:ext cx="3788941" cy="572229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07" name="Google Shape;407;p43"/>
          <p:cNvSpPr/>
          <p:nvPr/>
        </p:nvSpPr>
        <p:spPr>
          <a:xfrm rot="-60000">
            <a:off x="749808" y="576072"/>
            <a:ext cx="3788941" cy="5722296"/>
          </a:xfrm>
          <a:prstGeom prst="rect">
            <a:avLst/>
          </a:prstGeom>
          <a:blipFill rotWithShape="1">
            <a:blip r:embed="rId2">
              <a:alphaModFix amt="20000"/>
            </a:blip>
            <a:tile tx="0" ty="0" sx="100000" sy="100000" flip="none" algn="tl"/>
          </a:blip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08" name="Google Shape;408;p43" descr="C:\Users\Administrator\Desktop\Pushpin Dev\Assets\pushpinLef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35684">
            <a:off x="2371106" y="293953"/>
            <a:ext cx="567831" cy="56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3" descr="C:\Users\Administrator\Desktop\Pushpin Dev\Assets\pushpinLef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096196">
            <a:off x="6279647" y="333163"/>
            <a:ext cx="566928" cy="56692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3"/>
          <p:cNvSpPr txBox="1"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43"/>
          <p:cNvSpPr txBox="1">
            <a:spLocks noGrp="1"/>
          </p:cNvSpPr>
          <p:nvPr>
            <p:ph type="body" idx="1"/>
          </p:nvPr>
        </p:nvSpPr>
        <p:spPr>
          <a:xfrm rot="60000">
            <a:off x="4854291" y="1150993"/>
            <a:ext cx="3020792" cy="462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7345" algn="l">
              <a:spcBef>
                <a:spcPts val="440"/>
              </a:spcBef>
              <a:spcAft>
                <a:spcPts val="0"/>
              </a:spcAft>
              <a:buSzPts val="1870"/>
              <a:buChar char="O"/>
              <a:defRPr sz="2200"/>
            </a:lvl1pPr>
            <a:lvl2pPr marL="914400" lvl="1" indent="-33655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 sz="1800"/>
            </a:lvl3pPr>
            <a:lvl4pPr marL="1828800" lvl="3" indent="-314960" algn="l">
              <a:spcBef>
                <a:spcPts val="320"/>
              </a:spcBef>
              <a:spcAft>
                <a:spcPts val="0"/>
              </a:spcAft>
              <a:buSzPts val="1360"/>
              <a:buChar char="O"/>
              <a:defRPr sz="1600"/>
            </a:lvl4pPr>
            <a:lvl5pPr marL="2286000" lvl="4" indent="-304164" algn="l">
              <a:spcBef>
                <a:spcPts val="280"/>
              </a:spcBef>
              <a:spcAft>
                <a:spcPts val="0"/>
              </a:spcAft>
              <a:buSzPts val="1190"/>
              <a:buChar char="O"/>
              <a:defRPr sz="1400"/>
            </a:lvl5pPr>
            <a:lvl6pPr marL="2743200" lvl="5" indent="-33655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6pPr>
            <a:lvl7pPr marL="3200400" lvl="6" indent="-33655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7pPr>
            <a:lvl8pPr marL="3657600" lvl="7" indent="-33655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8pPr>
            <a:lvl9pPr marL="4114800" lvl="8" indent="-33655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9pPr>
          </a:lstStyle>
          <a:p>
            <a:endParaRPr/>
          </a:p>
        </p:txBody>
      </p:sp>
      <p:sp>
        <p:nvSpPr>
          <p:cNvPr id="412" name="Google Shape;412;p43"/>
          <p:cNvSpPr txBox="1">
            <a:spLocks noGrp="1"/>
          </p:cNvSpPr>
          <p:nvPr>
            <p:ph type="body" idx="2"/>
          </p:nvPr>
        </p:nvSpPr>
        <p:spPr>
          <a:xfrm rot="-60000">
            <a:off x="1148125" y="3623748"/>
            <a:ext cx="3048891" cy="21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136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sp>
        <p:nvSpPr>
          <p:cNvPr id="413" name="Google Shape;413;p43"/>
          <p:cNvSpPr txBox="1">
            <a:spLocks noGrp="1"/>
          </p:cNvSpPr>
          <p:nvPr>
            <p:ph type="dt" idx="10"/>
          </p:nvPr>
        </p:nvSpPr>
        <p:spPr>
          <a:xfrm rot="60000">
            <a:off x="6341698" y="588567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3"/>
          <p:cNvSpPr txBox="1">
            <a:spLocks noGrp="1"/>
          </p:cNvSpPr>
          <p:nvPr>
            <p:ph type="ftr" idx="11"/>
          </p:nvPr>
        </p:nvSpPr>
        <p:spPr>
          <a:xfrm rot="-60000">
            <a:off x="914554" y="5829261"/>
            <a:ext cx="35226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43"/>
          <p:cNvSpPr txBox="1">
            <a:spLocks noGrp="1"/>
          </p:cNvSpPr>
          <p:nvPr>
            <p:ph type="sldNum" idx="12"/>
          </p:nvPr>
        </p:nvSpPr>
        <p:spPr>
          <a:xfrm rot="60000">
            <a:off x="7557313" y="5896961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PICTURE_WITH_CAPTION_TEXT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4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18" name="Google Shape;418;p44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1764"/>
                  </a:srgbClr>
                </a:gs>
                <a:gs pos="60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19" name="Google Shape;419;p44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5686"/>
                  </a:srgbClr>
                </a:gs>
                <a:gs pos="61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420" name="Google Shape;420;p44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/>
            <a:ahLst/>
            <a:cxnLst/>
            <a:rect l="l" t="t" r="r" b="b"/>
            <a:pathLst>
              <a:path w="7955280" h="495300" extrusionOk="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>
            <a:gsLst>
              <a:gs pos="0">
                <a:srgbClr val="010101">
                  <a:alpha val="33725"/>
                </a:srgbClr>
              </a:gs>
              <a:gs pos="30000">
                <a:srgbClr val="010101">
                  <a:alpha val="33725"/>
                </a:srgbClr>
              </a:gs>
              <a:gs pos="100000">
                <a:srgbClr val="010101">
                  <a:alpha val="25882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21" name="Google Shape;421;p44"/>
          <p:cNvSpPr/>
          <p:nvPr/>
        </p:nvSpPr>
        <p:spPr>
          <a:xfrm rot="-60000">
            <a:off x="749204" y="576868"/>
            <a:ext cx="3788941" cy="572229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22" name="Google Shape;422;p44"/>
          <p:cNvSpPr/>
          <p:nvPr/>
        </p:nvSpPr>
        <p:spPr>
          <a:xfrm rot="-60000">
            <a:off x="745058" y="575769"/>
            <a:ext cx="3788941" cy="5722296"/>
          </a:xfrm>
          <a:prstGeom prst="rect">
            <a:avLst/>
          </a:prstGeom>
          <a:blipFill rotWithShape="1">
            <a:blip r:embed="rId2">
              <a:alphaModFix amt="20000"/>
            </a:blip>
            <a:tile tx="0" ty="0" sx="100000" sy="100000" flip="none" algn="tl"/>
          </a:blip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23" name="Google Shape;423;p44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24" name="Google Shape;424;p44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rotWithShape="1">
            <a:blip r:embed="rId2">
              <a:alphaModFix amt="20000"/>
            </a:blip>
            <a:tile tx="0" ty="0" sx="100000" sy="100000" flip="none" algn="tl"/>
          </a:blip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25" name="Google Shape;425;p44" descr="C:\Users\Administrator\Desktop\Pushpin Dev\Assets\pushpinLef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35684">
            <a:off x="2371106" y="293953"/>
            <a:ext cx="567831" cy="56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4" descr="C:\Users\Administrator\Desktop\Pushpin Dev\Assets\pushpinLef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096196">
            <a:off x="6279647" y="333163"/>
            <a:ext cx="566928" cy="566928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4"/>
          <p:cNvSpPr txBox="1"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44"/>
          <p:cNvSpPr>
            <a:spLocks noGrp="1"/>
          </p:cNvSpPr>
          <p:nvPr>
            <p:ph type="pic" idx="2"/>
          </p:nvPr>
        </p:nvSpPr>
        <p:spPr>
          <a:xfrm rot="60000">
            <a:off x="4898615" y="1207272"/>
            <a:ext cx="2913863" cy="4539412"/>
          </a:xfrm>
          <a:prstGeom prst="rect">
            <a:avLst/>
          </a:prstGeom>
          <a:noFill/>
          <a:ln w="1016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0000"/>
              </a:srgbClr>
            </a:outerShdw>
          </a:effectLst>
        </p:spPr>
      </p:sp>
      <p:sp>
        <p:nvSpPr>
          <p:cNvPr id="429" name="Google Shape;429;p44"/>
          <p:cNvSpPr txBox="1">
            <a:spLocks noGrp="1"/>
          </p:cNvSpPr>
          <p:nvPr>
            <p:ph type="body" idx="1"/>
          </p:nvPr>
        </p:nvSpPr>
        <p:spPr>
          <a:xfrm rot="-60000">
            <a:off x="1152144" y="3621024"/>
            <a:ext cx="3044952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136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sp>
        <p:nvSpPr>
          <p:cNvPr id="430" name="Google Shape;430;p44"/>
          <p:cNvSpPr txBox="1">
            <a:spLocks noGrp="1"/>
          </p:cNvSpPr>
          <p:nvPr>
            <p:ph type="dt" idx="10"/>
          </p:nvPr>
        </p:nvSpPr>
        <p:spPr>
          <a:xfrm rot="60000">
            <a:off x="6345936" y="5888737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44"/>
          <p:cNvSpPr txBox="1">
            <a:spLocks noGrp="1"/>
          </p:cNvSpPr>
          <p:nvPr>
            <p:ph type="ftr" idx="11"/>
          </p:nvPr>
        </p:nvSpPr>
        <p:spPr>
          <a:xfrm rot="-60000">
            <a:off x="914569" y="5831037"/>
            <a:ext cx="33190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44"/>
          <p:cNvSpPr txBox="1">
            <a:spLocks noGrp="1"/>
          </p:cNvSpPr>
          <p:nvPr>
            <p:ph type="sldNum" idx="12"/>
          </p:nvPr>
        </p:nvSpPr>
        <p:spPr>
          <a:xfrm rot="60000">
            <a:off x="7562089" y="5900026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5"/>
          <p:cNvSpPr txBox="1"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45"/>
          <p:cNvSpPr txBox="1">
            <a:spLocks noGrp="1"/>
          </p:cNvSpPr>
          <p:nvPr>
            <p:ph type="body" idx="1"/>
          </p:nvPr>
        </p:nvSpPr>
        <p:spPr>
          <a:xfrm rot="5400000">
            <a:off x="2759336" y="822961"/>
            <a:ext cx="3603812" cy="6196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marL="1828800" lvl="3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marL="2286000" lvl="4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marL="2743200" lvl="5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marL="3200400" lvl="6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marL="3657600" lvl="7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marL="4114800" lvl="8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dt" idx="10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45"/>
          <p:cNvSpPr txBox="1">
            <a:spLocks noGrp="1"/>
          </p:cNvSpPr>
          <p:nvPr>
            <p:ph type="ftr" idx="11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45"/>
          <p:cNvSpPr txBox="1">
            <a:spLocks noGrp="1"/>
          </p:cNvSpPr>
          <p:nvPr>
            <p:ph type="sldNum" idx="12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6"/>
          <p:cNvSpPr txBox="1">
            <a:spLocks noGrp="1"/>
          </p:cNvSpPr>
          <p:nvPr>
            <p:ph type="title"/>
          </p:nvPr>
        </p:nvSpPr>
        <p:spPr>
          <a:xfrm rot="5400000">
            <a:off x="4962879" y="2592212"/>
            <a:ext cx="4763911" cy="1430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46"/>
          <p:cNvSpPr txBox="1">
            <a:spLocks noGrp="1"/>
          </p:cNvSpPr>
          <p:nvPr>
            <p:ph type="body" idx="1"/>
          </p:nvPr>
        </p:nvSpPr>
        <p:spPr>
          <a:xfrm rot="5400000">
            <a:off x="1686277" y="718256"/>
            <a:ext cx="4402667" cy="517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marL="1828800" lvl="3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marL="2286000" lvl="4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marL="2743200" lvl="5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marL="3200400" lvl="6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marL="3657600" lvl="7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marL="4114800" lvl="8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>
            <a:endParaRPr/>
          </a:p>
        </p:txBody>
      </p:sp>
      <p:sp>
        <p:nvSpPr>
          <p:cNvPr id="442" name="Google Shape;442;p46"/>
          <p:cNvSpPr txBox="1">
            <a:spLocks noGrp="1"/>
          </p:cNvSpPr>
          <p:nvPr>
            <p:ph type="dt" idx="10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46"/>
          <p:cNvSpPr txBox="1">
            <a:spLocks noGrp="1"/>
          </p:cNvSpPr>
          <p:nvPr>
            <p:ph type="ftr" idx="11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46"/>
          <p:cNvSpPr txBox="1">
            <a:spLocks noGrp="1"/>
          </p:cNvSpPr>
          <p:nvPr>
            <p:ph type="sldNum" idx="12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26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0980"/>
                </a:srgbClr>
              </a:gs>
              <a:gs pos="37000">
                <a:srgbClr val="FFFFFF">
                  <a:alpha val="75686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1" name="Google Shape;461;p4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8627"/>
                </a:srgbClr>
              </a:gs>
              <a:gs pos="48000">
                <a:srgbClr val="FFFFFF">
                  <a:alpha val="61960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2" name="Google Shape;462;p47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3" name="Google Shape;463;p47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4" name="Google Shape;464;p47"/>
          <p:cNvSpPr txBox="1"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440"/>
              </a:spcBef>
              <a:spcAft>
                <a:spcPts val="0"/>
              </a:spcAft>
              <a:buSzPts val="2860"/>
              <a:buNone/>
              <a:defRPr sz="2200">
                <a:solidFill>
                  <a:schemeClr val="dk2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SzPts val="2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SzPts val="234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SzPts val="208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300"/>
              </a:spcAft>
              <a:buSzPts val="182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5" name="Google Shape;465;p47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47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47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68" name="Google Shape;468;p47"/>
          <p:cNvSpPr txBox="1"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912"/>
              <a:buChar char="*"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8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48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48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73" name="Google Shape;473;p48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48"/>
          <p:cNvSpPr txBox="1">
            <a:spLocks noGrp="1"/>
          </p:cNvSpPr>
          <p:nvPr>
            <p:ph type="body" idx="1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9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1764"/>
                </a:srgbClr>
              </a:gs>
              <a:gs pos="37000">
                <a:srgbClr val="FFFFFF">
                  <a:alpha val="76862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7" name="Google Shape;477;p49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9803"/>
                </a:srgbClr>
              </a:gs>
              <a:gs pos="48000">
                <a:srgbClr val="FFFFFF">
                  <a:alpha val="62745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8" name="Google Shape;478;p4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9" name="Google Shape;479;p4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80" name="Google Shape;480;p49"/>
          <p:cNvSpPr txBox="1"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888"/>
              <a:buChar char="*"/>
              <a:defRPr sz="46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49"/>
          <p:cNvSpPr txBox="1"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26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49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49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49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8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{</a:t>
            </a:r>
            <a:endParaRPr sz="66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1" name="Google Shape;51;p68"/>
          <p:cNvSpPr txBox="1"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68"/>
          <p:cNvSpPr txBox="1">
            <a:spLocks noGrp="1"/>
          </p:cNvSpPr>
          <p:nvPr>
            <p:ph type="dt" idx="10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8"/>
          <p:cNvSpPr txBox="1">
            <a:spLocks noGrp="1"/>
          </p:cNvSpPr>
          <p:nvPr>
            <p:ph type="sldNum" idx="12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4" name="Google Shape;54;p68"/>
          <p:cNvSpPr txBox="1">
            <a:spLocks noGrp="1"/>
          </p:cNvSpPr>
          <p:nvPr>
            <p:ph type="ftr" idx="11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8"/>
          <p:cNvSpPr txBox="1"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alatino Linotype"/>
              <a:buNone/>
              <a:defRPr sz="5400" b="0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0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50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50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89" name="Google Shape;489;p50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50"/>
          <p:cNvSpPr txBox="1">
            <a:spLocks noGrp="1"/>
          </p:cNvSpPr>
          <p:nvPr>
            <p:ph type="body" idx="1"/>
          </p:nvPr>
        </p:nvSpPr>
        <p:spPr>
          <a:xfrm>
            <a:off x="1142999" y="731519"/>
            <a:ext cx="3346704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491" name="Google Shape;491;p50"/>
          <p:cNvSpPr txBox="1">
            <a:spLocks noGrp="1"/>
          </p:cNvSpPr>
          <p:nvPr>
            <p:ph type="body" idx="2"/>
          </p:nvPr>
        </p:nvSpPr>
        <p:spPr>
          <a:xfrm>
            <a:off x="4645152" y="731520"/>
            <a:ext cx="3346704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1"/>
          <p:cNvSpPr txBox="1"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3120"/>
              <a:buNone/>
              <a:defRPr sz="24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300"/>
              </a:spcAft>
              <a:buSzPts val="2080"/>
              <a:buNone/>
              <a:defRPr sz="1600" b="1"/>
            </a:lvl9pPr>
          </a:lstStyle>
          <a:p>
            <a:endParaRPr/>
          </a:p>
        </p:txBody>
      </p:sp>
      <p:sp>
        <p:nvSpPr>
          <p:cNvPr id="494" name="Google Shape;494;p51"/>
          <p:cNvSpPr txBox="1">
            <a:spLocks noGrp="1"/>
          </p:cNvSpPr>
          <p:nvPr>
            <p:ph type="body" idx="2"/>
          </p:nvPr>
        </p:nvSpPr>
        <p:spPr>
          <a:xfrm>
            <a:off x="1156447" y="1400327"/>
            <a:ext cx="3346704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marL="1371600" lvl="2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marL="2743200" lvl="5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marL="3200400" lvl="6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marL="3657600" lvl="7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marL="4114800" lvl="8" indent="-360679" algn="l"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>
            <a:endParaRPr/>
          </a:p>
        </p:txBody>
      </p:sp>
      <p:sp>
        <p:nvSpPr>
          <p:cNvPr id="495" name="Google Shape;495;p51"/>
          <p:cNvSpPr txBox="1">
            <a:spLocks noGrp="1"/>
          </p:cNvSpPr>
          <p:nvPr>
            <p:ph type="body" idx="3"/>
          </p:nvPr>
        </p:nvSpPr>
        <p:spPr>
          <a:xfrm>
            <a:off x="4647302" y="731520"/>
            <a:ext cx="334670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3120"/>
              <a:buNone/>
              <a:defRPr sz="24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300"/>
              </a:spcAft>
              <a:buSzPts val="2080"/>
              <a:buNone/>
              <a:defRPr sz="1600" b="1"/>
            </a:lvl9pPr>
          </a:lstStyle>
          <a:p>
            <a:endParaRPr/>
          </a:p>
        </p:txBody>
      </p:sp>
      <p:sp>
        <p:nvSpPr>
          <p:cNvPr id="496" name="Google Shape;496;p51"/>
          <p:cNvSpPr txBox="1">
            <a:spLocks noGrp="1"/>
          </p:cNvSpPr>
          <p:nvPr>
            <p:ph type="body" idx="4"/>
          </p:nvPr>
        </p:nvSpPr>
        <p:spPr>
          <a:xfrm>
            <a:off x="4645025" y="1399032"/>
            <a:ext cx="3346704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marL="1371600" lvl="2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marL="2743200" lvl="5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marL="3200400" lvl="6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marL="3657600" lvl="7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marL="4114800" lvl="8" indent="-360679" algn="l"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>
            <a:endParaRPr/>
          </a:p>
        </p:txBody>
      </p:sp>
      <p:sp>
        <p:nvSpPr>
          <p:cNvPr id="497" name="Google Shape;497;p51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51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00" name="Google Shape;500;p51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2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52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52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52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3"/>
          <p:cNvSpPr txBox="1"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84"/>
              <a:buChar char="*"/>
              <a:defRPr sz="28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53"/>
          <p:cNvSpPr txBox="1">
            <a:spLocks noGrp="1"/>
          </p:cNvSpPr>
          <p:nvPr>
            <p:ph type="body" idx="1"/>
          </p:nvPr>
        </p:nvSpPr>
        <p:spPr>
          <a:xfrm>
            <a:off x="4593515" y="731520"/>
            <a:ext cx="4017085" cy="489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10210" algn="l">
              <a:spcBef>
                <a:spcPts val="440"/>
              </a:spcBef>
              <a:spcAft>
                <a:spcPts val="0"/>
              </a:spcAft>
              <a:buSzPts val="2860"/>
              <a:buChar char="*"/>
              <a:defRPr sz="2200"/>
            </a:lvl1pPr>
            <a:lvl2pPr marL="914400" lvl="1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44170" algn="l">
              <a:spcBef>
                <a:spcPts val="300"/>
              </a:spcBef>
              <a:spcAft>
                <a:spcPts val="0"/>
              </a:spcAft>
              <a:buSzPts val="1820"/>
              <a:buChar char="*"/>
              <a:defRPr sz="1400"/>
            </a:lvl5pPr>
            <a:lvl6pPr marL="2743200" lvl="5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6pPr>
            <a:lvl7pPr marL="3200400" lvl="6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7pPr>
            <a:lvl8pPr marL="3657600" lvl="7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8pPr>
            <a:lvl9pPr marL="4114800" lvl="8" indent="-393700" algn="l">
              <a:spcBef>
                <a:spcPts val="400"/>
              </a:spcBef>
              <a:spcAft>
                <a:spcPts val="300"/>
              </a:spcAft>
              <a:buSzPts val="2600"/>
              <a:buChar char="*"/>
              <a:defRPr sz="2000"/>
            </a:lvl9pPr>
          </a:lstStyle>
          <a:p>
            <a:endParaRPr/>
          </a:p>
        </p:txBody>
      </p:sp>
      <p:sp>
        <p:nvSpPr>
          <p:cNvPr id="509" name="Google Shape;509;p53"/>
          <p:cNvSpPr txBox="1">
            <a:spLocks noGrp="1"/>
          </p:cNvSpPr>
          <p:nvPr>
            <p:ph type="body" idx="2"/>
          </p:nvPr>
        </p:nvSpPr>
        <p:spPr>
          <a:xfrm>
            <a:off x="1075765" y="3497802"/>
            <a:ext cx="3388660" cy="213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820"/>
              <a:buNone/>
              <a:defRPr sz="14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>
            <a:endParaRPr/>
          </a:p>
        </p:txBody>
      </p:sp>
      <p:sp>
        <p:nvSpPr>
          <p:cNvPr id="510" name="Google Shape;510;p53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53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53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PICTURE_WITH_CAPTION_TEXT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4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1764"/>
                </a:srgbClr>
              </a:gs>
              <a:gs pos="37000">
                <a:srgbClr val="FFFFFF">
                  <a:alpha val="76862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15" name="Google Shape;515;p54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9803"/>
                </a:srgbClr>
              </a:gs>
              <a:gs pos="48000">
                <a:srgbClr val="FFFFFF">
                  <a:alpha val="62745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16" name="Google Shape;516;p54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17" name="Google Shape;517;p54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18" name="Google Shape;518;p54"/>
          <p:cNvSpPr>
            <a:spLocks noGrp="1"/>
          </p:cNvSpPr>
          <p:nvPr>
            <p:ph type="pic" idx="2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rgbClr val="8BC9F7"/>
          </a:solidFill>
          <a:ln>
            <a:noFill/>
          </a:ln>
          <a:effectLst>
            <a:reflection stA="23000" endA="300" endPos="28000" sy="-100000" algn="bl" rotWithShape="0"/>
          </a:effectLst>
        </p:spPr>
      </p:sp>
      <p:sp>
        <p:nvSpPr>
          <p:cNvPr id="519" name="Google Shape;519;p54"/>
          <p:cNvSpPr txBox="1">
            <a:spLocks noGrp="1"/>
          </p:cNvSpPr>
          <p:nvPr>
            <p:ph type="body" idx="1"/>
          </p:nvPr>
        </p:nvSpPr>
        <p:spPr>
          <a:xfrm>
            <a:off x="877887" y="1010486"/>
            <a:ext cx="3694114" cy="216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360680" algn="l">
              <a:spcBef>
                <a:spcPts val="320"/>
              </a:spcBef>
              <a:spcAft>
                <a:spcPts val="0"/>
              </a:spcAft>
              <a:buSzPts val="2080"/>
              <a:buFont typeface="Georgia"/>
              <a:buChar char="*"/>
              <a:defRPr sz="16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>
            <a:endParaRPr/>
          </a:p>
        </p:txBody>
      </p:sp>
      <p:sp>
        <p:nvSpPr>
          <p:cNvPr id="520" name="Google Shape;520;p54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54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54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23" name="Google Shape;523;p54"/>
          <p:cNvSpPr txBox="1"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888"/>
              <a:buChar char="*"/>
              <a:defRPr sz="46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5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55"/>
          <p:cNvSpPr txBox="1">
            <a:spLocks noGrp="1"/>
          </p:cNvSpPr>
          <p:nvPr>
            <p:ph type="body" idx="1"/>
          </p:nvPr>
        </p:nvSpPr>
        <p:spPr>
          <a:xfrm rot="5400000">
            <a:off x="3368040" y="-731521"/>
            <a:ext cx="347472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527" name="Google Shape;527;p55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55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55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6"/>
          <p:cNvSpPr txBox="1">
            <a:spLocks noGrp="1"/>
          </p:cNvSpPr>
          <p:nvPr>
            <p:ph type="title"/>
          </p:nvPr>
        </p:nvSpPr>
        <p:spPr>
          <a:xfrm rot="5400000">
            <a:off x="-436711" y="1966987"/>
            <a:ext cx="523833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888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56"/>
          <p:cNvSpPr txBox="1">
            <a:spLocks noGrp="1"/>
          </p:cNvSpPr>
          <p:nvPr>
            <p:ph type="body" idx="1"/>
          </p:nvPr>
        </p:nvSpPr>
        <p:spPr>
          <a:xfrm rot="5400000">
            <a:off x="3291392" y="764240"/>
            <a:ext cx="4894729" cy="482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533" name="Google Shape;533;p56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56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56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9"/>
          <p:cNvSpPr txBox="1">
            <a:spLocks noGrp="1"/>
          </p:cNvSpPr>
          <p:nvPr>
            <p:ph type="dt" idx="10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9"/>
          <p:cNvSpPr txBox="1">
            <a:spLocks noGrp="1"/>
          </p:cNvSpPr>
          <p:nvPr>
            <p:ph type="sldNum" idx="12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9" name="Google Shape;59;p69"/>
          <p:cNvSpPr txBox="1">
            <a:spLocks noGrp="1"/>
          </p:cNvSpPr>
          <p:nvPr>
            <p:ph type="ftr" idx="11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9"/>
          <p:cNvSpPr txBox="1"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9"/>
          <p:cNvSpPr txBox="1">
            <a:spLocks noGrp="1"/>
          </p:cNvSpPr>
          <p:nvPr>
            <p:ph type="body" idx="1"/>
          </p:nvPr>
        </p:nvSpPr>
        <p:spPr>
          <a:xfrm>
            <a:off x="1344168" y="658368"/>
            <a:ext cx="3273552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🙐"/>
              <a:defRPr/>
            </a:lvl1pPr>
            <a:lvl2pPr marL="914400" lvl="1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🙒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🙓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🙑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🙐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🙒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🙓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🙑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🙐"/>
              <a:defRPr/>
            </a:lvl9pPr>
          </a:lstStyle>
          <a:p>
            <a:endParaRPr/>
          </a:p>
        </p:txBody>
      </p:sp>
      <p:sp>
        <p:nvSpPr>
          <p:cNvPr id="62" name="Google Shape;62;p69"/>
          <p:cNvSpPr txBox="1">
            <a:spLocks noGrp="1"/>
          </p:cNvSpPr>
          <p:nvPr>
            <p:ph type="body" idx="2"/>
          </p:nvPr>
        </p:nvSpPr>
        <p:spPr>
          <a:xfrm>
            <a:off x="5029200" y="658368"/>
            <a:ext cx="3273552" cy="343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🙐"/>
              <a:defRPr/>
            </a:lvl1pPr>
            <a:lvl2pPr marL="914400" lvl="1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🙒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🙓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🙑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🙐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🙒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🙓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🙑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🙐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0"/>
          <p:cNvSpPr txBox="1"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1320"/>
              <a:buNone/>
              <a:defRPr sz="22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70"/>
          <p:cNvSpPr txBox="1">
            <a:spLocks noGrp="1"/>
          </p:cNvSpPr>
          <p:nvPr>
            <p:ph type="body" idx="2"/>
          </p:nvPr>
        </p:nvSpPr>
        <p:spPr>
          <a:xfrm>
            <a:off x="1344168" y="1371600"/>
            <a:ext cx="32766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40"/>
              <a:buChar char="🙐"/>
              <a:defRPr sz="2400"/>
            </a:lvl1pPr>
            <a:lvl2pPr marL="914400" lvl="1" indent="-304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🙒"/>
              <a:defRPr sz="2000"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🙓"/>
              <a:defRPr sz="1800"/>
            </a:lvl3pPr>
            <a:lvl4pPr marL="1828800" lvl="3" indent="-28956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🙑"/>
              <a:defRPr sz="1600"/>
            </a:lvl4pPr>
            <a:lvl5pPr marL="2286000" lvl="4" indent="-28956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🙐"/>
              <a:defRPr sz="1600"/>
            </a:lvl5pPr>
            <a:lvl6pPr marL="2743200" lvl="5" indent="-28956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🙒"/>
              <a:defRPr sz="1600"/>
            </a:lvl6pPr>
            <a:lvl7pPr marL="3200400" lvl="6" indent="-28956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🙓"/>
              <a:defRPr sz="1600"/>
            </a:lvl7pPr>
            <a:lvl8pPr marL="3657600" lvl="7" indent="-289559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🙑"/>
              <a:defRPr sz="1600"/>
            </a:lvl8pPr>
            <a:lvl9pPr marL="4114800" lvl="8" indent="-289559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🙐"/>
              <a:defRPr sz="1600"/>
            </a:lvl9pPr>
          </a:lstStyle>
          <a:p>
            <a:endParaRPr/>
          </a:p>
        </p:txBody>
      </p:sp>
      <p:sp>
        <p:nvSpPr>
          <p:cNvPr id="66" name="Google Shape;66;p70"/>
          <p:cNvSpPr txBox="1">
            <a:spLocks noGrp="1"/>
          </p:cNvSpPr>
          <p:nvPr>
            <p:ph type="body" idx="3"/>
          </p:nvPr>
        </p:nvSpPr>
        <p:spPr>
          <a:xfrm>
            <a:off x="5029200" y="661976"/>
            <a:ext cx="3273552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1320"/>
              <a:buNone/>
              <a:defRPr sz="22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70"/>
          <p:cNvSpPr txBox="1">
            <a:spLocks noGrp="1"/>
          </p:cNvSpPr>
          <p:nvPr>
            <p:ph type="body" idx="4"/>
          </p:nvPr>
        </p:nvSpPr>
        <p:spPr>
          <a:xfrm>
            <a:off x="5029200" y="1371600"/>
            <a:ext cx="3273552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40"/>
              <a:buChar char="🙐"/>
              <a:defRPr sz="2400"/>
            </a:lvl1pPr>
            <a:lvl2pPr marL="914400" lvl="1" indent="-304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🙒"/>
              <a:defRPr sz="2000"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🙓"/>
              <a:defRPr sz="1800"/>
            </a:lvl3pPr>
            <a:lvl4pPr marL="1828800" lvl="3" indent="-28956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🙑"/>
              <a:defRPr sz="1600"/>
            </a:lvl4pPr>
            <a:lvl5pPr marL="2286000" lvl="4" indent="-28956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🙐"/>
              <a:defRPr sz="1600"/>
            </a:lvl5pPr>
            <a:lvl6pPr marL="2743200" lvl="5" indent="-28956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🙒"/>
              <a:defRPr sz="1600"/>
            </a:lvl6pPr>
            <a:lvl7pPr marL="3200400" lvl="6" indent="-28956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🙓"/>
              <a:defRPr sz="1600"/>
            </a:lvl7pPr>
            <a:lvl8pPr marL="3657600" lvl="7" indent="-289559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🙑"/>
              <a:defRPr sz="1600"/>
            </a:lvl8pPr>
            <a:lvl9pPr marL="4114800" lvl="8" indent="-289559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Char char="🙐"/>
              <a:defRPr sz="1600"/>
            </a:lvl9pPr>
          </a:lstStyle>
          <a:p>
            <a:endParaRPr/>
          </a:p>
        </p:txBody>
      </p:sp>
      <p:sp>
        <p:nvSpPr>
          <p:cNvPr id="68" name="Google Shape;68;p70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{</a:t>
            </a:r>
            <a:endParaRPr sz="60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9" name="Google Shape;69;p70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{</a:t>
            </a:r>
            <a:endParaRPr sz="60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0" name="Google Shape;70;p70"/>
          <p:cNvSpPr txBox="1"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0"/>
          <p:cNvSpPr txBox="1">
            <a:spLocks noGrp="1"/>
          </p:cNvSpPr>
          <p:nvPr>
            <p:ph type="dt" idx="10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0"/>
          <p:cNvSpPr txBox="1">
            <a:spLocks noGrp="1"/>
          </p:cNvSpPr>
          <p:nvPr>
            <p:ph type="sldNum" idx="12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3" name="Google Shape;73;p70"/>
          <p:cNvSpPr txBox="1">
            <a:spLocks noGrp="1"/>
          </p:cNvSpPr>
          <p:nvPr>
            <p:ph type="ftr" idx="11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1"/>
          <p:cNvSpPr txBox="1"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1"/>
          <p:cNvSpPr txBox="1">
            <a:spLocks noGrp="1"/>
          </p:cNvSpPr>
          <p:nvPr>
            <p:ph type="dt" idx="10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1"/>
          <p:cNvSpPr txBox="1">
            <a:spLocks noGrp="1"/>
          </p:cNvSpPr>
          <p:nvPr>
            <p:ph type="sldNum" idx="12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8" name="Google Shape;78;p71"/>
          <p:cNvSpPr txBox="1">
            <a:spLocks noGrp="1"/>
          </p:cNvSpPr>
          <p:nvPr>
            <p:ph type="ftr" idx="11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2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{</a:t>
            </a:r>
            <a:endParaRPr sz="80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1" name="Google Shape;81;p72"/>
          <p:cNvSpPr txBox="1">
            <a:spLocks noGrp="1"/>
          </p:cNvSpPr>
          <p:nvPr>
            <p:ph type="body" idx="1"/>
          </p:nvPr>
        </p:nvSpPr>
        <p:spPr>
          <a:xfrm>
            <a:off x="838200" y="685801"/>
            <a:ext cx="4343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40"/>
              <a:buChar char="🙐"/>
              <a:defRPr sz="2400"/>
            </a:lvl1pPr>
            <a:lvl2pPr marL="914400" lvl="1" indent="-312419" algn="l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1320"/>
              <a:buChar char="🙒"/>
              <a:defRPr sz="2200"/>
            </a:lvl2pPr>
            <a:lvl3pPr marL="1371600" lvl="2" indent="-304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🙓"/>
              <a:defRPr sz="2000"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🙑"/>
              <a:defRPr sz="1800"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080"/>
              <a:buChar char="🙐"/>
              <a:defRPr sz="1800"/>
            </a:lvl5pPr>
            <a:lvl6pPr marL="2743200" lvl="5" indent="-304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🙒"/>
              <a:defRPr sz="2000"/>
            </a:lvl6pPr>
            <a:lvl7pPr marL="3200400" lvl="6" indent="-304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🙓"/>
              <a:defRPr sz="2000"/>
            </a:lvl7pPr>
            <a:lvl8pPr marL="3657600" lvl="7" indent="-304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🙑"/>
              <a:defRPr sz="2000"/>
            </a:lvl8pPr>
            <a:lvl9pPr marL="4114800" lvl="8" indent="-304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🙐"/>
              <a:defRPr sz="2000"/>
            </a:lvl9pPr>
          </a:lstStyle>
          <a:p>
            <a:endParaRPr/>
          </a:p>
        </p:txBody>
      </p:sp>
      <p:sp>
        <p:nvSpPr>
          <p:cNvPr id="82" name="Google Shape;82;p72"/>
          <p:cNvSpPr txBox="1">
            <a:spLocks noGrp="1"/>
          </p:cNvSpPr>
          <p:nvPr>
            <p:ph type="body" idx="2"/>
          </p:nvPr>
        </p:nvSpPr>
        <p:spPr>
          <a:xfrm>
            <a:off x="5715000" y="685801"/>
            <a:ext cx="25908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72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540"/>
              <a:buNone/>
              <a:defRPr sz="900"/>
            </a:lvl9pPr>
          </a:lstStyle>
          <a:p>
            <a:endParaRPr/>
          </a:p>
        </p:txBody>
      </p:sp>
      <p:sp>
        <p:nvSpPr>
          <p:cNvPr id="83" name="Google Shape;83;p72"/>
          <p:cNvSpPr txBox="1">
            <a:spLocks noGrp="1"/>
          </p:cNvSpPr>
          <p:nvPr>
            <p:ph type="dt" idx="10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2"/>
          <p:cNvSpPr txBox="1">
            <a:spLocks noGrp="1"/>
          </p:cNvSpPr>
          <p:nvPr>
            <p:ph type="sldNum" idx="12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5" name="Google Shape;85;p72"/>
          <p:cNvSpPr txBox="1">
            <a:spLocks noGrp="1"/>
          </p:cNvSpPr>
          <p:nvPr>
            <p:ph type="ftr" idx="11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2"/>
          <p:cNvSpPr txBox="1"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5C650C">
                  <a:alpha val="35686"/>
                </a:srgbClr>
              </a:gs>
              <a:gs pos="100000">
                <a:srgbClr val="465E9C">
                  <a:alpha val="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" name="Google Shape;7;p15"/>
          <p:cNvSpPr/>
          <p:nvPr/>
        </p:nvSpPr>
        <p:spPr>
          <a:xfrm rot="-1875725">
            <a:off x="1373221" y="1038440"/>
            <a:ext cx="7240620" cy="5706987"/>
          </a:xfrm>
          <a:prstGeom prst="ellipse">
            <a:avLst/>
          </a:prstGeom>
          <a:gradFill>
            <a:gsLst>
              <a:gs pos="0">
                <a:srgbClr val="DFEC67">
                  <a:alpha val="6666"/>
                </a:srgbClr>
              </a:gs>
              <a:gs pos="58000">
                <a:srgbClr val="465E9C">
                  <a:alpha val="0"/>
                </a:srgbClr>
              </a:gs>
              <a:gs pos="100000">
                <a:srgbClr val="465E9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" name="Google Shape;8;p15"/>
          <p:cNvSpPr/>
          <p:nvPr/>
        </p:nvSpPr>
        <p:spPr>
          <a:xfrm rot="-3943090">
            <a:off x="-274211" y="1165875"/>
            <a:ext cx="5538472" cy="4480459"/>
          </a:xfrm>
          <a:prstGeom prst="ellipse">
            <a:avLst/>
          </a:prstGeom>
          <a:gradFill>
            <a:gsLst>
              <a:gs pos="0">
                <a:srgbClr val="DFEC67">
                  <a:alpha val="7843"/>
                </a:srgbClr>
              </a:gs>
              <a:gs pos="58000">
                <a:srgbClr val="465E9C">
                  <a:alpha val="0"/>
                </a:srgbClr>
              </a:gs>
              <a:gs pos="100000">
                <a:srgbClr val="465E9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" name="Google Shape;9;p15"/>
          <p:cNvSpPr/>
          <p:nvPr/>
        </p:nvSpPr>
        <p:spPr>
          <a:xfrm rot="-1875725">
            <a:off x="3277955" y="116854"/>
            <a:ext cx="6479362" cy="4754757"/>
          </a:xfrm>
          <a:prstGeom prst="ellipse">
            <a:avLst/>
          </a:prstGeom>
          <a:gradFill>
            <a:gsLst>
              <a:gs pos="0">
                <a:srgbClr val="DFEC67">
                  <a:alpha val="7843"/>
                </a:srgbClr>
              </a:gs>
              <a:gs pos="58000">
                <a:srgbClr val="465E9C">
                  <a:alpha val="0"/>
                </a:srgbClr>
              </a:gs>
              <a:gs pos="100000">
                <a:srgbClr val="465E9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Palatino Linotype"/>
              <a:buNone/>
              <a:defRPr sz="49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0861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Noto Sans Symbols"/>
              <a:buChar char="🙐"/>
              <a:defRPr sz="21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marR="0" lvl="1" indent="-300990" algn="l" rtl="0">
              <a:spcBef>
                <a:spcPts val="380"/>
              </a:spcBef>
              <a:spcAft>
                <a:spcPts val="0"/>
              </a:spcAft>
              <a:buClr>
                <a:schemeClr val="lt1"/>
              </a:buClr>
              <a:buSzPts val="1140"/>
              <a:buFont typeface="Noto Sans Symbols"/>
              <a:buChar char="🙒"/>
              <a:defRPr sz="19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293369" algn="l" rtl="0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Noto Sans Symbols"/>
              <a:buChar char="🙓"/>
              <a:defRPr sz="17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28956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Char char="🙑"/>
              <a:defRPr sz="16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2857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Noto Sans Symbols"/>
              <a:buChar char="🙐"/>
              <a:defRPr sz="15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281939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Font typeface="Noto Sans Symbols"/>
              <a:buChar char="🙒"/>
              <a:defRPr sz="1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281939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Font typeface="Noto Sans Symbols"/>
              <a:buChar char="🙓"/>
              <a:defRPr sz="1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28194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Font typeface="Noto Sans Symbols"/>
              <a:buChar char="🙑"/>
              <a:defRPr sz="1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Font typeface="Noto Sans Symbols"/>
              <a:buChar char="🙐"/>
              <a:defRPr sz="1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4F4651">
                  <a:alpha val="35686"/>
                </a:srgbClr>
              </a:gs>
              <a:gs pos="100000">
                <a:srgbClr val="242852">
                  <a:alpha val="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" name="Google Shape;24;p14"/>
          <p:cNvSpPr/>
          <p:nvPr/>
        </p:nvSpPr>
        <p:spPr>
          <a:xfrm rot="-1875725">
            <a:off x="1373221" y="1038440"/>
            <a:ext cx="7240620" cy="5706987"/>
          </a:xfrm>
          <a:prstGeom prst="ellipse">
            <a:avLst/>
          </a:prstGeom>
          <a:gradFill>
            <a:gsLst>
              <a:gs pos="0">
                <a:srgbClr val="C3BCC5">
                  <a:alpha val="6666"/>
                </a:srgbClr>
              </a:gs>
              <a:gs pos="58000">
                <a:srgbClr val="242852">
                  <a:alpha val="0"/>
                </a:srgbClr>
              </a:gs>
              <a:gs pos="100000">
                <a:srgbClr val="242852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5" name="Google Shape;25;p14"/>
          <p:cNvSpPr/>
          <p:nvPr/>
        </p:nvSpPr>
        <p:spPr>
          <a:xfrm rot="-3943090">
            <a:off x="-274211" y="1165875"/>
            <a:ext cx="5538472" cy="4480459"/>
          </a:xfrm>
          <a:prstGeom prst="ellipse">
            <a:avLst/>
          </a:prstGeom>
          <a:gradFill>
            <a:gsLst>
              <a:gs pos="0">
                <a:srgbClr val="C3BCC5">
                  <a:alpha val="7843"/>
                </a:srgbClr>
              </a:gs>
              <a:gs pos="58000">
                <a:srgbClr val="242852">
                  <a:alpha val="0"/>
                </a:srgbClr>
              </a:gs>
              <a:gs pos="100000">
                <a:srgbClr val="242852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" name="Google Shape;26;p14"/>
          <p:cNvSpPr/>
          <p:nvPr/>
        </p:nvSpPr>
        <p:spPr>
          <a:xfrm rot="-1875725">
            <a:off x="3277955" y="116854"/>
            <a:ext cx="6479362" cy="4754757"/>
          </a:xfrm>
          <a:prstGeom prst="ellipse">
            <a:avLst/>
          </a:prstGeom>
          <a:gradFill>
            <a:gsLst>
              <a:gs pos="0">
                <a:srgbClr val="C3BCC5">
                  <a:alpha val="7843"/>
                </a:srgbClr>
              </a:gs>
              <a:gs pos="58000">
                <a:srgbClr val="242852">
                  <a:alpha val="0"/>
                </a:srgbClr>
              </a:gs>
              <a:gs pos="100000">
                <a:srgbClr val="242852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7" name="Google Shape;27;p14"/>
          <p:cNvSpPr txBox="1"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Palatino Linotype"/>
              <a:buNone/>
              <a:defRPr sz="49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0861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Noto Sans Symbols"/>
              <a:buChar char="🙐"/>
              <a:defRPr sz="21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marR="0" lvl="1" indent="-300990" algn="l" rtl="0">
              <a:spcBef>
                <a:spcPts val="380"/>
              </a:spcBef>
              <a:spcAft>
                <a:spcPts val="0"/>
              </a:spcAft>
              <a:buClr>
                <a:schemeClr val="lt1"/>
              </a:buClr>
              <a:buSzPts val="1140"/>
              <a:buFont typeface="Noto Sans Symbols"/>
              <a:buChar char="🙒"/>
              <a:defRPr sz="19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293369" algn="l" rtl="0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Noto Sans Symbols"/>
              <a:buChar char="🙓"/>
              <a:defRPr sz="17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28956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Char char="🙑"/>
              <a:defRPr sz="16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2857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Noto Sans Symbols"/>
              <a:buChar char="🙐"/>
              <a:defRPr sz="15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281939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Font typeface="Noto Sans Symbols"/>
              <a:buChar char="🙒"/>
              <a:defRPr sz="1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281939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Font typeface="Noto Sans Symbols"/>
              <a:buChar char="🙓"/>
              <a:defRPr sz="1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28194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Font typeface="Noto Sans Symbols"/>
              <a:buChar char="🙑"/>
              <a:defRPr sz="1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840"/>
              <a:buFont typeface="Noto Sans Symbols"/>
              <a:buChar char="🙐"/>
              <a:defRPr sz="1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dt" idx="10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ftr" idx="11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sldNum" idx="12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0" u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0" u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0" u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0" u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0" u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0" u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0" u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0" u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0" u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65000">
              <a:schemeClr val="dk1"/>
            </a:gs>
            <a:gs pos="100000">
              <a:srgbClr val="5676AA"/>
            </a:gs>
          </a:gsLst>
          <a:lin ang="5400000" scaled="0"/>
        </a:gra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9" name="Google Shape;109;p19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0" name="Google Shape;110;p19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1" name="Google Shape;111;p1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2" name="Google Shape;112;p19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3" name="Google Shape;113;p19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4" name="Google Shape;114;p1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5" name="Google Shape;115;p19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6" name="Google Shape;116;p19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1EDFF"/>
              </a:buClr>
              <a:buSzPts val="4000"/>
              <a:buFont typeface="Consolas"/>
              <a:buNone/>
              <a:defRPr sz="4000" b="0" i="0" u="none" strike="noStrike" cap="none">
                <a:solidFill>
                  <a:srgbClr val="C1EDFF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9575" algn="l" rtl="0"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850"/>
              <a:buFont typeface="Noto Sans Symbols"/>
              <a:buChar char="▪"/>
              <a:defRPr sz="3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Noto Sans Symbols"/>
              <a:buChar char="🢭"/>
              <a:defRPr sz="2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■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68300" algn="l" rtl="0"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Noto Sans Symbols"/>
              <a:buChar char="🢝"/>
              <a:defRPr sz="2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dt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ft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sldNum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47" name="Google Shape;247;p21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48" name="Google Shape;248;p21"/>
          <p:cNvSpPr txBox="1"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  <a:defRPr sz="32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9" name="Google Shape;249;p21"/>
          <p:cNvSpPr txBox="1"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◼"/>
              <a:defRPr sz="2000" b="0" i="0" u="none" strike="noStrike" cap="non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marR="0" lvl="4" indent="-311150" algn="l" rtl="0">
              <a:spcBef>
                <a:spcPts val="26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Noto Sans Symbols"/>
              <a:buChar char="▪"/>
              <a:defRPr sz="1300" b="0" i="0" u="none" strike="noStrike" cap="non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marR="0" lvl="5" indent="-3048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3200400" marR="0" lvl="6" indent="-304800" algn="l" rtl="0"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4114800" marR="0" lvl="8" indent="-304800" algn="l" rtl="0">
              <a:spcBef>
                <a:spcPts val="24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250" name="Google Shape;250;p21"/>
          <p:cNvSpPr txBox="1">
            <a:spLocks noGrp="1"/>
          </p:cNvSpPr>
          <p:nvPr>
            <p:ph type="dt" idx="10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251" name="Google Shape;251;p21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252" name="Google Shape;252;p21"/>
          <p:cNvSpPr txBox="1">
            <a:spLocks noGrp="1"/>
          </p:cNvSpPr>
          <p:nvPr>
            <p:ph type="sldNum" idx="12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2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36" name="Google Shape;336;p23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1764"/>
                  </a:srgbClr>
                </a:gs>
                <a:gs pos="60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37" name="Google Shape;337;p23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5686"/>
                  </a:srgbClr>
                </a:gs>
                <a:gs pos="61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38" name="Google Shape;338;p23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/>
            <a:ahLst/>
            <a:cxnLst/>
            <a:rect l="l" t="t" r="r" b="b"/>
            <a:pathLst>
              <a:path w="7955280" h="495300" extrusionOk="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>
            <a:gsLst>
              <a:gs pos="0">
                <a:srgbClr val="010101">
                  <a:alpha val="33725"/>
                </a:srgbClr>
              </a:gs>
              <a:gs pos="30000">
                <a:srgbClr val="010101">
                  <a:alpha val="33725"/>
                </a:srgbClr>
              </a:gs>
              <a:gs pos="100000">
                <a:srgbClr val="010101">
                  <a:alpha val="25882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39" name="Google Shape;339;p23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rgbClr val="FEFEFE"/>
          </a:solid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0" name="Google Shape;340;p23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rotWithShape="1">
            <a:blip r:embed="rId14">
              <a:alphaModFix amt="20000"/>
            </a:blip>
            <a:tile tx="0" ty="0" sx="100000" sy="100000" flip="none" algn="tl"/>
          </a:blip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41" name="Google Shape;341;p23" descr="C:\Users\Administrator\Desktop\Pushpin Dev\Assets\pushpinLeft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1435684">
            <a:off x="543741" y="273091"/>
            <a:ext cx="567831" cy="56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3" descr="C:\Users\Administrator\Desktop\Pushpin Dev\Assets\pushpinLeft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4096196">
            <a:off x="8115079" y="298163"/>
            <a:ext cx="566928" cy="56692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3"/>
          <p:cNvSpPr txBox="1"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  <a:defRPr sz="4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23"/>
          <p:cNvSpPr txBox="1"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814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Courgette"/>
              <a:buChar char="O"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47344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870"/>
              <a:buFont typeface="Courgette"/>
              <a:buChar char="O"/>
              <a:defRPr sz="2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3655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Courgette"/>
              <a:buChar char="O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25755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1496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496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496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4959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4959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45" name="Google Shape;345;p23"/>
          <p:cNvSpPr txBox="1">
            <a:spLocks noGrp="1"/>
          </p:cNvSpPr>
          <p:nvPr>
            <p:ph type="dt" idx="10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46" name="Google Shape;346;p23"/>
          <p:cNvSpPr txBox="1">
            <a:spLocks noGrp="1"/>
          </p:cNvSpPr>
          <p:nvPr>
            <p:ph type="ftr" idx="11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47" name="Google Shape;347;p23"/>
          <p:cNvSpPr txBox="1">
            <a:spLocks noGrp="1"/>
          </p:cNvSpPr>
          <p:nvPr>
            <p:ph type="sldNum" idx="12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D4FE"/>
            </a:gs>
            <a:gs pos="60000">
              <a:srgbClr val="FFFFFF"/>
            </a:gs>
            <a:gs pos="100000">
              <a:srgbClr val="54BD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5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rgbClr val="FFFFFF">
                  <a:alpha val="90980"/>
                </a:srgbClr>
              </a:gs>
              <a:gs pos="37000">
                <a:srgbClr val="FFFFFF">
                  <a:alpha val="75686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7" name="Google Shape;447;p25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>
            <a:gsLst>
              <a:gs pos="0">
                <a:srgbClr val="FFFFFF">
                  <a:alpha val="88627"/>
                </a:srgbClr>
              </a:gs>
              <a:gs pos="48000">
                <a:srgbClr val="FFFFFF">
                  <a:alpha val="61960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8" name="Google Shape;448;p25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9" name="Google Shape;449;p25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6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0" name="Google Shape;450;p25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1" name="Google Shape;451;p25"/>
          <p:cNvSpPr txBox="1"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0210" algn="l" rtl="0">
              <a:spcBef>
                <a:spcPts val="440"/>
              </a:spcBef>
              <a:spcAft>
                <a:spcPts val="0"/>
              </a:spcAft>
              <a:buClr>
                <a:srgbClr val="C3260C"/>
              </a:buClr>
              <a:buSzPts val="2860"/>
              <a:buFont typeface="Georgia"/>
              <a:buChar char="*"/>
              <a:defRPr sz="2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93700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77189" algn="l" rtl="0">
              <a:spcBef>
                <a:spcPts val="360"/>
              </a:spcBef>
              <a:spcAft>
                <a:spcPts val="0"/>
              </a:spcAft>
              <a:buClr>
                <a:srgbClr val="C3260C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60680" algn="l" rtl="0">
              <a:spcBef>
                <a:spcPts val="320"/>
              </a:spcBef>
              <a:spcAft>
                <a:spcPts val="0"/>
              </a:spcAft>
              <a:buClr>
                <a:srgbClr val="C3260C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4170" algn="l" rtl="0">
              <a:spcBef>
                <a:spcPts val="300"/>
              </a:spcBef>
              <a:spcAft>
                <a:spcPts val="30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52" name="Google Shape;452;p25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53" name="Google Shape;453;p25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54" name="Google Shape;454;p25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0%D0%B4%D0%BC%D1%96%D0%BD%D1%96%D1%81%D1%82%D1%80%D0%B0%D1%82%D0%B8%D0%B2%D0%BD%D0%B8%D0%B9_%D1%83%D1%81%D1%82%D1%80%D1%96%D0%B9_%D0%9B%D1%83%D0%B1%D0%B5%D0%BD%D1%81%D1%8C%D0%BA%D0%BE%D0%B3%D0%BE_%D1%80%D0%B0%D0%B9%D0%BE%D0%BD%D1%83" TargetMode="External"/><Relationship Id="rId13" Type="http://schemas.openxmlformats.org/officeDocument/2006/relationships/hyperlink" Target="https://uk.wikipedia.org/wiki/%D0%9F%D0%BE%D0%BB%D1%82%D0%B0%D0%B2%D0%B0" TargetMode="External"/><Relationship Id="rId3" Type="http://schemas.openxmlformats.org/officeDocument/2006/relationships/hyperlink" Target="https://uk.wikipedia.org/wiki/%D0%9A%D1%80%D0%B5%D0%BC%D0%B5%D0%BD%D1%87%D1%83%D1%86%D1%8C%D0%BA%D0%B8%D0%B9_%D1%80%D0%B0%D0%B9%D0%BE%D0%BD" TargetMode="External"/><Relationship Id="rId7" Type="http://schemas.openxmlformats.org/officeDocument/2006/relationships/hyperlink" Target="https://uk.wikipedia.org/wiki/%D0%9B%D1%83%D0%B1%D0%BD%D0%B8" TargetMode="External"/><Relationship Id="rId12" Type="http://schemas.openxmlformats.org/officeDocument/2006/relationships/hyperlink" Target="https://uk.wikipedia.org/wiki/%D0%9F%D0%BE%D0%BB%D1%82%D0%B0%D0%B2%D1%81%D1%8C%D0%BA%D0%B8%D0%B9_%D1%80%D0%B0%D0%B9%D0%BE%D0%BD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uk.wikipedia.org/wiki/%D0%9B%D1%83%D0%B1%D0%B5%D0%BD%D1%81%D1%8C%D0%BA%D0%B8%D0%B9_%D1%80%D0%B0%D0%B9%D0%BE%D0%BD" TargetMode="External"/><Relationship Id="rId11" Type="http://schemas.openxmlformats.org/officeDocument/2006/relationships/hyperlink" Target="https://uk.wikipedia.org/wiki/%D0%90%D0%B4%D0%BC%D1%96%D0%BD%D1%96%D1%81%D1%82%D1%80%D0%B0%D1%82%D0%B8%D0%B2%D0%BD%D0%B8%D0%B9_%D1%83%D1%81%D1%82%D1%80%D1%96%D0%B9_%D0%9C%D0%B8%D1%80%D0%B3%D0%BE%D1%80%D0%BE%D0%B4%D1%81%D1%8C%D0%BA%D0%BE%D0%B3%D0%BE_%D1%80%D0%B0%D0%B9%D0%BE%D0%BD%D1%83" TargetMode="External"/><Relationship Id="rId5" Type="http://schemas.openxmlformats.org/officeDocument/2006/relationships/hyperlink" Target="https://uk.wikipedia.org/wiki/%D0%90%D0%B4%D0%BC%D1%96%D0%BD%D1%96%D1%81%D1%82%D1%80%D0%B0%D1%82%D0%B8%D0%B2%D0%BD%D0%B8%D0%B9_%D1%83%D1%81%D1%82%D1%80%D1%96%D0%B9_%D0%9A%D1%80%D0%B5%D0%BC%D0%B5%D0%BD%D1%87%D1%83%D1%86%D1%8C%D0%BA%D0%BE%D0%B3%D0%BE_%D1%80%D0%B0%D0%B9%D0%BE%D0%BD%D1%83" TargetMode="External"/><Relationship Id="rId10" Type="http://schemas.openxmlformats.org/officeDocument/2006/relationships/hyperlink" Target="https://uk.wikipedia.org/wiki/%D0%9C%D0%B8%D1%80%D0%B3%D0%BE%D1%80%D0%BE%D0%B4" TargetMode="External"/><Relationship Id="rId4" Type="http://schemas.openxmlformats.org/officeDocument/2006/relationships/hyperlink" Target="https://uk.wikipedia.org/wiki/%D0%9A%D1%80%D0%B5%D0%BC%D0%B5%D0%BD%D1%87%D1%83%D0%BA" TargetMode="External"/><Relationship Id="rId9" Type="http://schemas.openxmlformats.org/officeDocument/2006/relationships/hyperlink" Target="https://uk.wikipedia.org/wiki/%D0%9C%D0%B8%D1%80%D0%B3%D0%BE%D1%80%D0%BE%D0%B4%D1%81%D1%8C%D0%BA%D0%B8%D0%B9_%D1%80%D0%B0%D0%B9%D0%BE%D0%BD" TargetMode="External"/><Relationship Id="rId14" Type="http://schemas.openxmlformats.org/officeDocument/2006/relationships/hyperlink" Target="https://uk.wikipedia.org/wiki/%D0%90%D0%B4%D0%BC%D1%96%D0%BD%D1%96%D1%81%D1%82%D1%80%D0%B0%D1%82%D0%B8%D0%B2%D0%BD%D0%B8%D0%B9_%D1%83%D1%81%D1%82%D1%80%D1%96%D0%B9_%D0%9F%D0%BE%D0%BB%D1%82%D0%B0%D0%B2%D1%81%D1%8C%D0%BA%D0%BE%D0%B3%D0%BE_%D1%80%D0%B0%D0%B9%D0%BE%D0%BD%D1%83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7%D1%96%D0%BD%D1%8C%D0%BA%D1%96%D0%B2%D1%81%D1%8C%D0%BA%D0%B8%D0%B9_%D1%80%D0%B0%D0%B9%D0%BE%D0%BD" TargetMode="External"/><Relationship Id="rId13" Type="http://schemas.openxmlformats.org/officeDocument/2006/relationships/hyperlink" Target="https://uk.wikipedia.org/wiki/%D0%9B%D0%BE%D1%85%D0%B2%D0%B8%D1%86%D1%8F" TargetMode="External"/><Relationship Id="rId18" Type="http://schemas.openxmlformats.org/officeDocument/2006/relationships/hyperlink" Target="https://uk.wikipedia.org/wiki/%D0%A5%D0%BE%D1%80%D0%BE%D0%BB%D1%8C%D1%81%D1%8C%D0%BA%D0%B8%D0%B9_%D1%80%D0%B0%D0%B9%D0%BE%D0%BD" TargetMode="External"/><Relationship Id="rId3" Type="http://schemas.openxmlformats.org/officeDocument/2006/relationships/hyperlink" Target="https://uk.wikipedia.org/wiki/%D0%93%D0%BB%D0%BE%D0%B1%D0%B8%D0%BD%D0%B5" TargetMode="External"/><Relationship Id="rId21" Type="http://schemas.openxmlformats.org/officeDocument/2006/relationships/hyperlink" Target="https://uk.wikipedia.org/wiki/%D0%A0%D0%B5%D1%88%D0%B5%D1%82%D0%B8%D0%BB%D1%96%D0%B2%D1%81%D1%8C%D0%BA%D0%B8%D0%B9_%D1%80%D0%B0%D0%B9%D0%BE%D0%BD" TargetMode="External"/><Relationship Id="rId7" Type="http://schemas.openxmlformats.org/officeDocument/2006/relationships/hyperlink" Target="https://uk.wikipedia.org/wiki/%D0%97%D1%96%D0%BD%D1%8C%D0%BA%D1%96%D0%B2" TargetMode="External"/><Relationship Id="rId12" Type="http://schemas.openxmlformats.org/officeDocument/2006/relationships/hyperlink" Target="https://uk.wikipedia.org/wiki/%D0%9A%D0%BE%D0%B1%D0%B5%D0%BB%D1%8F%D1%86%D1%8C%D0%BA%D0%B8%D0%B9_%D1%80%D0%B0%D0%B9%D0%BE%D0%BD" TargetMode="External"/><Relationship Id="rId17" Type="http://schemas.openxmlformats.org/officeDocument/2006/relationships/hyperlink" Target="https://uk.wikipedia.org/wiki/%D0%A5%D0%BE%D1%80%D0%BE%D0%BB_(%D0%BC%D1%96%D1%81%D1%82%D0%BE)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uk.wikipedia.org/wiki/%D0%9F%D0%B8%D1%80%D1%8F%D1%82%D0%B8%D0%BD%D1%81%D1%8C%D0%BA%D0%B8%D0%B9_%D1%80%D0%B0%D0%B9%D0%BE%D0%BD" TargetMode="External"/><Relationship Id="rId20" Type="http://schemas.openxmlformats.org/officeDocument/2006/relationships/hyperlink" Target="https://uk.wikipedia.org/wiki/%D0%A0%D0%B5%D1%88%D0%B5%D1%82%D0%B8%D0%BB%D1%96%D0%B2%D0%BA%D0%B0" TargetMode="Externa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uk.wikipedia.org/wiki/%D0%93%D1%80%D0%B5%D0%B1%D1%96%D0%BD%D0%BA%D1%96%D0%B2%D1%81%D1%8C%D0%BA%D0%B8%D0%B9_%D1%80%D0%B0%D0%B9%D0%BE%D0%BD" TargetMode="External"/><Relationship Id="rId11" Type="http://schemas.openxmlformats.org/officeDocument/2006/relationships/hyperlink" Target="https://uk.wikipedia.org/wiki/%D0%9A%D0%BE%D0%B1%D0%B5%D0%BB%D1%8F%D0%BA%D0%B8" TargetMode="External"/><Relationship Id="rId5" Type="http://schemas.openxmlformats.org/officeDocument/2006/relationships/hyperlink" Target="https://uk.wikipedia.org/wiki/%D0%93%D1%80%D0%B5%D0%B1%D1%96%D0%BD%D0%BA%D0%B0" TargetMode="External"/><Relationship Id="rId15" Type="http://schemas.openxmlformats.org/officeDocument/2006/relationships/hyperlink" Target="https://uk.wikipedia.org/wiki/%D0%9F%D0%B8%D1%80%D1%8F%D1%82%D0%B8%D0%BD" TargetMode="External"/><Relationship Id="rId10" Type="http://schemas.openxmlformats.org/officeDocument/2006/relationships/hyperlink" Target="https://uk.wikipedia.org/wiki/%D0%9A%D0%B0%D1%80%D0%BB%D1%96%D0%B2%D1%81%D1%8C%D0%BA%D0%B8%D0%B9_%D1%80%D0%B0%D0%B9%D0%BE%D0%BD" TargetMode="External"/><Relationship Id="rId19" Type="http://schemas.openxmlformats.org/officeDocument/2006/relationships/hyperlink" Target="https://uk.wikipedia.org/wiki/%D0%97%D0%B0%D0%B2%D0%BE%D0%B4%D1%81%D1%8C%D0%BA%D0%B5" TargetMode="External"/><Relationship Id="rId4" Type="http://schemas.openxmlformats.org/officeDocument/2006/relationships/hyperlink" Target="https://uk.wikipedia.org/wiki/%D0%93%D0%BB%D0%BE%D0%B1%D0%B8%D0%BD%D1%81%D1%8C%D0%BA%D0%B8%D0%B9_%D1%80%D0%B0%D0%B9%D0%BE%D0%BD" TargetMode="External"/><Relationship Id="rId9" Type="http://schemas.openxmlformats.org/officeDocument/2006/relationships/hyperlink" Target="https://uk.wikipedia.org/wiki/%D0%9A%D0%B0%D1%80%D0%BB%D1%96%D0%B2%D0%BA%D0%B0" TargetMode="External"/><Relationship Id="rId14" Type="http://schemas.openxmlformats.org/officeDocument/2006/relationships/hyperlink" Target="https://uk.wikipedia.org/wiki/%D0%9B%D0%BE%D1%85%D0%B2%D0%B8%D1%86%D1%8C%D0%BA%D0%B8%D0%B9_%D1%80%D0%B0%D0%B9%D0%BE%D0%B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"/>
          <p:cNvSpPr txBox="1">
            <a:spLocks noGrp="1"/>
          </p:cNvSpPr>
          <p:nvPr>
            <p:ph type="ctrTitle"/>
          </p:nvPr>
        </p:nvSpPr>
        <p:spPr>
          <a:xfrm>
            <a:off x="586805" y="3212976"/>
            <a:ext cx="8026660" cy="14098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7470"/>
              </a:buClr>
              <a:buSzPct val="100000"/>
              <a:buFont typeface="Palatino Linotype"/>
              <a:buNone/>
            </a:pPr>
            <a:r>
              <a:rPr lang="ru-RU" sz="2400" b="1" dirty="0">
                <a:solidFill>
                  <a:srgbClr val="EC7470"/>
                </a:solidFill>
              </a:rPr>
              <a:t/>
            </a:r>
            <a:br>
              <a:rPr lang="ru-RU" sz="2400" b="1" dirty="0">
                <a:solidFill>
                  <a:srgbClr val="EC7470"/>
                </a:solidFill>
              </a:rPr>
            </a:br>
            <a:r>
              <a:rPr lang="ru-RU" sz="2400" b="1" dirty="0">
                <a:solidFill>
                  <a:srgbClr val="EC7470"/>
                </a:solidFill>
              </a:rPr>
              <a:t/>
            </a:r>
            <a:br>
              <a:rPr lang="ru-RU" sz="2400" b="1" dirty="0">
                <a:solidFill>
                  <a:srgbClr val="EC7470"/>
                </a:solidFill>
              </a:rPr>
            </a:br>
            <a:r>
              <a:rPr lang="ru-RU" sz="3100" b="1" dirty="0" err="1">
                <a:solidFill>
                  <a:srgbClr val="EC7470"/>
                </a:solidFill>
              </a:rPr>
              <a:t>Географічне</a:t>
            </a:r>
            <a:r>
              <a:rPr lang="ru-RU" sz="3100" b="1" dirty="0">
                <a:solidFill>
                  <a:srgbClr val="EC7470"/>
                </a:solidFill>
              </a:rPr>
              <a:t>  </a:t>
            </a:r>
            <a:r>
              <a:rPr lang="ru-RU" sz="3100" b="1" dirty="0" err="1">
                <a:solidFill>
                  <a:srgbClr val="EC7470"/>
                </a:solidFill>
              </a:rPr>
              <a:t>положення</a:t>
            </a:r>
            <a:r>
              <a:rPr lang="ru-RU" sz="3100" b="1" dirty="0">
                <a:solidFill>
                  <a:srgbClr val="EC7470"/>
                </a:solidFill>
              </a:rPr>
              <a:t>, </a:t>
            </a:r>
            <a:r>
              <a:rPr lang="ru-RU" sz="3100" b="1" dirty="0" err="1">
                <a:solidFill>
                  <a:srgbClr val="EC7470"/>
                </a:solidFill>
              </a:rPr>
              <a:t>адміністративно-територіальний</a:t>
            </a:r>
            <a:r>
              <a:rPr lang="ru-RU" sz="3100" b="1" dirty="0">
                <a:solidFill>
                  <a:srgbClr val="EC7470"/>
                </a:solidFill>
              </a:rPr>
              <a:t>   </a:t>
            </a:r>
            <a:r>
              <a:rPr lang="ru-RU" sz="3100" b="1" dirty="0" err="1">
                <a:solidFill>
                  <a:srgbClr val="EC7470"/>
                </a:solidFill>
              </a:rPr>
              <a:t>устрій</a:t>
            </a:r>
            <a:r>
              <a:rPr lang="ru-RU" sz="3100" b="1" dirty="0">
                <a:solidFill>
                  <a:srgbClr val="EC7470"/>
                </a:solidFill>
              </a:rPr>
              <a:t>,     </a:t>
            </a:r>
            <a:r>
              <a:rPr lang="ru-RU" sz="3100" b="1" dirty="0" err="1">
                <a:solidFill>
                  <a:srgbClr val="EC7470"/>
                </a:solidFill>
              </a:rPr>
              <a:t>історія</a:t>
            </a:r>
            <a:r>
              <a:rPr lang="ru-RU" sz="3100" b="1" dirty="0">
                <a:solidFill>
                  <a:srgbClr val="EC7470"/>
                </a:solidFill>
              </a:rPr>
              <a:t> </a:t>
            </a:r>
            <a:r>
              <a:rPr lang="ru-RU" sz="3100" b="1" dirty="0" err="1">
                <a:solidFill>
                  <a:srgbClr val="EC7470"/>
                </a:solidFill>
              </a:rPr>
              <a:t>формування</a:t>
            </a:r>
            <a:r>
              <a:rPr lang="ru-RU" sz="3100" b="1" dirty="0">
                <a:solidFill>
                  <a:srgbClr val="EC7470"/>
                </a:solidFill>
              </a:rPr>
              <a:t>  і  </a:t>
            </a:r>
            <a:r>
              <a:rPr lang="ru-RU" sz="3100" b="1" dirty="0" err="1">
                <a:solidFill>
                  <a:srgbClr val="EC7470"/>
                </a:solidFill>
              </a:rPr>
              <a:t>розвитку</a:t>
            </a:r>
            <a:r>
              <a:rPr lang="ru-RU" sz="3100" b="1" dirty="0">
                <a:solidFill>
                  <a:srgbClr val="EC7470"/>
                </a:solidFill>
              </a:rPr>
              <a:t>   </a:t>
            </a:r>
            <a:r>
              <a:rPr lang="ru-RU" sz="3100" b="1" dirty="0" err="1">
                <a:solidFill>
                  <a:srgbClr val="EC7470"/>
                </a:solidFill>
              </a:rPr>
              <a:t>Полтавщини</a:t>
            </a:r>
            <a:endParaRPr sz="3100" b="1" dirty="0">
              <a:solidFill>
                <a:srgbClr val="EC7470"/>
              </a:solidFill>
            </a:endParaRPr>
          </a:p>
        </p:txBody>
      </p:sp>
      <p:pic>
        <p:nvPicPr>
          <p:cNvPr id="541" name="Google Shape;54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6056" y="388275"/>
            <a:ext cx="3439398" cy="2292037"/>
          </a:xfrm>
          <a:prstGeom prst="rect">
            <a:avLst/>
          </a:prstGeom>
          <a:noFill/>
          <a:ln w="38100" cap="flat" cmpd="sng">
            <a:solidFill>
              <a:srgbClr val="E46B5E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543" name="Google Shape;543;p1"/>
          <p:cNvSpPr txBox="1"/>
          <p:nvPr/>
        </p:nvSpPr>
        <p:spPr>
          <a:xfrm>
            <a:off x="611560" y="5589240"/>
            <a:ext cx="27382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D6A4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Географія 8 клас</a:t>
            </a:r>
            <a:endParaRPr sz="2400" b="1">
              <a:solidFill>
                <a:srgbClr val="FFD6A4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44" name="Google Shape;544;p1"/>
          <p:cNvSpPr txBox="1"/>
          <p:nvPr/>
        </p:nvSpPr>
        <p:spPr>
          <a:xfrm>
            <a:off x="4746891" y="5383282"/>
            <a:ext cx="4097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>
                <a:solidFill>
                  <a:srgbClr val="FFD6A4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Підготувала</a:t>
            </a:r>
            <a:r>
              <a:rPr lang="ru-RU" sz="1800" b="1" dirty="0">
                <a:solidFill>
                  <a:srgbClr val="FFD6A4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rgbClr val="FFD6A4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Славко</a:t>
            </a:r>
            <a:r>
              <a:rPr lang="ru-RU" sz="1800" b="1" dirty="0">
                <a:solidFill>
                  <a:srgbClr val="FFD6A4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О.О.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D6A4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учитель </a:t>
            </a:r>
            <a:r>
              <a:rPr lang="ru-RU" sz="1800" b="1" dirty="0" err="1">
                <a:solidFill>
                  <a:srgbClr val="FFD6A4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географії</a:t>
            </a:r>
            <a:r>
              <a:rPr lang="ru-RU" sz="1800" b="1" dirty="0">
                <a:solidFill>
                  <a:srgbClr val="FFD6A4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>
                <a:solidFill>
                  <a:srgbClr val="FFD6A4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Глибокобалківського</a:t>
            </a:r>
            <a:r>
              <a:rPr lang="ru-RU" sz="1800" b="1" dirty="0">
                <a:solidFill>
                  <a:srgbClr val="FFD6A4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ЗЗСО І-ІІ ст.</a:t>
            </a:r>
            <a:endParaRPr sz="1800" b="1" dirty="0">
              <a:solidFill>
                <a:srgbClr val="FFD6A4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>
                <a:solidFill>
                  <a:srgbClr val="FFD6A4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Решетилівської</a:t>
            </a:r>
            <a:r>
              <a:rPr lang="ru-RU" sz="1800" b="1" dirty="0">
                <a:solidFill>
                  <a:srgbClr val="FFD6A4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rgbClr val="FFD6A4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міської</a:t>
            </a:r>
            <a:r>
              <a:rPr lang="ru-RU" sz="1800" b="1" dirty="0">
                <a:solidFill>
                  <a:srgbClr val="FFD6A4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ради</a:t>
            </a:r>
            <a:endParaRPr sz="1800" b="1" dirty="0">
              <a:solidFill>
                <a:srgbClr val="FFD6A4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3" y="230426"/>
            <a:ext cx="2150864" cy="292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"/>
          <p:cNvSpPr/>
          <p:nvPr/>
        </p:nvSpPr>
        <p:spPr>
          <a:xfrm>
            <a:off x="251520" y="383301"/>
            <a:ext cx="8568952" cy="2400657"/>
          </a:xfrm>
          <a:prstGeom prst="rect">
            <a:avLst/>
          </a:prstGeom>
          <a:solidFill>
            <a:srgbClr val="93A3D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20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Полтавська</a:t>
            </a: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20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губернія</a:t>
            </a: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20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утворена</a:t>
            </a: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27 лютого 1802 року, </a:t>
            </a:r>
            <a:r>
              <a:rPr lang="ru-RU" sz="20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що</a:t>
            </a: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20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складалась</a:t>
            </a: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20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із</a:t>
            </a: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10, </a:t>
            </a:r>
            <a:r>
              <a:rPr lang="ru-RU" sz="20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згодом</a:t>
            </a: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12, а з 1803 року — 15 </a:t>
            </a:r>
            <a:r>
              <a:rPr lang="ru-RU" sz="20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повітів</a:t>
            </a: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.  </a:t>
            </a:r>
            <a:endParaRPr sz="2000" b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3 </a:t>
            </a:r>
            <a:r>
              <a:rPr lang="ru-RU" sz="20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червня</a:t>
            </a: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1925 </a:t>
            </a:r>
            <a:r>
              <a:rPr lang="ru-RU" sz="20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Полтавська</a:t>
            </a: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20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губернія</a:t>
            </a: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20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ліквідована</a:t>
            </a: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.  Полтавщина </a:t>
            </a:r>
            <a:r>
              <a:rPr lang="ru-RU" sz="20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втратила</a:t>
            </a: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20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Золотоніську</a:t>
            </a: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ru-RU" sz="20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Прилуцьку</a:t>
            </a: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ru-RU" sz="20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Переяславську</a:t>
            </a: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ru-RU" sz="20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Роменську</a:t>
            </a: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та </a:t>
            </a:r>
            <a:r>
              <a:rPr lang="ru-RU" sz="20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Костянтиноградську</a:t>
            </a: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20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землі</a:t>
            </a:r>
            <a:r>
              <a:rPr lang="ru-RU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sz="2000" b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14" name="Google Shape;61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89" y="2887884"/>
            <a:ext cx="5144527" cy="3729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10"/>
          <p:cNvPicPr preferRelativeResize="0"/>
          <p:nvPr/>
        </p:nvPicPr>
        <p:blipFill rotWithShape="1">
          <a:blip r:embed="rId3">
            <a:alphaModFix/>
          </a:blip>
          <a:srcRect r="11907"/>
          <a:stretch/>
        </p:blipFill>
        <p:spPr>
          <a:xfrm>
            <a:off x="340815" y="885796"/>
            <a:ext cx="5183114" cy="4127380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10"/>
          <p:cNvSpPr/>
          <p:nvPr/>
        </p:nvSpPr>
        <p:spPr>
          <a:xfrm>
            <a:off x="5724127" y="701407"/>
            <a:ext cx="3209575" cy="46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22 </a:t>
            </a:r>
            <a:r>
              <a:rPr lang="ru-RU" sz="20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вересня</a:t>
            </a:r>
            <a:r>
              <a:rPr lang="ru-RU" sz="20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1937 року </a:t>
            </a:r>
            <a:r>
              <a:rPr lang="ru-RU" sz="20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утворена</a:t>
            </a:r>
            <a:r>
              <a:rPr lang="ru-RU" sz="20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Полтавська</a:t>
            </a:r>
            <a:r>
              <a:rPr lang="ru-RU" sz="20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область 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у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складі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45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районів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та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двох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міст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 У 1937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році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на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території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Полтавської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області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діяло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224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промислові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підприємства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та 312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кооперативних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промислових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артілей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 На початок 1938 року в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області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нараховувалося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2 727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колгоспів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за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якими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було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закріплено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3238,7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тисяч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гектарів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орних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земель.</a:t>
            </a:r>
            <a:endParaRPr sz="1800" b="1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21" name="Google Shape;621;p10"/>
          <p:cNvSpPr txBox="1"/>
          <p:nvPr/>
        </p:nvSpPr>
        <p:spPr>
          <a:xfrm>
            <a:off x="663103" y="116400"/>
            <a:ext cx="7561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Утворення</a:t>
            </a:r>
            <a:r>
              <a:rPr lang="ru-RU" sz="32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32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Полтавської</a:t>
            </a:r>
            <a:r>
              <a:rPr lang="ru-RU" sz="32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32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області</a:t>
            </a:r>
            <a:endParaRPr sz="3200" b="1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22" name="Google Shape;622;p10"/>
          <p:cNvSpPr/>
          <p:nvPr/>
        </p:nvSpPr>
        <p:spPr>
          <a:xfrm>
            <a:off x="292502" y="5229200"/>
            <a:ext cx="856895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Під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час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нацистської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окупації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у роки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німецько-радянської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війни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(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вересень-жовтень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1941 року —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вересень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-листопад 1943 року)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територія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Полтавської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області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входила до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райхскомісаріату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«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Україна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»,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її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було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включено до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генеральної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округи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Київ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що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складалася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з 26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ґебітів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 Полтавщина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була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поділена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на 12 </a:t>
            </a:r>
            <a:r>
              <a:rPr lang="ru-RU" sz="1800" b="1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ґебітів</a:t>
            </a:r>
            <a:r>
              <a:rPr lang="ru-RU" sz="1800" b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3808" y="764704"/>
            <a:ext cx="6121479" cy="5034916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11"/>
          <p:cNvSpPr/>
          <p:nvPr/>
        </p:nvSpPr>
        <p:spPr>
          <a:xfrm>
            <a:off x="221076" y="1196752"/>
            <a:ext cx="3006080" cy="535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У 1957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році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були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ліквідовані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Петрівсько-Роменський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та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Покровсько-Багачанський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райони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У 1962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році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після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укрупнення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сільських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районів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залишилось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14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районів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(таким чином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скасовувались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20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районів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). У 1965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році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деякі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з них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були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відновлені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до 19; у 1966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році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відновилось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ще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6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районів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Після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численних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змін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меж на 1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січня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1968 року область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поділялася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на 25 </a:t>
            </a:r>
            <a:r>
              <a:rPr lang="ru-RU" sz="18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районів</a:t>
            </a:r>
            <a:r>
              <a:rPr lang="ru-RU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1800" b="1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29" name="Google Shape;629;p11"/>
          <p:cNvSpPr txBox="1"/>
          <p:nvPr/>
        </p:nvSpPr>
        <p:spPr>
          <a:xfrm>
            <a:off x="221076" y="332656"/>
            <a:ext cx="39497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Територіальні</a:t>
            </a:r>
            <a:r>
              <a:rPr lang="ru-RU" sz="32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ru-RU" sz="32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зміни</a:t>
            </a:r>
            <a:r>
              <a:rPr lang="ru-RU" sz="32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3200" b="1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2"/>
          <p:cNvSpPr/>
          <p:nvPr/>
        </p:nvSpPr>
        <p:spPr>
          <a:xfrm>
            <a:off x="361109" y="5661248"/>
            <a:ext cx="849694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err="1">
                <a:solidFill>
                  <a:schemeClr val="lt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Їхня</a:t>
            </a:r>
            <a:r>
              <a:rPr lang="ru-RU" sz="2000" b="1" dirty="0">
                <a:solidFill>
                  <a:schemeClr val="lt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2000" b="1" dirty="0" err="1">
                <a:solidFill>
                  <a:schemeClr val="lt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територія</a:t>
            </a:r>
            <a:r>
              <a:rPr lang="ru-RU" sz="2000" b="1" dirty="0">
                <a:solidFill>
                  <a:schemeClr val="lt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2000" b="1" dirty="0" err="1">
                <a:solidFill>
                  <a:schemeClr val="lt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ввійшла</a:t>
            </a:r>
            <a:r>
              <a:rPr lang="ru-RU" sz="2000" b="1" dirty="0">
                <a:solidFill>
                  <a:schemeClr val="lt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до складу </a:t>
            </a:r>
            <a:r>
              <a:rPr lang="ru-RU" sz="2000" b="1" dirty="0" err="1">
                <a:solidFill>
                  <a:schemeClr val="lt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укрупнених</a:t>
            </a:r>
            <a:r>
              <a:rPr lang="ru-RU" sz="2000" b="1" dirty="0">
                <a:solidFill>
                  <a:schemeClr val="lt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Лубенського</a:t>
            </a:r>
            <a:r>
              <a:rPr lang="ru-RU" sz="20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20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Полтавського</a:t>
            </a:r>
            <a:r>
              <a:rPr lang="ru-RU" sz="20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20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Миргородського</a:t>
            </a:r>
            <a:r>
              <a:rPr lang="ru-RU" sz="20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та </a:t>
            </a:r>
            <a:r>
              <a:rPr lang="ru-RU" sz="20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Кременчуцького</a:t>
            </a:r>
            <a:r>
              <a:rPr lang="ru-RU" sz="20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районів</a:t>
            </a:r>
            <a:r>
              <a:rPr lang="ru-RU" sz="20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</a:t>
            </a:r>
            <a:endParaRPr sz="2000" b="1" dirty="0">
              <a:solidFill>
                <a:srgbClr val="FFFF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635" name="Google Shape;635;p12"/>
          <p:cNvPicPr preferRelativeResize="0"/>
          <p:nvPr/>
        </p:nvPicPr>
        <p:blipFill rotWithShape="1">
          <a:blip r:embed="rId3">
            <a:alphaModFix/>
          </a:blip>
          <a:srcRect r="30761"/>
          <a:stretch/>
        </p:blipFill>
        <p:spPr>
          <a:xfrm>
            <a:off x="539552" y="332656"/>
            <a:ext cx="5591360" cy="46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12"/>
          <p:cNvSpPr/>
          <p:nvPr/>
        </p:nvSpPr>
        <p:spPr>
          <a:xfrm>
            <a:off x="6228184" y="338095"/>
            <a:ext cx="2629869" cy="4555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17 </a:t>
            </a:r>
            <a:r>
              <a:rPr lang="ru-RU" sz="16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липня</a:t>
            </a:r>
            <a:r>
              <a:rPr lang="ru-RU" sz="16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2020 року </a:t>
            </a:r>
            <a:r>
              <a:rPr lang="ru-RU" sz="16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були</a:t>
            </a:r>
            <a:r>
              <a:rPr lang="ru-RU" sz="16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ліквідовані</a:t>
            </a:r>
            <a:endParaRPr sz="1600" b="1" dirty="0">
              <a:solidFill>
                <a:srgbClr val="FFFF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Пирятинський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Гребінківський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Оржицький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Хорольський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Чорнухинський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Лохвицький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Гадяцький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Котелевський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Шишацький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Семенівський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Глобинський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Козельщинський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Новосанжарський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Машівський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Кобеляцький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Диканський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Решетилівський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Великобагачанський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Чутівський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Зіньківський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та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Карлівський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400" b="1" dirty="0" err="1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райони</a:t>
            </a:r>
            <a:r>
              <a:rPr lang="ru-RU" sz="14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</a:t>
            </a:r>
            <a:r>
              <a:rPr lang="ru-RU" sz="2000" b="1" dirty="0">
                <a:solidFill>
                  <a:srgbClr val="ACCBF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endParaRPr sz="1800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59" y="332656"/>
            <a:ext cx="7968885" cy="6048672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13"/>
          <p:cNvSpPr txBox="1"/>
          <p:nvPr/>
        </p:nvSpPr>
        <p:spPr>
          <a:xfrm rot="-1356974">
            <a:off x="591721" y="956484"/>
            <a:ext cx="37481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Дякую за увагу</a:t>
            </a:r>
            <a:endParaRPr sz="3600" b="1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5134" y="4521200"/>
            <a:ext cx="581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C000"/>
                </a:solidFill>
              </a:rPr>
              <a:t>Використані  джерела </a:t>
            </a:r>
            <a:r>
              <a:rPr lang="en-US" dirty="0" smtClean="0">
                <a:solidFill>
                  <a:srgbClr val="FFC000"/>
                </a:solidFill>
              </a:rPr>
              <a:t>https</a:t>
            </a:r>
            <a:r>
              <a:rPr lang="en-US" dirty="0">
                <a:solidFill>
                  <a:srgbClr val="FFC000"/>
                </a:solidFill>
              </a:rPr>
              <a:t>://www.google.com/search?q=%D0%BF%D0%BE%D0%BB%D1%82%D0%B0%D0%B2%D1%89%D0%B8%D0%BD%D0%B0+%D0%B2%D1%96%D0%BA%D1%96%D0%BF%D0%B5%D0%B4%D1%96%D1%8F&amp;oq=%D0%9F%D0%BE%D0%BB%D1%82%D0%B0%D0%B2%D1%89%D0%B8%D0%BD%D0%B0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041" y="1642533"/>
            <a:ext cx="3489119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40" y="1136122"/>
            <a:ext cx="3827991" cy="519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9600" y="27939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Знайдіть відмінності</a:t>
            </a:r>
          </a:p>
          <a:p>
            <a:r>
              <a:rPr lang="uk-UA" sz="2000" dirty="0" smtClean="0">
                <a:solidFill>
                  <a:schemeClr val="bg1"/>
                </a:solidFill>
              </a:rPr>
              <a:t>Що означають символи на гербі?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7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884" y="620689"/>
            <a:ext cx="7713488" cy="4752528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2"/>
          <p:cNvSpPr txBox="1"/>
          <p:nvPr/>
        </p:nvSpPr>
        <p:spPr>
          <a:xfrm>
            <a:off x="1187624" y="97469"/>
            <a:ext cx="72277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Політико-географічне</a:t>
            </a:r>
            <a:r>
              <a:rPr lang="ru-RU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положення</a:t>
            </a:r>
            <a:r>
              <a:rPr lang="ru-RU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території</a:t>
            </a:r>
            <a:endParaRPr sz="1800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51" name="Google Shape;551;p2"/>
          <p:cNvSpPr txBox="1"/>
          <p:nvPr/>
        </p:nvSpPr>
        <p:spPr>
          <a:xfrm>
            <a:off x="715188" y="5517232"/>
            <a:ext cx="7700184" cy="1200329"/>
          </a:xfrm>
          <a:prstGeom prst="rect">
            <a:avLst/>
          </a:prstGeom>
          <a:solidFill>
            <a:srgbClr val="1B1E3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Полта́вська</a:t>
            </a:r>
            <a:r>
              <a:rPr lang="ru-RU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о́бласть</a:t>
            </a:r>
            <a:r>
              <a:rPr lang="ru-RU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(Полтавщина) — </a:t>
            </a:r>
            <a:r>
              <a:rPr lang="ru-RU" sz="1800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адміністративно-територіальна</a:t>
            </a:r>
            <a:r>
              <a:rPr lang="ru-RU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одиниця</a:t>
            </a:r>
            <a:r>
              <a:rPr lang="ru-RU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r>
              <a:rPr lang="ru-RU" sz="1800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України</a:t>
            </a:r>
            <a:r>
              <a:rPr lang="ru-RU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з центром у </a:t>
            </a:r>
            <a:r>
              <a:rPr lang="ru-RU" sz="1800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місті</a:t>
            </a:r>
            <a:r>
              <a:rPr lang="ru-RU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Полтава.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Утворена</a:t>
            </a:r>
            <a:r>
              <a:rPr lang="ru-RU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22 </a:t>
            </a:r>
            <a:r>
              <a:rPr lang="ru-RU" sz="1800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вересня</a:t>
            </a:r>
            <a:r>
              <a:rPr lang="ru-RU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1937 року. </a:t>
            </a:r>
            <a:r>
              <a:rPr lang="ru-RU" sz="1800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Розташована</a:t>
            </a:r>
            <a:r>
              <a:rPr lang="ru-RU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у </a:t>
            </a:r>
            <a:r>
              <a:rPr lang="ru-RU" sz="1800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середній</a:t>
            </a:r>
            <a:r>
              <a:rPr lang="ru-RU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частині</a:t>
            </a:r>
            <a:endParaRPr sz="1800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r>
              <a:rPr lang="ru-RU" sz="1800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Лівобережної</a:t>
            </a:r>
            <a:r>
              <a:rPr lang="ru-RU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України</a:t>
            </a:r>
            <a:r>
              <a:rPr lang="ru-RU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і, </a:t>
            </a:r>
            <a:r>
              <a:rPr lang="ru-RU" sz="1800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частково</a:t>
            </a:r>
            <a:r>
              <a:rPr lang="ru-RU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на </a:t>
            </a:r>
            <a:r>
              <a:rPr lang="ru-RU" sz="1800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Правобережній</a:t>
            </a:r>
            <a:r>
              <a:rPr lang="ru-RU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Україні</a:t>
            </a:r>
            <a:endParaRPr sz="1800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650" y="188640"/>
            <a:ext cx="7377113" cy="74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1600" y="1484784"/>
            <a:ext cx="6929074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3"/>
          <p:cNvSpPr/>
          <p:nvPr/>
        </p:nvSpPr>
        <p:spPr>
          <a:xfrm>
            <a:off x="358280" y="395883"/>
            <a:ext cx="3096344" cy="1323439"/>
          </a:xfrm>
          <a:prstGeom prst="rect">
            <a:avLst/>
          </a:prstGeom>
          <a:solidFill>
            <a:srgbClr val="AAB8D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err="1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Населення</a:t>
            </a:r>
            <a:r>
              <a:rPr lang="ru-RU" sz="2000" b="1" dirty="0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:  1 413 829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err="1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Площа</a:t>
            </a:r>
            <a:r>
              <a:rPr lang="ru-RU" sz="2000" b="1" dirty="0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:  28748 км²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Густота </a:t>
            </a:r>
            <a:r>
              <a:rPr lang="ru-RU" sz="2000" b="1" dirty="0" err="1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населення</a:t>
            </a:r>
            <a:r>
              <a:rPr lang="ru-RU" sz="2000" b="1" dirty="0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: 46,98 </a:t>
            </a:r>
            <a:r>
              <a:rPr lang="ru-RU" sz="2000" b="1" dirty="0" err="1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осіб</a:t>
            </a:r>
            <a:r>
              <a:rPr lang="ru-RU" sz="2000" b="1" dirty="0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/км²</a:t>
            </a:r>
            <a:endParaRPr sz="2000" b="1" dirty="0">
              <a:solidFill>
                <a:schemeClr val="accent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59" name="Google Shape;55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6056" y="420291"/>
            <a:ext cx="3744416" cy="270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"/>
          <p:cNvSpPr/>
          <p:nvPr/>
        </p:nvSpPr>
        <p:spPr>
          <a:xfrm>
            <a:off x="2051720" y="332656"/>
            <a:ext cx="4604146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accent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Географічне   розташування</a:t>
            </a:r>
            <a:endParaRPr sz="2400" b="1">
              <a:solidFill>
                <a:schemeClr val="accent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65" name="Google Shape;565;p4"/>
          <p:cNvSpPr txBox="1"/>
          <p:nvPr/>
        </p:nvSpPr>
        <p:spPr>
          <a:xfrm>
            <a:off x="6516216" y="1048580"/>
            <a:ext cx="2376264" cy="5632311"/>
          </a:xfrm>
          <a:prstGeom prst="rect">
            <a:avLst/>
          </a:prstGeom>
          <a:solidFill>
            <a:srgbClr val="E4E8E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dirty="0" err="1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Полтавська</a:t>
            </a: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 область 6-а </a:t>
            </a:r>
            <a:r>
              <a:rPr lang="ru-RU" sz="1600" b="1" i="0" dirty="0" err="1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серед</a:t>
            </a: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 областей </a:t>
            </a:r>
            <a:r>
              <a:rPr lang="ru-RU" sz="1600" b="1" i="0" dirty="0" err="1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України</a:t>
            </a: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 за </a:t>
            </a:r>
            <a:r>
              <a:rPr lang="ru-RU" sz="1600" b="1" i="0" dirty="0" err="1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площею</a:t>
            </a: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На </a:t>
            </a:r>
            <a:r>
              <a:rPr lang="ru-RU" sz="1600" b="1" i="0" dirty="0" err="1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півночі</a:t>
            </a: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1" i="0" dirty="0" err="1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межує</a:t>
            </a: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 з </a:t>
            </a:r>
            <a:r>
              <a:rPr lang="ru-RU" sz="1600" b="1" i="0" dirty="0" err="1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Чернігівською</a:t>
            </a: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 та </a:t>
            </a:r>
            <a:r>
              <a:rPr lang="ru-RU" sz="1600" b="1" i="0" dirty="0" err="1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Сумською</a:t>
            </a: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 на </a:t>
            </a:r>
            <a:r>
              <a:rPr lang="ru-RU" sz="1600" b="1" i="0" dirty="0" err="1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сході</a:t>
            </a: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 з </a:t>
            </a:r>
            <a:r>
              <a:rPr lang="ru-RU" sz="1600" b="1" i="0" dirty="0" err="1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Харківською</a:t>
            </a: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 на </a:t>
            </a:r>
            <a:r>
              <a:rPr lang="ru-RU" sz="1600" b="1" i="0" dirty="0" err="1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півдні</a:t>
            </a: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 з </a:t>
            </a:r>
            <a:r>
              <a:rPr lang="ru-RU" sz="1600" b="1" i="0" dirty="0" err="1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Дніпропетровською</a:t>
            </a: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 та </a:t>
            </a:r>
            <a:r>
              <a:rPr lang="ru-RU" sz="1600" b="1" i="0" dirty="0" err="1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Кіровоградською</a:t>
            </a: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на </a:t>
            </a:r>
            <a:r>
              <a:rPr lang="ru-RU" sz="1600" b="1" i="0" dirty="0" err="1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заході</a:t>
            </a: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 з </a:t>
            </a:r>
            <a:r>
              <a:rPr lang="ru-RU" sz="1600" b="1" i="0" dirty="0" err="1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Київською</a:t>
            </a: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 та </a:t>
            </a:r>
            <a:r>
              <a:rPr lang="ru-RU" sz="1600" b="1" i="0" dirty="0" err="1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Черкаською</a:t>
            </a: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 областями </a:t>
            </a:r>
            <a:r>
              <a:rPr lang="ru-RU" sz="1600" b="1" i="0" dirty="0" err="1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України</a:t>
            </a:r>
            <a:r>
              <a:rPr lang="ru-RU" sz="1600" b="1" i="0" dirty="0">
                <a:solidFill>
                  <a:srgbClr val="417B8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b="1" dirty="0">
              <a:solidFill>
                <a:srgbClr val="417B84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566" name="Google Shape;56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735" y="1048580"/>
            <a:ext cx="5486535" cy="5622334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4"/>
          <p:cNvSpPr txBox="1"/>
          <p:nvPr/>
        </p:nvSpPr>
        <p:spPr>
          <a:xfrm>
            <a:off x="541839" y="1484784"/>
            <a:ext cx="98135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7030A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Черні-</a:t>
            </a:r>
            <a:endParaRPr sz="1800" b="1">
              <a:solidFill>
                <a:srgbClr val="7030A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7030A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гівська</a:t>
            </a:r>
            <a:endParaRPr sz="1800" b="1">
              <a:solidFill>
                <a:srgbClr val="7030A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68" name="Google Shape;568;p4"/>
          <p:cNvSpPr txBox="1"/>
          <p:nvPr/>
        </p:nvSpPr>
        <p:spPr>
          <a:xfrm>
            <a:off x="1970634" y="1819364"/>
            <a:ext cx="11560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7030A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Сумська</a:t>
            </a:r>
            <a:endParaRPr sz="1800" b="1">
              <a:solidFill>
                <a:srgbClr val="7030A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69" name="Google Shape;569;p4"/>
          <p:cNvSpPr txBox="1"/>
          <p:nvPr/>
        </p:nvSpPr>
        <p:spPr>
          <a:xfrm>
            <a:off x="759231" y="4917211"/>
            <a:ext cx="11913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7030A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Кірово-</a:t>
            </a:r>
            <a:endParaRPr sz="1800" b="1">
              <a:solidFill>
                <a:srgbClr val="7030A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7030A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градська</a:t>
            </a:r>
            <a:endParaRPr sz="1800" b="1">
              <a:solidFill>
                <a:srgbClr val="7030A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70" name="Google Shape;570;p4"/>
          <p:cNvSpPr txBox="1"/>
          <p:nvPr/>
        </p:nvSpPr>
        <p:spPr>
          <a:xfrm>
            <a:off x="337456" y="3827378"/>
            <a:ext cx="1390124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7030A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Черкаська</a:t>
            </a:r>
            <a:endParaRPr sz="1800" b="1">
              <a:solidFill>
                <a:srgbClr val="7030A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71" name="Google Shape;571;p4"/>
          <p:cNvSpPr txBox="1"/>
          <p:nvPr/>
        </p:nvSpPr>
        <p:spPr>
          <a:xfrm>
            <a:off x="312610" y="2810540"/>
            <a:ext cx="12105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7030A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Київська</a:t>
            </a:r>
            <a:endParaRPr sz="1800" b="1">
              <a:solidFill>
                <a:srgbClr val="7030A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72" name="Google Shape;572;p4"/>
          <p:cNvSpPr txBox="1"/>
          <p:nvPr/>
        </p:nvSpPr>
        <p:spPr>
          <a:xfrm>
            <a:off x="4067944" y="3658615"/>
            <a:ext cx="14414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7030A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Харківська</a:t>
            </a:r>
            <a:endParaRPr sz="1800" b="1">
              <a:solidFill>
                <a:srgbClr val="7030A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73" name="Google Shape;573;p4"/>
          <p:cNvSpPr txBox="1"/>
          <p:nvPr/>
        </p:nvSpPr>
        <p:spPr>
          <a:xfrm>
            <a:off x="2317087" y="5194210"/>
            <a:ext cx="23615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7030A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Дніпропетровська</a:t>
            </a:r>
            <a:endParaRPr sz="1800" b="1">
              <a:solidFill>
                <a:srgbClr val="7030A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74" name="Google Shape;574;p4"/>
          <p:cNvSpPr txBox="1"/>
          <p:nvPr/>
        </p:nvSpPr>
        <p:spPr>
          <a:xfrm>
            <a:off x="1523198" y="3454728"/>
            <a:ext cx="19639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Полтавська</a:t>
            </a:r>
            <a:endParaRPr sz="2400" b="1">
              <a:solidFill>
                <a:srgbClr val="FFFF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5"/>
          <p:cNvPicPr preferRelativeResize="0"/>
          <p:nvPr/>
        </p:nvPicPr>
        <p:blipFill rotWithShape="1">
          <a:blip r:embed="rId3">
            <a:alphaModFix/>
          </a:blip>
          <a:srcRect l="-9524" t="1195" r="21144" b="-276"/>
          <a:stretch/>
        </p:blipFill>
        <p:spPr>
          <a:xfrm>
            <a:off x="1187624" y="1781625"/>
            <a:ext cx="6404197" cy="5076375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0" name="Google Shape;580;p5"/>
          <p:cNvSpPr/>
          <p:nvPr/>
        </p:nvSpPr>
        <p:spPr>
          <a:xfrm>
            <a:off x="357064" y="332656"/>
            <a:ext cx="8280920" cy="1477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Полтавська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область </a:t>
            </a: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займає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площу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28,7 тис. км², </a:t>
            </a: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що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становить 4,8 % </a:t>
            </a: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території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України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За </a:t>
            </a: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цим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показником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займає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6-те </a:t>
            </a: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місце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серед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інших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регіонів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України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 </a:t>
            </a: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Протяжність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території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з </a:t>
            </a: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півночі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на </a:t>
            </a: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південь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213,5 км, а </a:t>
            </a: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із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заходу на </a:t>
            </a:r>
            <a:r>
              <a:rPr lang="ru-RU" sz="1800" b="1" dirty="0" err="1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схід</a:t>
            </a:r>
            <a:r>
              <a:rPr lang="ru-RU" sz="1800" b="1" dirty="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245 км.</a:t>
            </a:r>
            <a:endParaRPr sz="1800" b="1" dirty="0">
              <a:solidFill>
                <a:srgbClr val="FFFF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"/>
          <p:cNvSpPr/>
          <p:nvPr/>
        </p:nvSpPr>
        <p:spPr>
          <a:xfrm>
            <a:off x="179511" y="2938842"/>
            <a:ext cx="1728193" cy="240065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Західна</a:t>
            </a:r>
            <a:r>
              <a:rPr lang="ru-RU" sz="2400" b="1" dirty="0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за 1 км </a:t>
            </a:r>
            <a:r>
              <a:rPr lang="ru-RU" sz="1800" b="1" dirty="0" err="1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від</a:t>
            </a:r>
            <a:r>
              <a:rPr lang="ru-RU" sz="1800" b="1" dirty="0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села </a:t>
            </a:r>
            <a:r>
              <a:rPr lang="ru-RU" sz="1800" b="1" dirty="0" err="1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Смотрики</a:t>
            </a:r>
            <a:r>
              <a:rPr lang="ru-RU" sz="1800" b="1" dirty="0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в </a:t>
            </a:r>
            <a:r>
              <a:rPr lang="ru-RU" sz="1800" b="1" dirty="0" err="1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Пирятинському</a:t>
            </a:r>
            <a:r>
              <a:rPr lang="ru-RU" sz="1800" b="1" dirty="0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районі</a:t>
            </a:r>
            <a:r>
              <a:rPr lang="ru-RU" sz="1800" b="1" dirty="0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координати</a:t>
            </a:r>
            <a:r>
              <a:rPr lang="ru-RU" sz="1800" b="1" dirty="0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: 50.28° пн. ш. 32.08° </a:t>
            </a:r>
            <a:r>
              <a:rPr lang="ru-RU" sz="1800" b="1" dirty="0" err="1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сх</a:t>
            </a:r>
            <a:r>
              <a:rPr lang="ru-RU" sz="1800" b="1" dirty="0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 д</a:t>
            </a:r>
            <a:endParaRPr sz="1800" b="1" dirty="0">
              <a:solidFill>
                <a:srgbClr val="CCDFF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586" name="Google Shape;586;p6"/>
          <p:cNvPicPr preferRelativeResize="0"/>
          <p:nvPr/>
        </p:nvPicPr>
        <p:blipFill rotWithShape="1">
          <a:blip r:embed="rId3">
            <a:alphaModFix/>
          </a:blip>
          <a:srcRect l="-6387" t="1632" r="22190" b="943"/>
          <a:stretch/>
        </p:blipFill>
        <p:spPr>
          <a:xfrm>
            <a:off x="1716863" y="1268012"/>
            <a:ext cx="4724400" cy="4086225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7" name="Google Shape;587;p6"/>
          <p:cNvSpPr txBox="1"/>
          <p:nvPr/>
        </p:nvSpPr>
        <p:spPr>
          <a:xfrm>
            <a:off x="5004048" y="188640"/>
            <a:ext cx="3762568" cy="156966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F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2400" b="1" dirty="0" err="1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Північна</a:t>
            </a:r>
            <a:r>
              <a:rPr lang="ru-RU" sz="2400" b="1" dirty="0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за 3,3 км на </a:t>
            </a:r>
            <a:r>
              <a:rPr lang="ru-RU" sz="1800" b="1" dirty="0" err="1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північ</a:t>
            </a:r>
            <a:endParaRPr sz="1800" b="1" dirty="0">
              <a:solidFill>
                <a:srgbClr val="072B6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від</a:t>
            </a:r>
            <a:r>
              <a:rPr lang="ru-RU" sz="1800" b="1" dirty="0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села </a:t>
            </a:r>
            <a:r>
              <a:rPr lang="ru-RU" sz="1800" b="1" dirty="0" err="1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Білогорілка</a:t>
            </a:r>
            <a:endParaRPr sz="1800" b="1" dirty="0">
              <a:solidFill>
                <a:srgbClr val="072B6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в </a:t>
            </a:r>
            <a:r>
              <a:rPr lang="ru-RU" sz="1800" b="1" dirty="0" err="1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Лохвицькому</a:t>
            </a:r>
            <a:r>
              <a:rPr lang="ru-RU" sz="1800" b="1" dirty="0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районі</a:t>
            </a:r>
            <a:r>
              <a:rPr lang="ru-RU" sz="1800" b="1" dirty="0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координати</a:t>
            </a:r>
            <a:r>
              <a:rPr lang="ru-RU" sz="1800" b="1" dirty="0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50.51° пн. ш. 33.06° </a:t>
            </a:r>
            <a:r>
              <a:rPr lang="ru-RU" sz="1800" b="1" dirty="0" err="1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сх</a:t>
            </a:r>
            <a:r>
              <a:rPr lang="ru-RU" sz="1800" b="1" dirty="0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 д.. </a:t>
            </a:r>
            <a:endParaRPr sz="1800" b="1" dirty="0">
              <a:solidFill>
                <a:srgbClr val="072B6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88" name="Google Shape;588;p6"/>
          <p:cNvSpPr/>
          <p:nvPr/>
        </p:nvSpPr>
        <p:spPr>
          <a:xfrm>
            <a:off x="2624489" y="5354237"/>
            <a:ext cx="4453377" cy="129266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Південна</a:t>
            </a:r>
            <a:r>
              <a:rPr lang="ru-RU" sz="1800" b="1" dirty="0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</a:t>
            </a:r>
            <a:r>
              <a:rPr lang="ru-RU" sz="1800" b="1" dirty="0" err="1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лівий</a:t>
            </a:r>
            <a:r>
              <a:rPr lang="ru-RU" sz="1800" b="1" dirty="0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берег </a:t>
            </a:r>
            <a:r>
              <a:rPr lang="ru-RU" sz="1800" b="1" dirty="0" err="1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Кам'янського</a:t>
            </a:r>
            <a:r>
              <a:rPr lang="ru-RU" sz="1800" b="1" dirty="0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водосховища</a:t>
            </a:r>
            <a:r>
              <a:rPr lang="ru-RU" sz="1800" b="1" dirty="0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в </a:t>
            </a:r>
            <a:r>
              <a:rPr lang="ru-RU" sz="1800" b="1" dirty="0" err="1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Кобеляцькому</a:t>
            </a:r>
            <a:r>
              <a:rPr lang="ru-RU" sz="1800" b="1" dirty="0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районі</a:t>
            </a:r>
            <a:r>
              <a:rPr lang="ru-RU" sz="1800" b="1" dirty="0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</a:t>
            </a:r>
            <a:r>
              <a:rPr lang="ru-RU" sz="1800" b="1" dirty="0" err="1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координати</a:t>
            </a:r>
            <a:r>
              <a:rPr lang="ru-RU" sz="1800" b="1" dirty="0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48.75° пн. ш. 34.29° </a:t>
            </a:r>
            <a:r>
              <a:rPr lang="ru-RU" sz="1800" b="1" dirty="0" err="1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сх</a:t>
            </a:r>
            <a:r>
              <a:rPr lang="ru-RU" sz="1800" b="1" dirty="0">
                <a:solidFill>
                  <a:srgbClr val="CCDFF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 д.. </a:t>
            </a:r>
            <a:endParaRPr dirty="0"/>
          </a:p>
        </p:txBody>
      </p:sp>
      <p:sp>
        <p:nvSpPr>
          <p:cNvPr id="589" name="Google Shape;589;p6"/>
          <p:cNvSpPr/>
          <p:nvPr/>
        </p:nvSpPr>
        <p:spPr>
          <a:xfrm>
            <a:off x="6700225" y="2015512"/>
            <a:ext cx="2286000" cy="21236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Східна</a:t>
            </a:r>
            <a:r>
              <a:rPr lang="ru-RU" sz="2400" b="1" dirty="0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1,5 км </a:t>
            </a:r>
            <a:r>
              <a:rPr lang="ru-RU" sz="1800" b="1" dirty="0" err="1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від</a:t>
            </a:r>
            <a:r>
              <a:rPr lang="ru-RU" sz="1800" b="1" dirty="0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селища </a:t>
            </a:r>
            <a:r>
              <a:rPr lang="ru-RU" sz="1800" b="1" dirty="0" err="1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Шевченка</a:t>
            </a:r>
            <a:r>
              <a:rPr lang="ru-RU" sz="1800" b="1" dirty="0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ru-RU" sz="1800" b="1" dirty="0" err="1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Карлівського</a:t>
            </a:r>
            <a:r>
              <a:rPr lang="ru-RU" sz="1800" b="1" dirty="0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району </a:t>
            </a:r>
            <a:r>
              <a:rPr lang="ru-RU" sz="1800" b="1" dirty="0" err="1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координати</a:t>
            </a:r>
            <a:r>
              <a:rPr lang="ru-RU" sz="1800" b="1" dirty="0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49.50° пн. ш. 35.47° </a:t>
            </a:r>
            <a:r>
              <a:rPr lang="ru-RU" sz="1800" b="1" dirty="0" err="1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сх</a:t>
            </a:r>
            <a:r>
              <a:rPr lang="ru-RU" sz="1800" b="1" dirty="0">
                <a:solidFill>
                  <a:srgbClr val="072B6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 д.</a:t>
            </a:r>
            <a:endParaRPr sz="1800" b="1" dirty="0">
              <a:solidFill>
                <a:srgbClr val="072B6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90" name="Google Shape;590;p6"/>
          <p:cNvSpPr/>
          <p:nvPr/>
        </p:nvSpPr>
        <p:spPr>
          <a:xfrm>
            <a:off x="323528" y="145766"/>
            <a:ext cx="2952328" cy="5847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FFFF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Крайні точки </a:t>
            </a:r>
            <a:endParaRPr sz="3200">
              <a:solidFill>
                <a:srgbClr val="FFFF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cxnSp>
        <p:nvCxnSpPr>
          <p:cNvPr id="591" name="Google Shape;591;p6"/>
          <p:cNvCxnSpPr/>
          <p:nvPr/>
        </p:nvCxnSpPr>
        <p:spPr>
          <a:xfrm rot="10800000" flipH="1">
            <a:off x="1073470" y="2204864"/>
            <a:ext cx="1080120" cy="66197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592" name="Google Shape;59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3595465" y="825853"/>
            <a:ext cx="1255713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228589">
            <a:off x="5031991" y="5142305"/>
            <a:ext cx="627857" cy="42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883302">
            <a:off x="6390530" y="3637505"/>
            <a:ext cx="536057" cy="361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9" name="Google Shape;599;p7"/>
          <p:cNvGraphicFramePr/>
          <p:nvPr/>
        </p:nvGraphicFramePr>
        <p:xfrm>
          <a:off x="539552" y="1844824"/>
          <a:ext cx="8229600" cy="3528435"/>
        </p:xfrm>
        <a:graphic>
          <a:graphicData uri="http://schemas.openxmlformats.org/drawingml/2006/table">
            <a:tbl>
              <a:tblPr>
                <a:noFill/>
                <a:tableStyleId>{0DB44BDF-7D2E-46CD-A2D6-BDB918360CFD}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640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/>
                        <a:t>№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 err="1"/>
                        <a:t>Назва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 err="1"/>
                        <a:t>Адміністративний</a:t>
                      </a:r>
                      <a:r>
                        <a:rPr lang="ru-RU" sz="1800" u="none" strike="noStrike" cap="none" dirty="0"/>
                        <a:t> центр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/>
                        <a:t>Адміністративний устрій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/>
                        <a:t>1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 cap="none">
                          <a:solidFill>
                            <a:srgbClr val="0645AD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Кременчуцький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err="1"/>
                        <a:t>місто</a:t>
                      </a:r>
                      <a:r>
                        <a:rPr lang="ru-RU" sz="1800" dirty="0"/>
                        <a:t> </a:t>
                      </a:r>
                      <a:r>
                        <a:rPr lang="ru-RU" sz="1800" u="sng" strike="noStrike" dirty="0" err="1">
                          <a:solidFill>
                            <a:srgbClr val="0645AD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Кременчук</a:t>
                      </a:r>
                      <a:endParaRPr sz="1800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Адміністративний устрій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Лубенський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err="1"/>
                        <a:t>місто</a:t>
                      </a:r>
                      <a:r>
                        <a:rPr lang="ru-RU" sz="1800" dirty="0"/>
                        <a:t> </a:t>
                      </a:r>
                      <a:r>
                        <a:rPr lang="ru-RU" sz="1800" u="sng" strike="noStrike" dirty="0" err="1">
                          <a:solidFill>
                            <a:srgbClr val="0645AD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Лубни</a:t>
                      </a:r>
                      <a:endParaRPr sz="1800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Адміністративний устрій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3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Миргородський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err="1"/>
                        <a:t>місто</a:t>
                      </a:r>
                      <a:r>
                        <a:rPr lang="ru-RU" sz="1800" dirty="0"/>
                        <a:t> </a:t>
                      </a:r>
                      <a:r>
                        <a:rPr lang="ru-RU" sz="1800" u="sng" strike="noStrike" dirty="0">
                          <a:solidFill>
                            <a:srgbClr val="0645AD"/>
                          </a:solidFill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Миргород</a:t>
                      </a:r>
                      <a:endParaRPr sz="1800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dirty="0" err="1">
                          <a:solidFill>
                            <a:srgbClr val="0645AD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Адміністративний</a:t>
                      </a:r>
                      <a:r>
                        <a:rPr lang="ru-RU" sz="1800" u="sng" dirty="0">
                          <a:solidFill>
                            <a:srgbClr val="0645AD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ru-RU" sz="1800" u="sng" dirty="0" err="1">
                          <a:solidFill>
                            <a:srgbClr val="0645AD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устрій</a:t>
                      </a:r>
                      <a:endParaRPr sz="1800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968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4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Полтавський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err="1"/>
                        <a:t>місто</a:t>
                      </a:r>
                      <a:r>
                        <a:rPr lang="ru-RU" sz="1800" dirty="0"/>
                        <a:t> </a:t>
                      </a:r>
                      <a:r>
                        <a:rPr lang="ru-RU" sz="1800" u="sng" strike="noStrike" dirty="0">
                          <a:solidFill>
                            <a:srgbClr val="0645AD"/>
                          </a:solidFill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Полтава</a:t>
                      </a:r>
                      <a:endParaRPr sz="1800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Адміністративний устрій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00" name="Google Shape;600;p7"/>
          <p:cNvSpPr/>
          <p:nvPr/>
        </p:nvSpPr>
        <p:spPr>
          <a:xfrm>
            <a:off x="1619672" y="558941"/>
            <a:ext cx="5544616" cy="720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760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 Medium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7"/>
          <p:cNvSpPr/>
          <p:nvPr/>
        </p:nvSpPr>
        <p:spPr>
          <a:xfrm>
            <a:off x="1979712" y="59581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Райони</a:t>
            </a:r>
            <a:r>
              <a:rPr lang="ru-RU" sz="1800" b="1" i="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(за </a:t>
            </a:r>
            <a:r>
              <a:rPr lang="ru-RU" sz="1800" b="1" i="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постановою</a:t>
            </a:r>
            <a:r>
              <a:rPr lang="ru-RU" sz="1800" b="1" i="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Верховної</a:t>
            </a:r>
            <a:r>
              <a:rPr lang="ru-RU" sz="1800" b="1" i="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Ради </a:t>
            </a:r>
            <a:r>
              <a:rPr lang="ru-RU" sz="1800" b="1" i="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України</a:t>
            </a:r>
            <a:r>
              <a:rPr lang="ru-RU" sz="1800" b="1" i="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від</a:t>
            </a:r>
            <a:r>
              <a:rPr lang="ru-RU" sz="1800" b="1" i="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17 </a:t>
            </a:r>
            <a:r>
              <a:rPr lang="ru-RU" sz="1800" b="1" i="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липня</a:t>
            </a:r>
            <a:r>
              <a:rPr lang="ru-RU" sz="1800" b="1" i="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2020 року)</a:t>
            </a:r>
            <a:endParaRPr sz="1800" b="1" i="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8"/>
          <p:cNvSpPr/>
          <p:nvPr/>
        </p:nvSpPr>
        <p:spPr>
          <a:xfrm>
            <a:off x="335100" y="1707025"/>
            <a:ext cx="2477700" cy="3785700"/>
          </a:xfrm>
          <a:prstGeom prst="rect">
            <a:avLst/>
          </a:prstGeom>
          <a:solidFill>
            <a:srgbClr val="FFEBD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rgbClr val="7F201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Міста</a:t>
            </a:r>
            <a:r>
              <a:rPr lang="ru-RU" sz="2400" b="1" dirty="0">
                <a:solidFill>
                  <a:srgbClr val="7F201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ru-RU" sz="2400" b="1" dirty="0" err="1">
                <a:solidFill>
                  <a:srgbClr val="7F201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обласного</a:t>
            </a:r>
            <a:r>
              <a:rPr lang="ru-RU" sz="2400" b="1" dirty="0">
                <a:solidFill>
                  <a:srgbClr val="7F201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ru-RU" sz="2400" b="1" dirty="0" err="1">
                <a:solidFill>
                  <a:srgbClr val="7F201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значення</a:t>
            </a:r>
            <a:endParaRPr sz="2400" b="1" dirty="0">
              <a:solidFill>
                <a:srgbClr val="7F201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Гадяч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Горішні</a:t>
            </a:r>
            <a:r>
              <a:rPr lang="ru-RU" sz="2400" b="1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ru-RU" sz="2400" b="1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Плавні</a:t>
            </a:r>
            <a:endParaRPr sz="2400" b="1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Кременчук</a:t>
            </a:r>
            <a:endParaRPr sz="2400" b="1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Лубни</a:t>
            </a:r>
            <a:endParaRPr sz="2400" b="1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Миргород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Полтава</a:t>
            </a:r>
            <a:endParaRPr sz="2400" b="1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aphicFrame>
        <p:nvGraphicFramePr>
          <p:cNvPr id="607" name="Google Shape;607;p8"/>
          <p:cNvGraphicFramePr/>
          <p:nvPr/>
        </p:nvGraphicFramePr>
        <p:xfrm>
          <a:off x="3125083" y="977806"/>
          <a:ext cx="5616625" cy="5401520"/>
        </p:xfrm>
        <a:graphic>
          <a:graphicData uri="http://schemas.openxmlformats.org/drawingml/2006/table">
            <a:tbl>
              <a:tblPr>
                <a:noFill/>
                <a:tableStyleId>{0DB44BDF-7D2E-46CD-A2D6-BDB918360CFD}</a:tableStyleId>
              </a:tblPr>
              <a:tblGrid>
                <a:gridCol w="830075"/>
                <a:gridCol w="1618200"/>
                <a:gridCol w="3168350"/>
              </a:tblGrid>
              <a:tr h="287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/>
                        <a:t>№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/>
                        <a:t>Місто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/>
                        <a:t>Входження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FF"/>
                    </a:solidFill>
                  </a:tcPr>
                </a:tc>
              </a:tr>
              <a:tr h="503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/>
                        <a:t>1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 cap="none">
                          <a:solidFill>
                            <a:srgbClr val="0645AD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Глобине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Глобинський район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03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Гребінка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Гребінківський район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03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3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Зіньків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Зіньківський район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03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4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Карлівка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Карлівський район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03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5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Кобеляки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Кобеляцький район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03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6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Лохвиця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Лохвицький район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03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7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Пирятин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>
                          <a:solidFill>
                            <a:srgbClr val="0645AD"/>
                          </a:solidFill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Пирятинський район</a:t>
                      </a:r>
                      <a:endParaRPr sz="1800">
                        <a:solidFill>
                          <a:srgbClr val="0645AD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03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8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Хорол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Хорольський район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03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9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Заводське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Лохвицький район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03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10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Решетилівка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sng" strike="noStrike">
                          <a:solidFill>
                            <a:srgbClr val="0645AD"/>
                          </a:solidFill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Решетилівський район</a:t>
                      </a: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AAA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08" name="Google Shape;608;p8"/>
          <p:cNvSpPr/>
          <p:nvPr/>
        </p:nvSpPr>
        <p:spPr>
          <a:xfrm>
            <a:off x="2442933" y="10391"/>
            <a:ext cx="5544616" cy="909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760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ru-RU" sz="3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Міста районного значення</a:t>
            </a:r>
            <a:endParaRPr sz="32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овая">
  <a:themeElements>
    <a:clrScheme name="Кнопка">
      <a:dk1>
        <a:srgbClr val="000000"/>
      </a:dk1>
      <a:lt1>
        <a:srgbClr val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азовая">
  <a:themeElements>
    <a:clrScheme name="Базовая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Метро">
  <a:themeElements>
    <a:clrScheme name="Метро">
      <a:dk1>
        <a:srgbClr val="000000"/>
      </a:dk1>
      <a:lt1>
        <a:srgbClr val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Сетка">
  <a:themeElements>
    <a:clrScheme name="Сетка">
      <a:dk1>
        <a:srgbClr val="000000"/>
      </a:dk1>
      <a:lt1>
        <a:srgbClr val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Кнопка">
  <a:themeElements>
    <a:clrScheme name="Кнопка">
      <a:dk1>
        <a:srgbClr val="000000"/>
      </a:dk1>
      <a:lt1>
        <a:srgbClr val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Воздушный поток">
  <a:themeElements>
    <a:clrScheme name="Воздушный поток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677</Words>
  <Application>Microsoft Office PowerPoint</Application>
  <PresentationFormat>Экран (4:3)</PresentationFormat>
  <Paragraphs>122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14</vt:i4>
      </vt:variant>
    </vt:vector>
  </HeadingPairs>
  <TitlesOfParts>
    <vt:vector size="33" baseType="lpstr">
      <vt:lpstr>Arial</vt:lpstr>
      <vt:lpstr>Libre Franklin</vt:lpstr>
      <vt:lpstr>Trebuchet MS</vt:lpstr>
      <vt:lpstr>Noto Sans Symbols</vt:lpstr>
      <vt:lpstr>Times New Roman</vt:lpstr>
      <vt:lpstr>Palatino Linotype</vt:lpstr>
      <vt:lpstr>Georgia</vt:lpstr>
      <vt:lpstr>Libre Franklin Medium</vt:lpstr>
      <vt:lpstr>Consolas</vt:lpstr>
      <vt:lpstr>Comic Sans MS</vt:lpstr>
      <vt:lpstr>Courgette</vt:lpstr>
      <vt:lpstr>Constantia</vt:lpstr>
      <vt:lpstr>Corbel</vt:lpstr>
      <vt:lpstr>Базовая</vt:lpstr>
      <vt:lpstr>Базовая</vt:lpstr>
      <vt:lpstr>1_Метро</vt:lpstr>
      <vt:lpstr>Сетка</vt:lpstr>
      <vt:lpstr>Кнопка</vt:lpstr>
      <vt:lpstr>Воздушный поток</vt:lpstr>
      <vt:lpstr>  Географічне  положення, адміністративно-територіальний   устрій,     історія формування  і  розвитку   Полтавщини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Географічне  положення, адміністративно-територіальний   устрій,     історія формування  і  розвитку   Полтавщини</dc:title>
  <dc:creator>ivankisenko39@gmail.com</dc:creator>
  <cp:lastModifiedBy>Ольга Олександрiвна</cp:lastModifiedBy>
  <cp:revision>3</cp:revision>
  <dcterms:created xsi:type="dcterms:W3CDTF">2022-05-20T06:53:23Z</dcterms:created>
  <dcterms:modified xsi:type="dcterms:W3CDTF">2022-06-19T08:47:10Z</dcterms:modified>
</cp:coreProperties>
</file>