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20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506D7-4179-4229-AF8D-C91D1DC2771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A9F9ED6-D300-4AD5-A624-FC8900E8DB3D}">
      <dgm:prSet phldrT="[Текст]" custT="1"/>
      <dgm:spPr/>
      <dgm:t>
        <a:bodyPr/>
        <a:lstStyle/>
        <a:p>
          <a:pPr algn="just"/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Що  таке  алгоритм?  Що  таке  система  команд  виконавця  алгоритму? У чому полягає формальність виконання алгоритму виконавцем?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DA5A3-5553-463E-B13F-1D42DC786E2F}" type="parTrans" cxnId="{D7DE1D43-F3F1-49B6-9166-826525B9D0B4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1625-153E-4FF4-A795-83CC307A3E80}" type="sibTrans" cxnId="{D7DE1D43-F3F1-49B6-9166-826525B9D0B4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BCBD9-DE9F-4CFE-BC27-D58A22514641}">
      <dgm:prSet custT="1"/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Що таке комп'ютерна програма?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96AAF-A71C-4DA0-9925-CC6ED04A7959}" type="parTrans" cxnId="{25F557B9-5B15-47E1-AC66-E9C403426EAE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18561-21EB-43F1-90A2-E0CEB1B38D3A}" type="sibTrans" cxnId="{25F557B9-5B15-47E1-AC66-E9C403426EAE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6D708-A995-4A2B-85BF-747D42B3F219}">
      <dgm:prSet custT="1"/>
      <dgm:spPr/>
      <dgm:t>
        <a:bodyPr/>
        <a:lstStyle/>
        <a:p>
          <a:pPr algn="just"/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Яку мову програмування ви вивчали в попередніх класах? Пригадайте кілька команд цієї мови програмування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8C5A2-0F84-4728-B293-647424DD0E37}" type="parTrans" cxnId="{F088C724-BCAC-4CA0-A03E-87828355478C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CD3EF-2C0F-4BCB-B3F1-8005510472A2}" type="sibTrans" cxnId="{F088C724-BCAC-4CA0-A03E-87828355478C}">
      <dgm:prSet/>
      <dgm:spPr/>
      <dgm:t>
        <a:bodyPr/>
        <a:lstStyle/>
        <a:p>
          <a:pPr algn="just"/>
          <a:endParaRPr lang="uk-UA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76D08-F7C1-476C-860B-EA02A1914EDB}" type="pres">
      <dgm:prSet presAssocID="{4FB506D7-4179-4229-AF8D-C91D1DC277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759A28-0255-405C-AB96-F1EE9466B7C8}" type="pres">
      <dgm:prSet presAssocID="{DA9F9ED6-D300-4AD5-A624-FC8900E8DB3D}" presName="parentLin" presStyleCnt="0"/>
      <dgm:spPr/>
    </dgm:pt>
    <dgm:pt modelId="{41684181-B0A0-4ACA-BDCC-B8FE89F51E18}" type="pres">
      <dgm:prSet presAssocID="{DA9F9ED6-D300-4AD5-A624-FC8900E8DB3D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FE8FE439-FD44-4F41-B403-71DADB222421}" type="pres">
      <dgm:prSet presAssocID="{DA9F9ED6-D300-4AD5-A624-FC8900E8DB3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A54B9E-34DC-4B41-984C-D1AAF10D14AA}" type="pres">
      <dgm:prSet presAssocID="{DA9F9ED6-D300-4AD5-A624-FC8900E8DB3D}" presName="negativeSpace" presStyleCnt="0"/>
      <dgm:spPr/>
    </dgm:pt>
    <dgm:pt modelId="{5E1DC78B-4F76-4E1D-B4FF-B4A100A691CC}" type="pres">
      <dgm:prSet presAssocID="{DA9F9ED6-D300-4AD5-A624-FC8900E8DB3D}" presName="childText" presStyleLbl="conFgAcc1" presStyleIdx="0" presStyleCnt="3">
        <dgm:presLayoutVars>
          <dgm:bulletEnabled val="1"/>
        </dgm:presLayoutVars>
      </dgm:prSet>
      <dgm:spPr/>
    </dgm:pt>
    <dgm:pt modelId="{61181944-8AB7-45D5-B649-DBD0DC8C8B18}" type="pres">
      <dgm:prSet presAssocID="{49081625-153E-4FF4-A795-83CC307A3E80}" presName="spaceBetweenRectangles" presStyleCnt="0"/>
      <dgm:spPr/>
    </dgm:pt>
    <dgm:pt modelId="{3F97EE90-1B13-42F9-A72C-6CE21642DB64}" type="pres">
      <dgm:prSet presAssocID="{847BCBD9-DE9F-4CFE-BC27-D58A22514641}" presName="parentLin" presStyleCnt="0"/>
      <dgm:spPr/>
    </dgm:pt>
    <dgm:pt modelId="{DBB222E9-B35E-4432-9A29-3EAEC6C84A78}" type="pres">
      <dgm:prSet presAssocID="{847BCBD9-DE9F-4CFE-BC27-D58A22514641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FF2919C7-E75B-4FBB-A5C0-9A3E6380AB06}" type="pres">
      <dgm:prSet presAssocID="{847BCBD9-DE9F-4CFE-BC27-D58A2251464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CC6140-38B2-499D-B8BA-EE925A691732}" type="pres">
      <dgm:prSet presAssocID="{847BCBD9-DE9F-4CFE-BC27-D58A22514641}" presName="negativeSpace" presStyleCnt="0"/>
      <dgm:spPr/>
    </dgm:pt>
    <dgm:pt modelId="{36B849BF-C273-4E02-8EDD-F768A2B9487E}" type="pres">
      <dgm:prSet presAssocID="{847BCBD9-DE9F-4CFE-BC27-D58A22514641}" presName="childText" presStyleLbl="conFgAcc1" presStyleIdx="1" presStyleCnt="3">
        <dgm:presLayoutVars>
          <dgm:bulletEnabled val="1"/>
        </dgm:presLayoutVars>
      </dgm:prSet>
      <dgm:spPr/>
    </dgm:pt>
    <dgm:pt modelId="{55DAC0F0-9327-47A4-B42C-F2F4D2947030}" type="pres">
      <dgm:prSet presAssocID="{15318561-21EB-43F1-90A2-E0CEB1B38D3A}" presName="spaceBetweenRectangles" presStyleCnt="0"/>
      <dgm:spPr/>
    </dgm:pt>
    <dgm:pt modelId="{09B7BBD5-B874-4883-9DCE-52EA4D13FF75}" type="pres">
      <dgm:prSet presAssocID="{A196D708-A995-4A2B-85BF-747D42B3F219}" presName="parentLin" presStyleCnt="0"/>
      <dgm:spPr/>
    </dgm:pt>
    <dgm:pt modelId="{798D874D-2C6D-48DE-BA71-DB26CC193681}" type="pres">
      <dgm:prSet presAssocID="{A196D708-A995-4A2B-85BF-747D42B3F219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4F227FAE-253F-41A4-9289-D4AD95BA3925}" type="pres">
      <dgm:prSet presAssocID="{A196D708-A995-4A2B-85BF-747D42B3F21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A52D0B-DF25-4FB1-BB8B-7C2EDAACC5ED}" type="pres">
      <dgm:prSet presAssocID="{A196D708-A995-4A2B-85BF-747D42B3F219}" presName="negativeSpace" presStyleCnt="0"/>
      <dgm:spPr/>
    </dgm:pt>
    <dgm:pt modelId="{83E1FF37-8F93-42BC-992F-B4D2295F0DE5}" type="pres">
      <dgm:prSet presAssocID="{A196D708-A995-4A2B-85BF-747D42B3F2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ECC15C-FCD4-4644-B6A9-0FD45F06DBC1}" type="presOf" srcId="{A196D708-A995-4A2B-85BF-747D42B3F219}" destId="{4F227FAE-253F-41A4-9289-D4AD95BA3925}" srcOrd="1" destOrd="0" presId="urn:microsoft.com/office/officeart/2005/8/layout/list1"/>
    <dgm:cxn modelId="{9ADFC735-AFDF-4B8C-A788-4169BD1CCF91}" type="presOf" srcId="{4FB506D7-4179-4229-AF8D-C91D1DC2771A}" destId="{19576D08-F7C1-476C-860B-EA02A1914EDB}" srcOrd="0" destOrd="0" presId="urn:microsoft.com/office/officeart/2005/8/layout/list1"/>
    <dgm:cxn modelId="{25F557B9-5B15-47E1-AC66-E9C403426EAE}" srcId="{4FB506D7-4179-4229-AF8D-C91D1DC2771A}" destId="{847BCBD9-DE9F-4CFE-BC27-D58A22514641}" srcOrd="1" destOrd="0" parTransId="{31396AAF-A71C-4DA0-9925-CC6ED04A7959}" sibTransId="{15318561-21EB-43F1-90A2-E0CEB1B38D3A}"/>
    <dgm:cxn modelId="{5FA2F283-0B6D-40C9-ACB6-174AFD58A5FE}" type="presOf" srcId="{DA9F9ED6-D300-4AD5-A624-FC8900E8DB3D}" destId="{FE8FE439-FD44-4F41-B403-71DADB222421}" srcOrd="1" destOrd="0" presId="urn:microsoft.com/office/officeart/2005/8/layout/list1"/>
    <dgm:cxn modelId="{E428DCB4-8725-41B6-B53A-4BBE05D16BD9}" type="presOf" srcId="{DA9F9ED6-D300-4AD5-A624-FC8900E8DB3D}" destId="{41684181-B0A0-4ACA-BDCC-B8FE89F51E18}" srcOrd="0" destOrd="0" presId="urn:microsoft.com/office/officeart/2005/8/layout/list1"/>
    <dgm:cxn modelId="{F8AD8F02-58D4-4DEC-B907-8ABCE83B5113}" type="presOf" srcId="{847BCBD9-DE9F-4CFE-BC27-D58A22514641}" destId="{FF2919C7-E75B-4FBB-A5C0-9A3E6380AB06}" srcOrd="1" destOrd="0" presId="urn:microsoft.com/office/officeart/2005/8/layout/list1"/>
    <dgm:cxn modelId="{1E8BD04F-F1D6-4E3F-AB6A-E7E84E1B5A3C}" type="presOf" srcId="{847BCBD9-DE9F-4CFE-BC27-D58A22514641}" destId="{DBB222E9-B35E-4432-9A29-3EAEC6C84A78}" srcOrd="0" destOrd="0" presId="urn:microsoft.com/office/officeart/2005/8/layout/list1"/>
    <dgm:cxn modelId="{F088C724-BCAC-4CA0-A03E-87828355478C}" srcId="{4FB506D7-4179-4229-AF8D-C91D1DC2771A}" destId="{A196D708-A995-4A2B-85BF-747D42B3F219}" srcOrd="2" destOrd="0" parTransId="{9E68C5A2-0F84-4728-B293-647424DD0E37}" sibTransId="{84FCD3EF-2C0F-4BCB-B3F1-8005510472A2}"/>
    <dgm:cxn modelId="{393C32D8-8296-4ABE-A97D-5536093A2820}" type="presOf" srcId="{A196D708-A995-4A2B-85BF-747D42B3F219}" destId="{798D874D-2C6D-48DE-BA71-DB26CC193681}" srcOrd="0" destOrd="0" presId="urn:microsoft.com/office/officeart/2005/8/layout/list1"/>
    <dgm:cxn modelId="{D7DE1D43-F3F1-49B6-9166-826525B9D0B4}" srcId="{4FB506D7-4179-4229-AF8D-C91D1DC2771A}" destId="{DA9F9ED6-D300-4AD5-A624-FC8900E8DB3D}" srcOrd="0" destOrd="0" parTransId="{D73DA5A3-5553-463E-B13F-1D42DC786E2F}" sibTransId="{49081625-153E-4FF4-A795-83CC307A3E80}"/>
    <dgm:cxn modelId="{2972D0D6-7C83-4E12-9253-B6F4BBBBF7FB}" type="presParOf" srcId="{19576D08-F7C1-476C-860B-EA02A1914EDB}" destId="{07759A28-0255-405C-AB96-F1EE9466B7C8}" srcOrd="0" destOrd="0" presId="urn:microsoft.com/office/officeart/2005/8/layout/list1"/>
    <dgm:cxn modelId="{077D396A-7ADE-43E5-9F14-78E1E9639022}" type="presParOf" srcId="{07759A28-0255-405C-AB96-F1EE9466B7C8}" destId="{41684181-B0A0-4ACA-BDCC-B8FE89F51E18}" srcOrd="0" destOrd="0" presId="urn:microsoft.com/office/officeart/2005/8/layout/list1"/>
    <dgm:cxn modelId="{8664E9F2-899C-4AD3-9364-24194F9D5468}" type="presParOf" srcId="{07759A28-0255-405C-AB96-F1EE9466B7C8}" destId="{FE8FE439-FD44-4F41-B403-71DADB222421}" srcOrd="1" destOrd="0" presId="urn:microsoft.com/office/officeart/2005/8/layout/list1"/>
    <dgm:cxn modelId="{39E6196D-A195-4AD9-9BA4-DAB6484E7651}" type="presParOf" srcId="{19576D08-F7C1-476C-860B-EA02A1914EDB}" destId="{20A54B9E-34DC-4B41-984C-D1AAF10D14AA}" srcOrd="1" destOrd="0" presId="urn:microsoft.com/office/officeart/2005/8/layout/list1"/>
    <dgm:cxn modelId="{71B0D7EA-13A8-44D7-B5A1-6CE666C31718}" type="presParOf" srcId="{19576D08-F7C1-476C-860B-EA02A1914EDB}" destId="{5E1DC78B-4F76-4E1D-B4FF-B4A100A691CC}" srcOrd="2" destOrd="0" presId="urn:microsoft.com/office/officeart/2005/8/layout/list1"/>
    <dgm:cxn modelId="{D609C088-2EDB-4828-8508-97FCD77068A9}" type="presParOf" srcId="{19576D08-F7C1-476C-860B-EA02A1914EDB}" destId="{61181944-8AB7-45D5-B649-DBD0DC8C8B18}" srcOrd="3" destOrd="0" presId="urn:microsoft.com/office/officeart/2005/8/layout/list1"/>
    <dgm:cxn modelId="{3015CFD7-0E73-4D33-893B-E2993DA685D4}" type="presParOf" srcId="{19576D08-F7C1-476C-860B-EA02A1914EDB}" destId="{3F97EE90-1B13-42F9-A72C-6CE21642DB64}" srcOrd="4" destOrd="0" presId="urn:microsoft.com/office/officeart/2005/8/layout/list1"/>
    <dgm:cxn modelId="{36491BE9-8BC2-4E42-BD9F-24D736DB9AD0}" type="presParOf" srcId="{3F97EE90-1B13-42F9-A72C-6CE21642DB64}" destId="{DBB222E9-B35E-4432-9A29-3EAEC6C84A78}" srcOrd="0" destOrd="0" presId="urn:microsoft.com/office/officeart/2005/8/layout/list1"/>
    <dgm:cxn modelId="{6C95DD8C-8DAC-411C-BEBC-829E5E47BC98}" type="presParOf" srcId="{3F97EE90-1B13-42F9-A72C-6CE21642DB64}" destId="{FF2919C7-E75B-4FBB-A5C0-9A3E6380AB06}" srcOrd="1" destOrd="0" presId="urn:microsoft.com/office/officeart/2005/8/layout/list1"/>
    <dgm:cxn modelId="{09E68AA8-0691-415A-88DA-D8BD516593AB}" type="presParOf" srcId="{19576D08-F7C1-476C-860B-EA02A1914EDB}" destId="{9FCC6140-38B2-499D-B8BA-EE925A691732}" srcOrd="5" destOrd="0" presId="urn:microsoft.com/office/officeart/2005/8/layout/list1"/>
    <dgm:cxn modelId="{1D011687-E066-47EB-B439-FBC582B58E0E}" type="presParOf" srcId="{19576D08-F7C1-476C-860B-EA02A1914EDB}" destId="{36B849BF-C273-4E02-8EDD-F768A2B9487E}" srcOrd="6" destOrd="0" presId="urn:microsoft.com/office/officeart/2005/8/layout/list1"/>
    <dgm:cxn modelId="{50D3A98D-7B12-4240-9492-71A18FAB25A5}" type="presParOf" srcId="{19576D08-F7C1-476C-860B-EA02A1914EDB}" destId="{55DAC0F0-9327-47A4-B42C-F2F4D2947030}" srcOrd="7" destOrd="0" presId="urn:microsoft.com/office/officeart/2005/8/layout/list1"/>
    <dgm:cxn modelId="{1A3354A0-7A60-4894-9B7F-46314FFE5AD9}" type="presParOf" srcId="{19576D08-F7C1-476C-860B-EA02A1914EDB}" destId="{09B7BBD5-B874-4883-9DCE-52EA4D13FF75}" srcOrd="8" destOrd="0" presId="urn:microsoft.com/office/officeart/2005/8/layout/list1"/>
    <dgm:cxn modelId="{E9880D9F-6132-4215-A978-22A0CD6F489C}" type="presParOf" srcId="{09B7BBD5-B874-4883-9DCE-52EA4D13FF75}" destId="{798D874D-2C6D-48DE-BA71-DB26CC193681}" srcOrd="0" destOrd="0" presId="urn:microsoft.com/office/officeart/2005/8/layout/list1"/>
    <dgm:cxn modelId="{8883102E-73E7-4E6F-8569-3A73AFC7837C}" type="presParOf" srcId="{09B7BBD5-B874-4883-9DCE-52EA4D13FF75}" destId="{4F227FAE-253F-41A4-9289-D4AD95BA3925}" srcOrd="1" destOrd="0" presId="urn:microsoft.com/office/officeart/2005/8/layout/list1"/>
    <dgm:cxn modelId="{129473FE-7AAA-472F-87DF-C82BEF9C68C8}" type="presParOf" srcId="{19576D08-F7C1-476C-860B-EA02A1914EDB}" destId="{30A52D0B-DF25-4FB1-BB8B-7C2EDAACC5ED}" srcOrd="9" destOrd="0" presId="urn:microsoft.com/office/officeart/2005/8/layout/list1"/>
    <dgm:cxn modelId="{81AF14F4-BE53-4CD2-8A71-46658039EF2D}" type="presParOf" srcId="{19576D08-F7C1-476C-860B-EA02A1914EDB}" destId="{83E1FF37-8F93-42BC-992F-B4D2295F0D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214999-7395-4422-A956-A468217BE7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7BE0BBF0-84FF-4632-8A26-7ABF5C0B1399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відкрити вже створений файл, в вікні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виконуємо команду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File→Open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DD9C2-94FA-4120-93D1-DA8496584862}" type="parTrans" cxnId="{872C4C30-EAC0-45B8-8DDC-3123072E4DCB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CBBDD-E1EE-4F9C-A4D0-9707BE70E118}" type="sibTrans" cxnId="{872C4C30-EAC0-45B8-8DDC-3123072E4DCB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8EA21-435A-4832-A50B-F7250F763615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діалоговому вікні обираємо потрібний файл і натискаємо на кнопку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E51E8-E4F0-4608-AD28-37C7BF60EADE}" type="parTrans" cxnId="{48BEB5BB-466F-482D-82DD-E2AAC0F036A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61E90-18F1-4FC0-B397-7CA071EDB9CC}" type="sibTrans" cxnId="{48BEB5BB-466F-482D-82DD-E2AAC0F036A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EB4A1-0536-4D8C-8A9B-AB18466453A0}" type="pres">
      <dgm:prSet presAssocID="{86214999-7395-4422-A956-A468217BE7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6043F1-49C2-44E9-A51F-8CDDA4D4C83C}" type="pres">
      <dgm:prSet presAssocID="{7BE0BBF0-84FF-4632-8A26-7ABF5C0B1399}" presName="parentLin" presStyleCnt="0"/>
      <dgm:spPr/>
    </dgm:pt>
    <dgm:pt modelId="{DF0155D7-C9E8-410F-B2D8-48A78BC7AF15}" type="pres">
      <dgm:prSet presAssocID="{7BE0BBF0-84FF-4632-8A26-7ABF5C0B1399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B29ABE40-F0F3-4F33-9C71-C6E374AE5434}" type="pres">
      <dgm:prSet presAssocID="{7BE0BBF0-84FF-4632-8A26-7ABF5C0B1399}" presName="parentText" presStyleLbl="node1" presStyleIdx="0" presStyleCnt="2" custScaleX="13985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97716-BB27-4947-A583-343D8086C03F}" type="pres">
      <dgm:prSet presAssocID="{7BE0BBF0-84FF-4632-8A26-7ABF5C0B1399}" presName="negativeSpace" presStyleCnt="0"/>
      <dgm:spPr/>
    </dgm:pt>
    <dgm:pt modelId="{1B773BD3-6E43-468A-9C10-59057E490F17}" type="pres">
      <dgm:prSet presAssocID="{7BE0BBF0-84FF-4632-8A26-7ABF5C0B1399}" presName="childText" presStyleLbl="conFgAcc1" presStyleIdx="0" presStyleCnt="2">
        <dgm:presLayoutVars>
          <dgm:bulletEnabled val="1"/>
        </dgm:presLayoutVars>
      </dgm:prSet>
      <dgm:spPr/>
    </dgm:pt>
    <dgm:pt modelId="{E871139B-5217-49C3-957B-2111285CC5D4}" type="pres">
      <dgm:prSet presAssocID="{1CECBBDD-E1EE-4F9C-A4D0-9707BE70E118}" presName="spaceBetweenRectangles" presStyleCnt="0"/>
      <dgm:spPr/>
    </dgm:pt>
    <dgm:pt modelId="{D5F04F32-4CE8-44DE-8B09-AC4CAA806221}" type="pres">
      <dgm:prSet presAssocID="{F1A8EA21-435A-4832-A50B-F7250F763615}" presName="parentLin" presStyleCnt="0"/>
      <dgm:spPr/>
    </dgm:pt>
    <dgm:pt modelId="{92DE20BE-4008-421A-8780-42B5F6A6C49A}" type="pres">
      <dgm:prSet presAssocID="{F1A8EA21-435A-4832-A50B-F7250F763615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058A8427-0BC1-4065-BDAC-5B553940D3CF}" type="pres">
      <dgm:prSet presAssocID="{F1A8EA21-435A-4832-A50B-F7250F763615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893360-7877-418B-B4D6-47404CE5AF39}" type="pres">
      <dgm:prSet presAssocID="{F1A8EA21-435A-4832-A50B-F7250F763615}" presName="negativeSpace" presStyleCnt="0"/>
      <dgm:spPr/>
    </dgm:pt>
    <dgm:pt modelId="{D4803F6E-0D43-4681-903E-245C9141896C}" type="pres">
      <dgm:prSet presAssocID="{F1A8EA21-435A-4832-A50B-F7250F7636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F969C6-8274-4CAF-9682-F1A4E5CECBBC}" type="presOf" srcId="{F1A8EA21-435A-4832-A50B-F7250F763615}" destId="{92DE20BE-4008-421A-8780-42B5F6A6C49A}" srcOrd="0" destOrd="0" presId="urn:microsoft.com/office/officeart/2005/8/layout/list1"/>
    <dgm:cxn modelId="{48BEB5BB-466F-482D-82DD-E2AAC0F036AF}" srcId="{86214999-7395-4422-A956-A468217BE74E}" destId="{F1A8EA21-435A-4832-A50B-F7250F763615}" srcOrd="1" destOrd="0" parTransId="{E7EE51E8-E4F0-4608-AD28-37C7BF60EADE}" sibTransId="{66061E90-18F1-4FC0-B397-7CA071EDB9CC}"/>
    <dgm:cxn modelId="{D919FBD7-E775-4B1D-8827-2B6AAC2CE1AE}" type="presOf" srcId="{7BE0BBF0-84FF-4632-8A26-7ABF5C0B1399}" destId="{DF0155D7-C9E8-410F-B2D8-48A78BC7AF15}" srcOrd="0" destOrd="0" presId="urn:microsoft.com/office/officeart/2005/8/layout/list1"/>
    <dgm:cxn modelId="{B3CA5C59-7BA0-43D0-8A09-A27EA77BBC08}" type="presOf" srcId="{F1A8EA21-435A-4832-A50B-F7250F763615}" destId="{058A8427-0BC1-4065-BDAC-5B553940D3CF}" srcOrd="1" destOrd="0" presId="urn:microsoft.com/office/officeart/2005/8/layout/list1"/>
    <dgm:cxn modelId="{26091E2B-F52E-4D68-A8C0-0AB2B90BC49D}" type="presOf" srcId="{7BE0BBF0-84FF-4632-8A26-7ABF5C0B1399}" destId="{B29ABE40-F0F3-4F33-9C71-C6E374AE5434}" srcOrd="1" destOrd="0" presId="urn:microsoft.com/office/officeart/2005/8/layout/list1"/>
    <dgm:cxn modelId="{872C4C30-EAC0-45B8-8DDC-3123072E4DCB}" srcId="{86214999-7395-4422-A956-A468217BE74E}" destId="{7BE0BBF0-84FF-4632-8A26-7ABF5C0B1399}" srcOrd="0" destOrd="0" parTransId="{B1ADD9C2-94FA-4120-93D1-DA8496584862}" sibTransId="{1CECBBDD-E1EE-4F9C-A4D0-9707BE70E118}"/>
    <dgm:cxn modelId="{19B645A5-A1CF-4B73-9E8F-449375D36218}" type="presOf" srcId="{86214999-7395-4422-A956-A468217BE74E}" destId="{0A9EB4A1-0536-4D8C-8A9B-AB18466453A0}" srcOrd="0" destOrd="0" presId="urn:microsoft.com/office/officeart/2005/8/layout/list1"/>
    <dgm:cxn modelId="{05317A6A-553A-4501-83B6-FE47C0F69C0B}" type="presParOf" srcId="{0A9EB4A1-0536-4D8C-8A9B-AB18466453A0}" destId="{C56043F1-49C2-44E9-A51F-8CDDA4D4C83C}" srcOrd="0" destOrd="0" presId="urn:microsoft.com/office/officeart/2005/8/layout/list1"/>
    <dgm:cxn modelId="{073C7DE2-6379-46C9-B0BF-0D4AF18F45FC}" type="presParOf" srcId="{C56043F1-49C2-44E9-A51F-8CDDA4D4C83C}" destId="{DF0155D7-C9E8-410F-B2D8-48A78BC7AF15}" srcOrd="0" destOrd="0" presId="urn:microsoft.com/office/officeart/2005/8/layout/list1"/>
    <dgm:cxn modelId="{89071BEB-26D4-4AA6-B03E-0E97A73B2A13}" type="presParOf" srcId="{C56043F1-49C2-44E9-A51F-8CDDA4D4C83C}" destId="{B29ABE40-F0F3-4F33-9C71-C6E374AE5434}" srcOrd="1" destOrd="0" presId="urn:microsoft.com/office/officeart/2005/8/layout/list1"/>
    <dgm:cxn modelId="{C593BBA0-64F9-4630-BB0C-BB1F2013BE4C}" type="presParOf" srcId="{0A9EB4A1-0536-4D8C-8A9B-AB18466453A0}" destId="{9A097716-BB27-4947-A583-343D8086C03F}" srcOrd="1" destOrd="0" presId="urn:microsoft.com/office/officeart/2005/8/layout/list1"/>
    <dgm:cxn modelId="{D3171FA8-D8F9-4268-9758-ED202B41A075}" type="presParOf" srcId="{0A9EB4A1-0536-4D8C-8A9B-AB18466453A0}" destId="{1B773BD3-6E43-468A-9C10-59057E490F17}" srcOrd="2" destOrd="0" presId="urn:microsoft.com/office/officeart/2005/8/layout/list1"/>
    <dgm:cxn modelId="{E29DA7E1-7420-45F1-B35C-AD78B22D6325}" type="presParOf" srcId="{0A9EB4A1-0536-4D8C-8A9B-AB18466453A0}" destId="{E871139B-5217-49C3-957B-2111285CC5D4}" srcOrd="3" destOrd="0" presId="urn:microsoft.com/office/officeart/2005/8/layout/list1"/>
    <dgm:cxn modelId="{29F0333C-7E08-4833-A65B-BE0B74989422}" type="presParOf" srcId="{0A9EB4A1-0536-4D8C-8A9B-AB18466453A0}" destId="{D5F04F32-4CE8-44DE-8B09-AC4CAA806221}" srcOrd="4" destOrd="0" presId="urn:microsoft.com/office/officeart/2005/8/layout/list1"/>
    <dgm:cxn modelId="{D534D5C9-BB65-4251-AC5C-8EEFF021840C}" type="presParOf" srcId="{D5F04F32-4CE8-44DE-8B09-AC4CAA806221}" destId="{92DE20BE-4008-421A-8780-42B5F6A6C49A}" srcOrd="0" destOrd="0" presId="urn:microsoft.com/office/officeart/2005/8/layout/list1"/>
    <dgm:cxn modelId="{3AFF3EAF-0DAE-4E0D-92EA-5D1118D08126}" type="presParOf" srcId="{D5F04F32-4CE8-44DE-8B09-AC4CAA806221}" destId="{058A8427-0BC1-4065-BDAC-5B553940D3CF}" srcOrd="1" destOrd="0" presId="urn:microsoft.com/office/officeart/2005/8/layout/list1"/>
    <dgm:cxn modelId="{D8E31426-8624-41C7-8043-81C3D3F0E5A3}" type="presParOf" srcId="{0A9EB4A1-0536-4D8C-8A9B-AB18466453A0}" destId="{6F893360-7877-418B-B4D6-47404CE5AF39}" srcOrd="5" destOrd="0" presId="urn:microsoft.com/office/officeart/2005/8/layout/list1"/>
    <dgm:cxn modelId="{72368CE5-083E-43D5-92C2-5B30A3054387}" type="presParOf" srcId="{0A9EB4A1-0536-4D8C-8A9B-AB18466453A0}" destId="{D4803F6E-0D43-4681-903E-245C914189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1B4BD5-AA03-4480-8413-EBC401FD2C5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FF5D609B-4074-425D-9486-7243A5C842FA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таке середовище розробки програмного забезпечення? 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A8A33-AB30-4AEA-B750-6C133A47A023}" type="parTrans" cxnId="{953A2E10-FB2E-46EB-8CBE-D0288E733F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6BCAF-6A9E-4579-B3A1-0C4DAA2DF0D2}" type="sibTrans" cxnId="{953A2E10-FB2E-46EB-8CBE-D0288E733F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0A1FF-9136-4C61-BCE7-EFDAB3FC8B6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таке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Python?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1C0CA-5B83-44FA-95B8-6D099F5B99AA}" type="parTrans" cxnId="{5AAC288C-F2F9-401E-8518-59153AEE6AB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62BAB-06AD-43BF-B6B0-857EBE2B3F12}" type="sibTrans" cxnId="{5AAC288C-F2F9-401E-8518-59153AEE6AB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0BA79-11D0-43E3-BBAE-0489952506B1}">
      <dgm:prSet/>
      <dgm:spPr/>
      <dgm:t>
        <a:bodyPr/>
        <a:lstStyle/>
        <a:p>
          <a:pPr algn="just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називається середовище розробки програмного забезпечення, яке використовує мова Python? 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6D0CF-BA82-4813-A331-1DB4DA999645}" type="parTrans" cxnId="{216ADEC8-1A7A-4466-BA9B-8444AE0AEED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6BD2A-AEE9-4402-8E2B-4C0D90D23FB3}" type="sibTrans" cxnId="{216ADEC8-1A7A-4466-BA9B-8444AE0AEED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4F8CE-7826-42E3-BFA8-EEA002D97587}">
      <dgm:prSet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називається інтерпретатор, який використовує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IDLE?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A6B97-2A2B-4E7D-96E2-997350984E43}" type="parTrans" cxnId="{50336DE8-13CA-4AE0-9133-AF372EE4BF7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21938-B39E-4EC4-8C9D-2D9499E543EB}" type="sibTrans" cxnId="{50336DE8-13CA-4AE0-9133-AF372EE4BF7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C147A-9AC4-42D1-93D2-E756B43554F3}">
      <dgm:prSet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Яке розширення має файл програми, написаної мовою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Python?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2F68D-9737-4B00-8ACF-DD818DCFC8E7}" type="parTrans" cxnId="{7A9B63F1-49DC-4DE0-8EF2-B6097750401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24406-6FD6-4763-99DC-5A9BD67C842E}" type="sibTrans" cxnId="{7A9B63F1-49DC-4DE0-8EF2-B6097750401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E37C8-5472-455E-B6D3-8CA74EFEB3DB}" type="pres">
      <dgm:prSet presAssocID="{E41B4BD5-AA03-4480-8413-EBC401FD2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F8AC271-9B35-47AD-929A-F28B8374AE1D}" type="pres">
      <dgm:prSet presAssocID="{FF5D609B-4074-425D-9486-7243A5C842FA}" presName="parentLin" presStyleCnt="0"/>
      <dgm:spPr/>
    </dgm:pt>
    <dgm:pt modelId="{270F21CF-9B8E-4471-A10C-556080DDFA7E}" type="pres">
      <dgm:prSet presAssocID="{FF5D609B-4074-425D-9486-7243A5C842FA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E098F21B-011B-48CA-AC65-8539BC70B8AE}" type="pres">
      <dgm:prSet presAssocID="{FF5D609B-4074-425D-9486-7243A5C842FA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0FEC8C-13C6-4B40-B6DB-7977A2028067}" type="pres">
      <dgm:prSet presAssocID="{FF5D609B-4074-425D-9486-7243A5C842FA}" presName="negativeSpace" presStyleCnt="0"/>
      <dgm:spPr/>
    </dgm:pt>
    <dgm:pt modelId="{090D05FC-63EF-459B-8409-B485AD3696C3}" type="pres">
      <dgm:prSet presAssocID="{FF5D609B-4074-425D-9486-7243A5C842FA}" presName="childText" presStyleLbl="conFgAcc1" presStyleIdx="0" presStyleCnt="5">
        <dgm:presLayoutVars>
          <dgm:bulletEnabled val="1"/>
        </dgm:presLayoutVars>
      </dgm:prSet>
      <dgm:spPr/>
    </dgm:pt>
    <dgm:pt modelId="{2B58D0B3-9445-4409-BAB9-784F0639CAD1}" type="pres">
      <dgm:prSet presAssocID="{9026BCAF-6A9E-4579-B3A1-0C4DAA2DF0D2}" presName="spaceBetweenRectangles" presStyleCnt="0"/>
      <dgm:spPr/>
    </dgm:pt>
    <dgm:pt modelId="{8DD5E919-9A32-4686-A25B-F6A174458597}" type="pres">
      <dgm:prSet presAssocID="{2B50A1FF-9136-4C61-BCE7-EFDAB3FC8B68}" presName="parentLin" presStyleCnt="0"/>
      <dgm:spPr/>
    </dgm:pt>
    <dgm:pt modelId="{AF83CFB1-5589-4F88-A787-A8EFB25E7D83}" type="pres">
      <dgm:prSet presAssocID="{2B50A1FF-9136-4C61-BCE7-EFDAB3FC8B6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C6332E4-E499-441D-A5F9-C5C79A5B7D42}" type="pres">
      <dgm:prSet presAssocID="{2B50A1FF-9136-4C61-BCE7-EFDAB3FC8B68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AF3382-EDA1-4869-87D3-CC905C0C1DEE}" type="pres">
      <dgm:prSet presAssocID="{2B50A1FF-9136-4C61-BCE7-EFDAB3FC8B68}" presName="negativeSpace" presStyleCnt="0"/>
      <dgm:spPr/>
    </dgm:pt>
    <dgm:pt modelId="{CBD0E14D-762A-4A71-9C70-C8C516768CAE}" type="pres">
      <dgm:prSet presAssocID="{2B50A1FF-9136-4C61-BCE7-EFDAB3FC8B68}" presName="childText" presStyleLbl="conFgAcc1" presStyleIdx="1" presStyleCnt="5">
        <dgm:presLayoutVars>
          <dgm:bulletEnabled val="1"/>
        </dgm:presLayoutVars>
      </dgm:prSet>
      <dgm:spPr/>
    </dgm:pt>
    <dgm:pt modelId="{0E1547D4-BDB0-4D3A-A2E2-D2953DA1F9E4}" type="pres">
      <dgm:prSet presAssocID="{D9962BAB-06AD-43BF-B6B0-857EBE2B3F12}" presName="spaceBetweenRectangles" presStyleCnt="0"/>
      <dgm:spPr/>
    </dgm:pt>
    <dgm:pt modelId="{CB204FFA-AC49-46C8-9B88-119E9C863B44}" type="pres">
      <dgm:prSet presAssocID="{F870BA79-11D0-43E3-BBAE-0489952506B1}" presName="parentLin" presStyleCnt="0"/>
      <dgm:spPr/>
    </dgm:pt>
    <dgm:pt modelId="{2936EF3A-30F2-432D-91C5-6BA1B63D05A9}" type="pres">
      <dgm:prSet presAssocID="{F870BA79-11D0-43E3-BBAE-0489952506B1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63E11748-6588-4AB8-B3FF-34A476124D2C}" type="pres">
      <dgm:prSet presAssocID="{F870BA79-11D0-43E3-BBAE-0489952506B1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4E13D5-E8D2-4741-A0E5-C7A5DEE40A4A}" type="pres">
      <dgm:prSet presAssocID="{F870BA79-11D0-43E3-BBAE-0489952506B1}" presName="negativeSpace" presStyleCnt="0"/>
      <dgm:spPr/>
    </dgm:pt>
    <dgm:pt modelId="{E3866373-9B13-420F-873F-7375249FE728}" type="pres">
      <dgm:prSet presAssocID="{F870BA79-11D0-43E3-BBAE-0489952506B1}" presName="childText" presStyleLbl="conFgAcc1" presStyleIdx="2" presStyleCnt="5">
        <dgm:presLayoutVars>
          <dgm:bulletEnabled val="1"/>
        </dgm:presLayoutVars>
      </dgm:prSet>
      <dgm:spPr/>
    </dgm:pt>
    <dgm:pt modelId="{44C1C676-7DDD-49E0-AC6E-16F56FA0551E}" type="pres">
      <dgm:prSet presAssocID="{B9B6BD2A-AEE9-4402-8E2B-4C0D90D23FB3}" presName="spaceBetweenRectangles" presStyleCnt="0"/>
      <dgm:spPr/>
    </dgm:pt>
    <dgm:pt modelId="{D48E3E26-B43F-4096-A86F-F5745E30FAC2}" type="pres">
      <dgm:prSet presAssocID="{DA74F8CE-7826-42E3-BFA8-EEA002D97587}" presName="parentLin" presStyleCnt="0"/>
      <dgm:spPr/>
    </dgm:pt>
    <dgm:pt modelId="{9F4FF8AD-207C-4AE3-8D92-CCA44587857A}" type="pres">
      <dgm:prSet presAssocID="{DA74F8CE-7826-42E3-BFA8-EEA002D97587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06192312-B5EA-43B6-8AF1-97F7AD736E55}" type="pres">
      <dgm:prSet presAssocID="{DA74F8CE-7826-42E3-BFA8-EEA002D9758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55648-833E-47C7-A3C8-0D38BBD58F4E}" type="pres">
      <dgm:prSet presAssocID="{DA74F8CE-7826-42E3-BFA8-EEA002D97587}" presName="negativeSpace" presStyleCnt="0"/>
      <dgm:spPr/>
    </dgm:pt>
    <dgm:pt modelId="{51DF4AA8-AFE1-41F9-8BF6-12E44ADAE7EB}" type="pres">
      <dgm:prSet presAssocID="{DA74F8CE-7826-42E3-BFA8-EEA002D97587}" presName="childText" presStyleLbl="conFgAcc1" presStyleIdx="3" presStyleCnt="5">
        <dgm:presLayoutVars>
          <dgm:bulletEnabled val="1"/>
        </dgm:presLayoutVars>
      </dgm:prSet>
      <dgm:spPr/>
    </dgm:pt>
    <dgm:pt modelId="{5EA55ABE-10D6-4474-B374-0E880320254C}" type="pres">
      <dgm:prSet presAssocID="{4D621938-B39E-4EC4-8C9D-2D9499E543EB}" presName="spaceBetweenRectangles" presStyleCnt="0"/>
      <dgm:spPr/>
    </dgm:pt>
    <dgm:pt modelId="{35A83CC5-13C4-4E42-BAF1-755B1C163EB3}" type="pres">
      <dgm:prSet presAssocID="{1EBC147A-9AC4-42D1-93D2-E756B43554F3}" presName="parentLin" presStyleCnt="0"/>
      <dgm:spPr/>
    </dgm:pt>
    <dgm:pt modelId="{1505E848-4BEB-46B3-8E76-E6429D16AF12}" type="pres">
      <dgm:prSet presAssocID="{1EBC147A-9AC4-42D1-93D2-E756B43554F3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E66AD7AD-5CEE-4058-B3D5-40F48C6FAAFA}" type="pres">
      <dgm:prSet presAssocID="{1EBC147A-9AC4-42D1-93D2-E756B43554F3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21EEDD-8A7C-4F29-B59C-A69A98DB965A}" type="pres">
      <dgm:prSet presAssocID="{1EBC147A-9AC4-42D1-93D2-E756B43554F3}" presName="negativeSpace" presStyleCnt="0"/>
      <dgm:spPr/>
    </dgm:pt>
    <dgm:pt modelId="{7A6F442E-E58F-4522-81E6-479DA018DE2C}" type="pres">
      <dgm:prSet presAssocID="{1EBC147A-9AC4-42D1-93D2-E756B43554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C4D6510-271C-4F6D-83CD-145DD9996856}" type="presOf" srcId="{1EBC147A-9AC4-42D1-93D2-E756B43554F3}" destId="{1505E848-4BEB-46B3-8E76-E6429D16AF12}" srcOrd="0" destOrd="0" presId="urn:microsoft.com/office/officeart/2005/8/layout/list1"/>
    <dgm:cxn modelId="{ED5320FF-ECC8-4A93-85DD-6AEBB2E1D142}" type="presOf" srcId="{F870BA79-11D0-43E3-BBAE-0489952506B1}" destId="{63E11748-6588-4AB8-B3FF-34A476124D2C}" srcOrd="1" destOrd="0" presId="urn:microsoft.com/office/officeart/2005/8/layout/list1"/>
    <dgm:cxn modelId="{BFD1B031-837D-45D1-90A5-D782EF41313D}" type="presOf" srcId="{E41B4BD5-AA03-4480-8413-EBC401FD2C50}" destId="{421E37C8-5472-455E-B6D3-8CA74EFEB3DB}" srcOrd="0" destOrd="0" presId="urn:microsoft.com/office/officeart/2005/8/layout/list1"/>
    <dgm:cxn modelId="{09C15D1D-FCDA-43D4-947F-26A76BD4A954}" type="presOf" srcId="{2B50A1FF-9136-4C61-BCE7-EFDAB3FC8B68}" destId="{4C6332E4-E499-441D-A5F9-C5C79A5B7D42}" srcOrd="1" destOrd="0" presId="urn:microsoft.com/office/officeart/2005/8/layout/list1"/>
    <dgm:cxn modelId="{953A2E10-FB2E-46EB-8CBE-D0288E733FA8}" srcId="{E41B4BD5-AA03-4480-8413-EBC401FD2C50}" destId="{FF5D609B-4074-425D-9486-7243A5C842FA}" srcOrd="0" destOrd="0" parTransId="{AADA8A33-AB30-4AEA-B750-6C133A47A023}" sibTransId="{9026BCAF-6A9E-4579-B3A1-0C4DAA2DF0D2}"/>
    <dgm:cxn modelId="{736E26BD-9F13-4FEB-B834-CE97E9FF5A2D}" type="presOf" srcId="{FF5D609B-4074-425D-9486-7243A5C842FA}" destId="{270F21CF-9B8E-4471-A10C-556080DDFA7E}" srcOrd="0" destOrd="0" presId="urn:microsoft.com/office/officeart/2005/8/layout/list1"/>
    <dgm:cxn modelId="{A6DFFEF3-5D78-475E-8927-76CA014AA2C2}" type="presOf" srcId="{FF5D609B-4074-425D-9486-7243A5C842FA}" destId="{E098F21B-011B-48CA-AC65-8539BC70B8AE}" srcOrd="1" destOrd="0" presId="urn:microsoft.com/office/officeart/2005/8/layout/list1"/>
    <dgm:cxn modelId="{4373E1AE-CBCA-4BB8-A24B-F0E9E4E73A32}" type="presOf" srcId="{2B50A1FF-9136-4C61-BCE7-EFDAB3FC8B68}" destId="{AF83CFB1-5589-4F88-A787-A8EFB25E7D83}" srcOrd="0" destOrd="0" presId="urn:microsoft.com/office/officeart/2005/8/layout/list1"/>
    <dgm:cxn modelId="{3A423704-A4B7-410F-8C04-1DCBB92D7154}" type="presOf" srcId="{DA74F8CE-7826-42E3-BFA8-EEA002D97587}" destId="{9F4FF8AD-207C-4AE3-8D92-CCA44587857A}" srcOrd="0" destOrd="0" presId="urn:microsoft.com/office/officeart/2005/8/layout/list1"/>
    <dgm:cxn modelId="{7A9B63F1-49DC-4DE0-8EF2-B60977504019}" srcId="{E41B4BD5-AA03-4480-8413-EBC401FD2C50}" destId="{1EBC147A-9AC4-42D1-93D2-E756B43554F3}" srcOrd="4" destOrd="0" parTransId="{CD02F68D-9737-4B00-8ACF-DD818DCFC8E7}" sibTransId="{28424406-6FD6-4763-99DC-5A9BD67C842E}"/>
    <dgm:cxn modelId="{ED98D8C3-F88C-48ED-BBAB-98AAECA4E456}" type="presOf" srcId="{1EBC147A-9AC4-42D1-93D2-E756B43554F3}" destId="{E66AD7AD-5CEE-4058-B3D5-40F48C6FAAFA}" srcOrd="1" destOrd="0" presId="urn:microsoft.com/office/officeart/2005/8/layout/list1"/>
    <dgm:cxn modelId="{216ADEC8-1A7A-4466-BA9B-8444AE0AEED6}" srcId="{E41B4BD5-AA03-4480-8413-EBC401FD2C50}" destId="{F870BA79-11D0-43E3-BBAE-0489952506B1}" srcOrd="2" destOrd="0" parTransId="{0736D0CF-BA82-4813-A331-1DB4DA999645}" sibTransId="{B9B6BD2A-AEE9-4402-8E2B-4C0D90D23FB3}"/>
    <dgm:cxn modelId="{50336DE8-13CA-4AE0-9133-AF372EE4BF78}" srcId="{E41B4BD5-AA03-4480-8413-EBC401FD2C50}" destId="{DA74F8CE-7826-42E3-BFA8-EEA002D97587}" srcOrd="3" destOrd="0" parTransId="{C75A6B97-2A2B-4E7D-96E2-997350984E43}" sibTransId="{4D621938-B39E-4EC4-8C9D-2D9499E543EB}"/>
    <dgm:cxn modelId="{3A3FB47D-17F8-495D-BF5D-74F783670A0C}" type="presOf" srcId="{F870BA79-11D0-43E3-BBAE-0489952506B1}" destId="{2936EF3A-30F2-432D-91C5-6BA1B63D05A9}" srcOrd="0" destOrd="0" presId="urn:microsoft.com/office/officeart/2005/8/layout/list1"/>
    <dgm:cxn modelId="{06B5CFD3-3352-4319-B50B-58A50719DE9E}" type="presOf" srcId="{DA74F8CE-7826-42E3-BFA8-EEA002D97587}" destId="{06192312-B5EA-43B6-8AF1-97F7AD736E55}" srcOrd="1" destOrd="0" presId="urn:microsoft.com/office/officeart/2005/8/layout/list1"/>
    <dgm:cxn modelId="{5AAC288C-F2F9-401E-8518-59153AEE6AB1}" srcId="{E41B4BD5-AA03-4480-8413-EBC401FD2C50}" destId="{2B50A1FF-9136-4C61-BCE7-EFDAB3FC8B68}" srcOrd="1" destOrd="0" parTransId="{1081C0CA-5B83-44FA-95B8-6D099F5B99AA}" sibTransId="{D9962BAB-06AD-43BF-B6B0-857EBE2B3F12}"/>
    <dgm:cxn modelId="{38C880FC-1061-4C62-83B1-A172A22EC790}" type="presParOf" srcId="{421E37C8-5472-455E-B6D3-8CA74EFEB3DB}" destId="{8F8AC271-9B35-47AD-929A-F28B8374AE1D}" srcOrd="0" destOrd="0" presId="urn:microsoft.com/office/officeart/2005/8/layout/list1"/>
    <dgm:cxn modelId="{A6C7F833-9831-4872-BBE0-3F35CA2C4791}" type="presParOf" srcId="{8F8AC271-9B35-47AD-929A-F28B8374AE1D}" destId="{270F21CF-9B8E-4471-A10C-556080DDFA7E}" srcOrd="0" destOrd="0" presId="urn:microsoft.com/office/officeart/2005/8/layout/list1"/>
    <dgm:cxn modelId="{FE7A0049-65BC-4A52-9626-29BE4608C655}" type="presParOf" srcId="{8F8AC271-9B35-47AD-929A-F28B8374AE1D}" destId="{E098F21B-011B-48CA-AC65-8539BC70B8AE}" srcOrd="1" destOrd="0" presId="urn:microsoft.com/office/officeart/2005/8/layout/list1"/>
    <dgm:cxn modelId="{78167BE1-52D9-4CC0-A34D-D41ACD751482}" type="presParOf" srcId="{421E37C8-5472-455E-B6D3-8CA74EFEB3DB}" destId="{F70FEC8C-13C6-4B40-B6DB-7977A2028067}" srcOrd="1" destOrd="0" presId="urn:microsoft.com/office/officeart/2005/8/layout/list1"/>
    <dgm:cxn modelId="{CDAC4F30-C6CB-4CA7-BBF3-AE4317B8962F}" type="presParOf" srcId="{421E37C8-5472-455E-B6D3-8CA74EFEB3DB}" destId="{090D05FC-63EF-459B-8409-B485AD3696C3}" srcOrd="2" destOrd="0" presId="urn:microsoft.com/office/officeart/2005/8/layout/list1"/>
    <dgm:cxn modelId="{0D984467-28B7-4E49-9013-FC9AE4348377}" type="presParOf" srcId="{421E37C8-5472-455E-B6D3-8CA74EFEB3DB}" destId="{2B58D0B3-9445-4409-BAB9-784F0639CAD1}" srcOrd="3" destOrd="0" presId="urn:microsoft.com/office/officeart/2005/8/layout/list1"/>
    <dgm:cxn modelId="{AB1C5F3F-BAB8-4479-98A2-9B7CFE1F2CA5}" type="presParOf" srcId="{421E37C8-5472-455E-B6D3-8CA74EFEB3DB}" destId="{8DD5E919-9A32-4686-A25B-F6A174458597}" srcOrd="4" destOrd="0" presId="urn:microsoft.com/office/officeart/2005/8/layout/list1"/>
    <dgm:cxn modelId="{DAB7292A-2320-4755-97DC-2BD516EF9A96}" type="presParOf" srcId="{8DD5E919-9A32-4686-A25B-F6A174458597}" destId="{AF83CFB1-5589-4F88-A787-A8EFB25E7D83}" srcOrd="0" destOrd="0" presId="urn:microsoft.com/office/officeart/2005/8/layout/list1"/>
    <dgm:cxn modelId="{D7590AEC-1639-4F09-9711-1C0F6ED9A1BA}" type="presParOf" srcId="{8DD5E919-9A32-4686-A25B-F6A174458597}" destId="{4C6332E4-E499-441D-A5F9-C5C79A5B7D42}" srcOrd="1" destOrd="0" presId="urn:microsoft.com/office/officeart/2005/8/layout/list1"/>
    <dgm:cxn modelId="{5AE5DC35-B7B8-44B3-B804-628B81F55EE5}" type="presParOf" srcId="{421E37C8-5472-455E-B6D3-8CA74EFEB3DB}" destId="{E4AF3382-EDA1-4869-87D3-CC905C0C1DEE}" srcOrd="5" destOrd="0" presId="urn:microsoft.com/office/officeart/2005/8/layout/list1"/>
    <dgm:cxn modelId="{12A5E019-529F-4A80-89AF-3784FDDBA134}" type="presParOf" srcId="{421E37C8-5472-455E-B6D3-8CA74EFEB3DB}" destId="{CBD0E14D-762A-4A71-9C70-C8C516768CAE}" srcOrd="6" destOrd="0" presId="urn:microsoft.com/office/officeart/2005/8/layout/list1"/>
    <dgm:cxn modelId="{9624979F-712E-4C4A-B82D-10B9214BF5F4}" type="presParOf" srcId="{421E37C8-5472-455E-B6D3-8CA74EFEB3DB}" destId="{0E1547D4-BDB0-4D3A-A2E2-D2953DA1F9E4}" srcOrd="7" destOrd="0" presId="urn:microsoft.com/office/officeart/2005/8/layout/list1"/>
    <dgm:cxn modelId="{29DFD2CB-3659-4F87-BEE8-627CAB63BF7E}" type="presParOf" srcId="{421E37C8-5472-455E-B6D3-8CA74EFEB3DB}" destId="{CB204FFA-AC49-46C8-9B88-119E9C863B44}" srcOrd="8" destOrd="0" presId="urn:microsoft.com/office/officeart/2005/8/layout/list1"/>
    <dgm:cxn modelId="{93353001-0344-4939-9D1A-6F714837B6D6}" type="presParOf" srcId="{CB204FFA-AC49-46C8-9B88-119E9C863B44}" destId="{2936EF3A-30F2-432D-91C5-6BA1B63D05A9}" srcOrd="0" destOrd="0" presId="urn:microsoft.com/office/officeart/2005/8/layout/list1"/>
    <dgm:cxn modelId="{35FC945E-29E7-4CC6-B2C4-A0D31B2A8541}" type="presParOf" srcId="{CB204FFA-AC49-46C8-9B88-119E9C863B44}" destId="{63E11748-6588-4AB8-B3FF-34A476124D2C}" srcOrd="1" destOrd="0" presId="urn:microsoft.com/office/officeart/2005/8/layout/list1"/>
    <dgm:cxn modelId="{7476EFE7-8380-4A83-B3FA-45E3515EA06E}" type="presParOf" srcId="{421E37C8-5472-455E-B6D3-8CA74EFEB3DB}" destId="{9E4E13D5-E8D2-4741-A0E5-C7A5DEE40A4A}" srcOrd="9" destOrd="0" presId="urn:microsoft.com/office/officeart/2005/8/layout/list1"/>
    <dgm:cxn modelId="{445C5D64-B98A-4EF8-8D8D-8E0EA9BFC4E9}" type="presParOf" srcId="{421E37C8-5472-455E-B6D3-8CA74EFEB3DB}" destId="{E3866373-9B13-420F-873F-7375249FE728}" srcOrd="10" destOrd="0" presId="urn:microsoft.com/office/officeart/2005/8/layout/list1"/>
    <dgm:cxn modelId="{825372FD-DBC4-4E0C-A6C3-E7EF8539B2FD}" type="presParOf" srcId="{421E37C8-5472-455E-B6D3-8CA74EFEB3DB}" destId="{44C1C676-7DDD-49E0-AC6E-16F56FA0551E}" srcOrd="11" destOrd="0" presId="urn:microsoft.com/office/officeart/2005/8/layout/list1"/>
    <dgm:cxn modelId="{22534EA7-7C93-453E-9BEA-C58DD3B540A6}" type="presParOf" srcId="{421E37C8-5472-455E-B6D3-8CA74EFEB3DB}" destId="{D48E3E26-B43F-4096-A86F-F5745E30FAC2}" srcOrd="12" destOrd="0" presId="urn:microsoft.com/office/officeart/2005/8/layout/list1"/>
    <dgm:cxn modelId="{E917C6EB-19D0-4BB2-83F3-11689BE8D872}" type="presParOf" srcId="{D48E3E26-B43F-4096-A86F-F5745E30FAC2}" destId="{9F4FF8AD-207C-4AE3-8D92-CCA44587857A}" srcOrd="0" destOrd="0" presId="urn:microsoft.com/office/officeart/2005/8/layout/list1"/>
    <dgm:cxn modelId="{358FC830-2472-4550-BD15-86B0435D99D0}" type="presParOf" srcId="{D48E3E26-B43F-4096-A86F-F5745E30FAC2}" destId="{06192312-B5EA-43B6-8AF1-97F7AD736E55}" srcOrd="1" destOrd="0" presId="urn:microsoft.com/office/officeart/2005/8/layout/list1"/>
    <dgm:cxn modelId="{5A7F5FBE-1D33-4B53-A39D-FFD85A72E88D}" type="presParOf" srcId="{421E37C8-5472-455E-B6D3-8CA74EFEB3DB}" destId="{61855648-833E-47C7-A3C8-0D38BBD58F4E}" srcOrd="13" destOrd="0" presId="urn:microsoft.com/office/officeart/2005/8/layout/list1"/>
    <dgm:cxn modelId="{97CEF54E-5303-462F-B18E-E9B798280908}" type="presParOf" srcId="{421E37C8-5472-455E-B6D3-8CA74EFEB3DB}" destId="{51DF4AA8-AFE1-41F9-8BF6-12E44ADAE7EB}" srcOrd="14" destOrd="0" presId="urn:microsoft.com/office/officeart/2005/8/layout/list1"/>
    <dgm:cxn modelId="{A862FCBE-03AA-43EF-BF25-1018F6CAF63B}" type="presParOf" srcId="{421E37C8-5472-455E-B6D3-8CA74EFEB3DB}" destId="{5EA55ABE-10D6-4474-B374-0E880320254C}" srcOrd="15" destOrd="0" presId="urn:microsoft.com/office/officeart/2005/8/layout/list1"/>
    <dgm:cxn modelId="{A93023F4-76BF-4751-813A-449FD5D21926}" type="presParOf" srcId="{421E37C8-5472-455E-B6D3-8CA74EFEB3DB}" destId="{35A83CC5-13C4-4E42-BAF1-755B1C163EB3}" srcOrd="16" destOrd="0" presId="urn:microsoft.com/office/officeart/2005/8/layout/list1"/>
    <dgm:cxn modelId="{F44F9BAC-7E50-4DC7-A1B5-1273FB854AE1}" type="presParOf" srcId="{35A83CC5-13C4-4E42-BAF1-755B1C163EB3}" destId="{1505E848-4BEB-46B3-8E76-E6429D16AF12}" srcOrd="0" destOrd="0" presId="urn:microsoft.com/office/officeart/2005/8/layout/list1"/>
    <dgm:cxn modelId="{800BE676-7F4B-4486-9AAE-E31B28979303}" type="presParOf" srcId="{35A83CC5-13C4-4E42-BAF1-755B1C163EB3}" destId="{E66AD7AD-5CEE-4058-B3D5-40F48C6FAAFA}" srcOrd="1" destOrd="0" presId="urn:microsoft.com/office/officeart/2005/8/layout/list1"/>
    <dgm:cxn modelId="{DD5A5EE0-7931-43CA-A3C7-1F0F4EC0C5A8}" type="presParOf" srcId="{421E37C8-5472-455E-B6D3-8CA74EFEB3DB}" destId="{ED21EEDD-8A7C-4F29-B59C-A69A98DB965A}" srcOrd="17" destOrd="0" presId="urn:microsoft.com/office/officeart/2005/8/layout/list1"/>
    <dgm:cxn modelId="{E731B343-D671-43A4-A636-B9972DE542E9}" type="presParOf" srcId="{421E37C8-5472-455E-B6D3-8CA74EFEB3DB}" destId="{7A6F442E-E58F-4522-81E6-479DA018DE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8D758-39B6-44D6-A539-153140BB55B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F6F00A6A-2019-42F8-A21B-3E2960494ECF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останні 70 років створено близько трьох тисяч різних мов програмування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AE16A-DC1B-42AE-B5EC-C090444FAF48}" type="parTrans" cxnId="{87F75567-22C6-4522-A155-BB824BEE351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8DB15-49BF-4867-9A3A-326C442F3AD2}" type="sibTrans" cxnId="{87F75567-22C6-4522-A155-BB824BEE351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21015-D7E0-48AE-B37C-AE512622A054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Постійно створюються нові мови програмування.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F2A1D-82E9-4B12-8A69-B7624B389962}" type="parTrans" cxnId="{8F7505F0-E43B-4075-8130-10427772A12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F5895-81B5-40A5-BB41-DE85DEF94C15}" type="sibTrans" cxnId="{8F7505F0-E43B-4075-8130-10427772A12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ADCCD-9447-409B-B599-F7F12E456FBC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Деякі з них уже не використовують, для деяких постійно з'являються нові версії, що зручніші для складання програм і мають більші можливості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EA42D-162C-44A9-813C-5C035597455E}" type="parTrans" cxnId="{847D3350-141E-4FB3-A0D4-7F450A85521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5D6F6-17AD-47AA-8AA0-A104F98E84C9}" type="sibTrans" cxnId="{847D3350-141E-4FB3-A0D4-7F450A85521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BE65E-5126-4413-94A4-2218129F5C10}" type="pres">
      <dgm:prSet presAssocID="{9AD8D758-39B6-44D6-A539-153140BB55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B6D042-3B2E-4086-98C5-2AFF9C1F82DC}" type="pres">
      <dgm:prSet presAssocID="{F6F00A6A-2019-42F8-A21B-3E2960494ECF}" presName="node" presStyleLbl="node1" presStyleIdx="0" presStyleCnt="3" custScaleY="1268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6C50E2-00EC-4870-B6A3-896C6F684301}" type="pres">
      <dgm:prSet presAssocID="{A758DB15-49BF-4867-9A3A-326C442F3AD2}" presName="sibTrans" presStyleCnt="0"/>
      <dgm:spPr/>
    </dgm:pt>
    <dgm:pt modelId="{5CAD1CBF-8558-4C9A-8334-9608A69C48F3}" type="pres">
      <dgm:prSet presAssocID="{F57ADCCD-9447-409B-B599-F7F12E456FBC}" presName="node" presStyleLbl="node1" presStyleIdx="1" presStyleCnt="3" custScaleX="120300" custScaleY="139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DDF6AD-3F5F-4919-AFF1-F45080B36A0F}" type="pres">
      <dgm:prSet presAssocID="{63A5D6F6-17AD-47AA-8AA0-A104F98E84C9}" presName="sibTrans" presStyleCnt="0"/>
      <dgm:spPr/>
    </dgm:pt>
    <dgm:pt modelId="{0DC97053-F8B5-4B9C-9B27-34F3666E38E6}" type="pres">
      <dgm:prSet presAssocID="{0FC21015-D7E0-48AE-B37C-AE512622A054}" presName="node" presStyleLbl="node1" presStyleIdx="2" presStyleCnt="3" custScaleX="1620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7505F0-E43B-4075-8130-10427772A128}" srcId="{9AD8D758-39B6-44D6-A539-153140BB55B3}" destId="{0FC21015-D7E0-48AE-B37C-AE512622A054}" srcOrd="2" destOrd="0" parTransId="{28CF2A1D-82E9-4B12-8A69-B7624B389962}" sibTransId="{6E7F5895-81B5-40A5-BB41-DE85DEF94C15}"/>
    <dgm:cxn modelId="{87F75567-22C6-4522-A155-BB824BEE351C}" srcId="{9AD8D758-39B6-44D6-A539-153140BB55B3}" destId="{F6F00A6A-2019-42F8-A21B-3E2960494ECF}" srcOrd="0" destOrd="0" parTransId="{8CDAE16A-DC1B-42AE-B5EC-C090444FAF48}" sibTransId="{A758DB15-49BF-4867-9A3A-326C442F3AD2}"/>
    <dgm:cxn modelId="{847D3350-141E-4FB3-A0D4-7F450A855211}" srcId="{9AD8D758-39B6-44D6-A539-153140BB55B3}" destId="{F57ADCCD-9447-409B-B599-F7F12E456FBC}" srcOrd="1" destOrd="0" parTransId="{065EA42D-162C-44A9-813C-5C035597455E}" sibTransId="{63A5D6F6-17AD-47AA-8AA0-A104F98E84C9}"/>
    <dgm:cxn modelId="{14BB94F0-FD05-4F63-846C-5AF8DA5D6826}" type="presOf" srcId="{0FC21015-D7E0-48AE-B37C-AE512622A054}" destId="{0DC97053-F8B5-4B9C-9B27-34F3666E38E6}" srcOrd="0" destOrd="0" presId="urn:microsoft.com/office/officeart/2005/8/layout/default"/>
    <dgm:cxn modelId="{F97BE258-8EA9-49FA-BAE2-7B094DA68378}" type="presOf" srcId="{F57ADCCD-9447-409B-B599-F7F12E456FBC}" destId="{5CAD1CBF-8558-4C9A-8334-9608A69C48F3}" srcOrd="0" destOrd="0" presId="urn:microsoft.com/office/officeart/2005/8/layout/default"/>
    <dgm:cxn modelId="{D57A97F6-9B93-4A6C-A7C4-0CE8B674EED1}" type="presOf" srcId="{F6F00A6A-2019-42F8-A21B-3E2960494ECF}" destId="{E0B6D042-3B2E-4086-98C5-2AFF9C1F82DC}" srcOrd="0" destOrd="0" presId="urn:microsoft.com/office/officeart/2005/8/layout/default"/>
    <dgm:cxn modelId="{84F74013-D78D-4D2F-BBB6-9D5E5E32FFB9}" type="presOf" srcId="{9AD8D758-39B6-44D6-A539-153140BB55B3}" destId="{E54BE65E-5126-4413-94A4-2218129F5C10}" srcOrd="0" destOrd="0" presId="urn:microsoft.com/office/officeart/2005/8/layout/default"/>
    <dgm:cxn modelId="{3C97E0E8-C9B9-4B9D-B675-436B8276680A}" type="presParOf" srcId="{E54BE65E-5126-4413-94A4-2218129F5C10}" destId="{E0B6D042-3B2E-4086-98C5-2AFF9C1F82DC}" srcOrd="0" destOrd="0" presId="urn:microsoft.com/office/officeart/2005/8/layout/default"/>
    <dgm:cxn modelId="{3EA4AA16-4CFC-494F-ADDF-15346350A876}" type="presParOf" srcId="{E54BE65E-5126-4413-94A4-2218129F5C10}" destId="{8E6C50E2-00EC-4870-B6A3-896C6F684301}" srcOrd="1" destOrd="0" presId="urn:microsoft.com/office/officeart/2005/8/layout/default"/>
    <dgm:cxn modelId="{E059DC65-400B-4B87-89C4-83CB99706BE5}" type="presParOf" srcId="{E54BE65E-5126-4413-94A4-2218129F5C10}" destId="{5CAD1CBF-8558-4C9A-8334-9608A69C48F3}" srcOrd="2" destOrd="0" presId="urn:microsoft.com/office/officeart/2005/8/layout/default"/>
    <dgm:cxn modelId="{C4D26A70-209D-48DC-92F5-77759CC12044}" type="presParOf" srcId="{E54BE65E-5126-4413-94A4-2218129F5C10}" destId="{28DDF6AD-3F5F-4919-AFF1-F45080B36A0F}" srcOrd="3" destOrd="0" presId="urn:microsoft.com/office/officeart/2005/8/layout/default"/>
    <dgm:cxn modelId="{52EFC57C-70D3-4949-B50E-41728CD36071}" type="presParOf" srcId="{E54BE65E-5126-4413-94A4-2218129F5C10}" destId="{0DC97053-F8B5-4B9C-9B27-34F3666E38E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43A2C-E859-4EEC-9F01-E2EC9275C9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A300CB2-3951-4BA2-8705-BE86D2DEBAAD}">
      <dgm:prSet phldrT="[Текст]"/>
      <dgm:spPr/>
      <dgm:t>
        <a:bodyPr/>
        <a:lstStyle/>
        <a:p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Алфавіт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множина символів, з яких можна утворювати слова і речення цієї мови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49561-B90B-48BA-BCCA-1541F8B80499}" type="parTrans" cxnId="{635ABF74-30B5-47E0-BE3A-B0DDD3E08E09}">
      <dgm:prSet/>
      <dgm:spPr/>
      <dgm:t>
        <a:bodyPr/>
        <a:lstStyle/>
        <a:p>
          <a:endParaRPr lang="uk-UA"/>
        </a:p>
      </dgm:t>
    </dgm:pt>
    <dgm:pt modelId="{BEB0A9E1-ACCA-4334-9366-4A984947DA76}" type="sibTrans" cxnId="{635ABF74-30B5-47E0-BE3A-B0DDD3E08E09}">
      <dgm:prSet/>
      <dgm:spPr/>
      <dgm:t>
        <a:bodyPr/>
        <a:lstStyle/>
        <a:p>
          <a:endParaRPr lang="uk-UA"/>
        </a:p>
      </dgm:t>
    </dgm:pt>
    <dgm:pt modelId="{17164C19-96EB-48FE-BB12-B6717FD93AA5}">
      <dgm:prSet phldrT="[Текст]"/>
      <dgm:spPr/>
      <dgm:t>
        <a:bodyPr/>
        <a:lstStyle/>
        <a:p>
          <a:pPr algn="just"/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набір слів, які використовуються в цій мові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08FF7-BE5A-40DD-BA40-A3690AA3FDEC}" type="parTrans" cxnId="{075B1BDF-66F1-4FCB-8DFF-EC84B79E5478}">
      <dgm:prSet/>
      <dgm:spPr/>
      <dgm:t>
        <a:bodyPr/>
        <a:lstStyle/>
        <a:p>
          <a:endParaRPr lang="uk-UA"/>
        </a:p>
      </dgm:t>
    </dgm:pt>
    <dgm:pt modelId="{E69AB95D-67B4-4505-BC9D-61F53999405F}" type="sibTrans" cxnId="{075B1BDF-66F1-4FCB-8DFF-EC84B79E5478}">
      <dgm:prSet/>
      <dgm:spPr/>
      <dgm:t>
        <a:bodyPr/>
        <a:lstStyle/>
        <a:p>
          <a:endParaRPr lang="uk-UA"/>
        </a:p>
      </dgm:t>
    </dgm:pt>
    <dgm:pt modelId="{C37D115C-E00E-4CA8-8ED7-4E0BD8BCF0C0}">
      <dgm:prSet phldrT="[Текст]"/>
      <dgm:spPr/>
      <dgm:t>
        <a:bodyPr/>
        <a:lstStyle/>
        <a:p>
          <a:pPr algn="just"/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Синтаксис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правила складання і запису мовних конструкцій: не словникових слів і речень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DCA7D-A369-4377-8785-1305B9A11CC0}" type="parTrans" cxnId="{AD29B0C8-A1C1-44A8-8848-D8606917ADA1}">
      <dgm:prSet/>
      <dgm:spPr/>
      <dgm:t>
        <a:bodyPr/>
        <a:lstStyle/>
        <a:p>
          <a:endParaRPr lang="uk-UA"/>
        </a:p>
      </dgm:t>
    </dgm:pt>
    <dgm:pt modelId="{0A1F90D0-91BD-4151-8E58-7BBF93229950}" type="sibTrans" cxnId="{AD29B0C8-A1C1-44A8-8848-D8606917ADA1}">
      <dgm:prSet/>
      <dgm:spPr/>
      <dgm:t>
        <a:bodyPr/>
        <a:lstStyle/>
        <a:p>
          <a:endParaRPr lang="uk-UA"/>
        </a:p>
      </dgm:t>
    </dgm:pt>
    <dgm:pt modelId="{0CC30FDD-F012-455D-AFB7-8E5B046D6CFE}">
      <dgm:prSet phldrT="[Текст]"/>
      <dgm:spPr/>
      <dgm:t>
        <a:bodyPr/>
        <a:lstStyle/>
        <a:p>
          <a:pPr algn="just"/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Семантика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встановлене однозначне тлумачення мовних конструкцій, правил їх виконання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43EF7-8BAD-4B1A-8EAC-BD63E3004A4E}" type="parTrans" cxnId="{E9C6897A-84E3-41B6-9DB4-54921654E0F3}">
      <dgm:prSet/>
      <dgm:spPr/>
      <dgm:t>
        <a:bodyPr/>
        <a:lstStyle/>
        <a:p>
          <a:endParaRPr lang="uk-UA"/>
        </a:p>
      </dgm:t>
    </dgm:pt>
    <dgm:pt modelId="{45047394-5AAB-4B2F-966B-88E6DD3F3967}" type="sibTrans" cxnId="{E9C6897A-84E3-41B6-9DB4-54921654E0F3}">
      <dgm:prSet/>
      <dgm:spPr/>
      <dgm:t>
        <a:bodyPr/>
        <a:lstStyle/>
        <a:p>
          <a:endParaRPr lang="uk-UA"/>
        </a:p>
      </dgm:t>
    </dgm:pt>
    <dgm:pt modelId="{B39F7904-2076-4BF8-BD37-1C5C973DE67E}" type="pres">
      <dgm:prSet presAssocID="{33B43A2C-E859-4EEC-9F01-E2EC9275C9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7DF7F69-5E25-420E-8966-AC8C80F7EE3E}" type="pres">
      <dgm:prSet presAssocID="{33B43A2C-E859-4EEC-9F01-E2EC9275C914}" presName="Name1" presStyleCnt="0"/>
      <dgm:spPr/>
    </dgm:pt>
    <dgm:pt modelId="{C0FB96A8-A981-4DC6-BB29-F92B40A93201}" type="pres">
      <dgm:prSet presAssocID="{33B43A2C-E859-4EEC-9F01-E2EC9275C914}" presName="cycle" presStyleCnt="0"/>
      <dgm:spPr/>
    </dgm:pt>
    <dgm:pt modelId="{FDC55800-25B8-47BA-82CC-5248ED16C8B9}" type="pres">
      <dgm:prSet presAssocID="{33B43A2C-E859-4EEC-9F01-E2EC9275C914}" presName="srcNode" presStyleLbl="node1" presStyleIdx="0" presStyleCnt="4"/>
      <dgm:spPr/>
    </dgm:pt>
    <dgm:pt modelId="{A83E644B-685A-48A2-9D91-36D3D47FCE84}" type="pres">
      <dgm:prSet presAssocID="{33B43A2C-E859-4EEC-9F01-E2EC9275C914}" presName="conn" presStyleLbl="parChTrans1D2" presStyleIdx="0" presStyleCnt="1"/>
      <dgm:spPr/>
      <dgm:t>
        <a:bodyPr/>
        <a:lstStyle/>
        <a:p>
          <a:endParaRPr lang="uk-UA"/>
        </a:p>
      </dgm:t>
    </dgm:pt>
    <dgm:pt modelId="{7CD73E59-01B8-4859-8574-B5F1ECA91C8B}" type="pres">
      <dgm:prSet presAssocID="{33B43A2C-E859-4EEC-9F01-E2EC9275C914}" presName="extraNode" presStyleLbl="node1" presStyleIdx="0" presStyleCnt="4"/>
      <dgm:spPr/>
    </dgm:pt>
    <dgm:pt modelId="{37FDDAC9-1F3B-4E81-87DA-6289E9563000}" type="pres">
      <dgm:prSet presAssocID="{33B43A2C-E859-4EEC-9F01-E2EC9275C914}" presName="dstNode" presStyleLbl="node1" presStyleIdx="0" presStyleCnt="4"/>
      <dgm:spPr/>
    </dgm:pt>
    <dgm:pt modelId="{FF91639A-60C1-4460-9088-CB738BC90BDA}" type="pres">
      <dgm:prSet presAssocID="{0A300CB2-3951-4BA2-8705-BE86D2DEBAA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726528-5460-419A-95FE-18C92825F339}" type="pres">
      <dgm:prSet presAssocID="{0A300CB2-3951-4BA2-8705-BE86D2DEBAAD}" presName="accent_1" presStyleCnt="0"/>
      <dgm:spPr/>
    </dgm:pt>
    <dgm:pt modelId="{B86941F5-7E19-4251-BEDE-555B92BFA230}" type="pres">
      <dgm:prSet presAssocID="{0A300CB2-3951-4BA2-8705-BE86D2DEBAAD}" presName="accentRepeatNode" presStyleLbl="solidFgAcc1" presStyleIdx="0" presStyleCnt="4"/>
      <dgm:spPr/>
    </dgm:pt>
    <dgm:pt modelId="{4F914093-E8A2-48DF-ACA5-64B4F2AF83F0}" type="pres">
      <dgm:prSet presAssocID="{17164C19-96EB-48FE-BB12-B6717FD93AA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90B3EA-821E-4860-B1E6-B53897B82A7A}" type="pres">
      <dgm:prSet presAssocID="{17164C19-96EB-48FE-BB12-B6717FD93AA5}" presName="accent_2" presStyleCnt="0"/>
      <dgm:spPr/>
    </dgm:pt>
    <dgm:pt modelId="{6A9F0D86-B86E-4292-95B0-662F5104A729}" type="pres">
      <dgm:prSet presAssocID="{17164C19-96EB-48FE-BB12-B6717FD93AA5}" presName="accentRepeatNode" presStyleLbl="solidFgAcc1" presStyleIdx="1" presStyleCnt="4"/>
      <dgm:spPr/>
    </dgm:pt>
    <dgm:pt modelId="{DFA7586A-AAC4-4301-B365-114016A444E1}" type="pres">
      <dgm:prSet presAssocID="{C37D115C-E00E-4CA8-8ED7-4E0BD8BCF0C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5ECCFE-9496-4AE1-A6A2-BD54668D2DB0}" type="pres">
      <dgm:prSet presAssocID="{C37D115C-E00E-4CA8-8ED7-4E0BD8BCF0C0}" presName="accent_3" presStyleCnt="0"/>
      <dgm:spPr/>
    </dgm:pt>
    <dgm:pt modelId="{8404BBCD-5860-47BD-8110-C4E8F50F6C9F}" type="pres">
      <dgm:prSet presAssocID="{C37D115C-E00E-4CA8-8ED7-4E0BD8BCF0C0}" presName="accentRepeatNode" presStyleLbl="solidFgAcc1" presStyleIdx="2" presStyleCnt="4"/>
      <dgm:spPr/>
    </dgm:pt>
    <dgm:pt modelId="{59C4CA25-3560-41D9-90D7-04C926CFE9C8}" type="pres">
      <dgm:prSet presAssocID="{0CC30FDD-F012-455D-AFB7-8E5B046D6C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9E69CA-68D6-472E-B767-4BB879908D66}" type="pres">
      <dgm:prSet presAssocID="{0CC30FDD-F012-455D-AFB7-8E5B046D6CFE}" presName="accent_4" presStyleCnt="0"/>
      <dgm:spPr/>
    </dgm:pt>
    <dgm:pt modelId="{C24B6595-6342-4CED-8CDC-FE641F54B940}" type="pres">
      <dgm:prSet presAssocID="{0CC30FDD-F012-455D-AFB7-8E5B046D6CFE}" presName="accentRepeatNode" presStyleLbl="solidFgAcc1" presStyleIdx="3" presStyleCnt="4"/>
      <dgm:spPr/>
    </dgm:pt>
  </dgm:ptLst>
  <dgm:cxnLst>
    <dgm:cxn modelId="{AD29B0C8-A1C1-44A8-8848-D8606917ADA1}" srcId="{33B43A2C-E859-4EEC-9F01-E2EC9275C914}" destId="{C37D115C-E00E-4CA8-8ED7-4E0BD8BCF0C0}" srcOrd="2" destOrd="0" parTransId="{EBDDCA7D-A369-4377-8785-1305B9A11CC0}" sibTransId="{0A1F90D0-91BD-4151-8E58-7BBF93229950}"/>
    <dgm:cxn modelId="{075B1BDF-66F1-4FCB-8DFF-EC84B79E5478}" srcId="{33B43A2C-E859-4EEC-9F01-E2EC9275C914}" destId="{17164C19-96EB-48FE-BB12-B6717FD93AA5}" srcOrd="1" destOrd="0" parTransId="{27108FF7-BE5A-40DD-BA40-A3690AA3FDEC}" sibTransId="{E69AB95D-67B4-4505-BC9D-61F53999405F}"/>
    <dgm:cxn modelId="{C04B6442-82AA-44E4-AC66-3198A951BEF0}" type="presOf" srcId="{33B43A2C-E859-4EEC-9F01-E2EC9275C914}" destId="{B39F7904-2076-4BF8-BD37-1C5C973DE67E}" srcOrd="0" destOrd="0" presId="urn:microsoft.com/office/officeart/2008/layout/VerticalCurvedList"/>
    <dgm:cxn modelId="{4B7D2304-B63C-491E-9A5A-42F9276B024E}" type="presOf" srcId="{C37D115C-E00E-4CA8-8ED7-4E0BD8BCF0C0}" destId="{DFA7586A-AAC4-4301-B365-114016A444E1}" srcOrd="0" destOrd="0" presId="urn:microsoft.com/office/officeart/2008/layout/VerticalCurvedList"/>
    <dgm:cxn modelId="{D44065E7-EA48-4305-AF1A-7ED96A4BFA83}" type="presOf" srcId="{BEB0A9E1-ACCA-4334-9366-4A984947DA76}" destId="{A83E644B-685A-48A2-9D91-36D3D47FCE84}" srcOrd="0" destOrd="0" presId="urn:microsoft.com/office/officeart/2008/layout/VerticalCurvedList"/>
    <dgm:cxn modelId="{76C7C6B0-9288-4659-9458-94AC25D262F0}" type="presOf" srcId="{17164C19-96EB-48FE-BB12-B6717FD93AA5}" destId="{4F914093-E8A2-48DF-ACA5-64B4F2AF83F0}" srcOrd="0" destOrd="0" presId="urn:microsoft.com/office/officeart/2008/layout/VerticalCurvedList"/>
    <dgm:cxn modelId="{E9C6897A-84E3-41B6-9DB4-54921654E0F3}" srcId="{33B43A2C-E859-4EEC-9F01-E2EC9275C914}" destId="{0CC30FDD-F012-455D-AFB7-8E5B046D6CFE}" srcOrd="3" destOrd="0" parTransId="{FD443EF7-8BAD-4B1A-8EAC-BD63E3004A4E}" sibTransId="{45047394-5AAB-4B2F-966B-88E6DD3F3967}"/>
    <dgm:cxn modelId="{4C5F055B-F6F3-4441-921E-375F9B689DBF}" type="presOf" srcId="{0A300CB2-3951-4BA2-8705-BE86D2DEBAAD}" destId="{FF91639A-60C1-4460-9088-CB738BC90BDA}" srcOrd="0" destOrd="0" presId="urn:microsoft.com/office/officeart/2008/layout/VerticalCurvedList"/>
    <dgm:cxn modelId="{DCA368BB-A24F-49BF-BF4E-8D13D0217C48}" type="presOf" srcId="{0CC30FDD-F012-455D-AFB7-8E5B046D6CFE}" destId="{59C4CA25-3560-41D9-90D7-04C926CFE9C8}" srcOrd="0" destOrd="0" presId="urn:microsoft.com/office/officeart/2008/layout/VerticalCurvedList"/>
    <dgm:cxn modelId="{635ABF74-30B5-47E0-BE3A-B0DDD3E08E09}" srcId="{33B43A2C-E859-4EEC-9F01-E2EC9275C914}" destId="{0A300CB2-3951-4BA2-8705-BE86D2DEBAAD}" srcOrd="0" destOrd="0" parTransId="{1F349561-B90B-48BA-BCCA-1541F8B80499}" sibTransId="{BEB0A9E1-ACCA-4334-9366-4A984947DA76}"/>
    <dgm:cxn modelId="{4C094E64-2878-4920-A56F-42DCC2AE8D8E}" type="presParOf" srcId="{B39F7904-2076-4BF8-BD37-1C5C973DE67E}" destId="{07DF7F69-5E25-420E-8966-AC8C80F7EE3E}" srcOrd="0" destOrd="0" presId="urn:microsoft.com/office/officeart/2008/layout/VerticalCurvedList"/>
    <dgm:cxn modelId="{FC6501FA-71F9-4369-9B2E-BBA52886F3CC}" type="presParOf" srcId="{07DF7F69-5E25-420E-8966-AC8C80F7EE3E}" destId="{C0FB96A8-A981-4DC6-BB29-F92B40A93201}" srcOrd="0" destOrd="0" presId="urn:microsoft.com/office/officeart/2008/layout/VerticalCurvedList"/>
    <dgm:cxn modelId="{0EAECE34-8D6E-4EC6-9253-8B8157157E4C}" type="presParOf" srcId="{C0FB96A8-A981-4DC6-BB29-F92B40A93201}" destId="{FDC55800-25B8-47BA-82CC-5248ED16C8B9}" srcOrd="0" destOrd="0" presId="urn:microsoft.com/office/officeart/2008/layout/VerticalCurvedList"/>
    <dgm:cxn modelId="{A966C937-EE77-4666-95FC-3EEDD481F0C2}" type="presParOf" srcId="{C0FB96A8-A981-4DC6-BB29-F92B40A93201}" destId="{A83E644B-685A-48A2-9D91-36D3D47FCE84}" srcOrd="1" destOrd="0" presId="urn:microsoft.com/office/officeart/2008/layout/VerticalCurvedList"/>
    <dgm:cxn modelId="{B14EC3BE-8181-4E09-8807-960FAD73F2D5}" type="presParOf" srcId="{C0FB96A8-A981-4DC6-BB29-F92B40A93201}" destId="{7CD73E59-01B8-4859-8574-B5F1ECA91C8B}" srcOrd="2" destOrd="0" presId="urn:microsoft.com/office/officeart/2008/layout/VerticalCurvedList"/>
    <dgm:cxn modelId="{12A29C96-82E0-470B-BDFE-E33966F277DF}" type="presParOf" srcId="{C0FB96A8-A981-4DC6-BB29-F92B40A93201}" destId="{37FDDAC9-1F3B-4E81-87DA-6289E9563000}" srcOrd="3" destOrd="0" presId="urn:microsoft.com/office/officeart/2008/layout/VerticalCurvedList"/>
    <dgm:cxn modelId="{F16DB050-B1E8-4674-B7A5-B6DEDE18BA61}" type="presParOf" srcId="{07DF7F69-5E25-420E-8966-AC8C80F7EE3E}" destId="{FF91639A-60C1-4460-9088-CB738BC90BDA}" srcOrd="1" destOrd="0" presId="urn:microsoft.com/office/officeart/2008/layout/VerticalCurvedList"/>
    <dgm:cxn modelId="{5AA07CF3-CE2A-4E43-81C5-F8132F6D6A59}" type="presParOf" srcId="{07DF7F69-5E25-420E-8966-AC8C80F7EE3E}" destId="{DA726528-5460-419A-95FE-18C92825F339}" srcOrd="2" destOrd="0" presId="urn:microsoft.com/office/officeart/2008/layout/VerticalCurvedList"/>
    <dgm:cxn modelId="{D5937A21-56AE-46BB-9EA9-B5478B47B648}" type="presParOf" srcId="{DA726528-5460-419A-95FE-18C92825F339}" destId="{B86941F5-7E19-4251-BEDE-555B92BFA230}" srcOrd="0" destOrd="0" presId="urn:microsoft.com/office/officeart/2008/layout/VerticalCurvedList"/>
    <dgm:cxn modelId="{68075294-ECEF-444B-9415-89B4CDA4C434}" type="presParOf" srcId="{07DF7F69-5E25-420E-8966-AC8C80F7EE3E}" destId="{4F914093-E8A2-48DF-ACA5-64B4F2AF83F0}" srcOrd="3" destOrd="0" presId="urn:microsoft.com/office/officeart/2008/layout/VerticalCurvedList"/>
    <dgm:cxn modelId="{BE79EE27-E7B8-44C2-B6E2-2DB53D849C3D}" type="presParOf" srcId="{07DF7F69-5E25-420E-8966-AC8C80F7EE3E}" destId="{E490B3EA-821E-4860-B1E6-B53897B82A7A}" srcOrd="4" destOrd="0" presId="urn:microsoft.com/office/officeart/2008/layout/VerticalCurvedList"/>
    <dgm:cxn modelId="{C01EFCA7-D7D8-4FC5-8BD2-F178D23E8E50}" type="presParOf" srcId="{E490B3EA-821E-4860-B1E6-B53897B82A7A}" destId="{6A9F0D86-B86E-4292-95B0-662F5104A729}" srcOrd="0" destOrd="0" presId="urn:microsoft.com/office/officeart/2008/layout/VerticalCurvedList"/>
    <dgm:cxn modelId="{FACB64AB-A78D-4764-86E1-2E8718981A03}" type="presParOf" srcId="{07DF7F69-5E25-420E-8966-AC8C80F7EE3E}" destId="{DFA7586A-AAC4-4301-B365-114016A444E1}" srcOrd="5" destOrd="0" presId="urn:microsoft.com/office/officeart/2008/layout/VerticalCurvedList"/>
    <dgm:cxn modelId="{846652AA-2B41-4C19-A30C-7C4F23B38B15}" type="presParOf" srcId="{07DF7F69-5E25-420E-8966-AC8C80F7EE3E}" destId="{EA5ECCFE-9496-4AE1-A6A2-BD54668D2DB0}" srcOrd="6" destOrd="0" presId="urn:microsoft.com/office/officeart/2008/layout/VerticalCurvedList"/>
    <dgm:cxn modelId="{A9EF1148-90EC-4F62-82DD-DAD4D399B533}" type="presParOf" srcId="{EA5ECCFE-9496-4AE1-A6A2-BD54668D2DB0}" destId="{8404BBCD-5860-47BD-8110-C4E8F50F6C9F}" srcOrd="0" destOrd="0" presId="urn:microsoft.com/office/officeart/2008/layout/VerticalCurvedList"/>
    <dgm:cxn modelId="{EBD52C79-5805-445E-A210-DE6F67F97136}" type="presParOf" srcId="{07DF7F69-5E25-420E-8966-AC8C80F7EE3E}" destId="{59C4CA25-3560-41D9-90D7-04C926CFE9C8}" srcOrd="7" destOrd="0" presId="urn:microsoft.com/office/officeart/2008/layout/VerticalCurvedList"/>
    <dgm:cxn modelId="{88648EB4-594D-4CB2-88CD-7FF9FF81885C}" type="presParOf" srcId="{07DF7F69-5E25-420E-8966-AC8C80F7EE3E}" destId="{F29E69CA-68D6-472E-B767-4BB879908D66}" srcOrd="8" destOrd="0" presId="urn:microsoft.com/office/officeart/2008/layout/VerticalCurvedList"/>
    <dgm:cxn modelId="{59496B13-1F34-4D99-969F-B1BD219F4C58}" type="presParOf" srcId="{F29E69CA-68D6-472E-B767-4BB879908D66}" destId="{C24B6595-6342-4CED-8CDC-FE641F54B9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2045A-742B-4903-A3D7-07D6F444DEDD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BB877BE7-4FDB-4A70-BC5A-99130E918DC4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Машинно-залежні (низького рівня)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F1124-3D7B-4477-B258-C2217503091A}" type="parTrans" cxnId="{CF58BFCB-6EFE-4FD5-BB62-30B46F87763E}">
      <dgm:prSet/>
      <dgm:spPr/>
      <dgm:t>
        <a:bodyPr/>
        <a:lstStyle/>
        <a:p>
          <a:endParaRPr lang="uk-UA"/>
        </a:p>
      </dgm:t>
    </dgm:pt>
    <dgm:pt modelId="{77A8332F-B976-4A4E-911E-D695377BC13E}" type="sibTrans" cxnId="{CF58BFCB-6EFE-4FD5-BB62-30B46F87763E}">
      <dgm:prSet/>
      <dgm:spPr/>
      <dgm:t>
        <a:bodyPr/>
        <a:lstStyle/>
        <a:p>
          <a:endParaRPr lang="uk-UA"/>
        </a:p>
      </dgm:t>
    </dgm:pt>
    <dgm:pt modelId="{AF257278-1D73-4C6D-9C40-F9EA0C9C90B7}">
      <dgm:prSet phldrT="[Текст]" custT="1"/>
      <dgm:spPr/>
      <dgm:t>
        <a:bodyPr/>
        <a:lstStyle/>
        <a:p>
          <a:pPr algn="ctr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Машинні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3C5C6-9854-4325-B5BA-236667FD15F7}" type="parTrans" cxnId="{B33CC88E-5491-4F1D-B2FF-4B35B4A07BA5}">
      <dgm:prSet/>
      <dgm:spPr/>
      <dgm:t>
        <a:bodyPr/>
        <a:lstStyle/>
        <a:p>
          <a:endParaRPr lang="uk-UA"/>
        </a:p>
      </dgm:t>
    </dgm:pt>
    <dgm:pt modelId="{BA37B73B-2655-4173-9BAD-4D4C2ABF3324}" type="sibTrans" cxnId="{B33CC88E-5491-4F1D-B2FF-4B35B4A07BA5}">
      <dgm:prSet/>
      <dgm:spPr/>
      <dgm:t>
        <a:bodyPr/>
        <a:lstStyle/>
        <a:p>
          <a:endParaRPr lang="uk-UA"/>
        </a:p>
      </dgm:t>
    </dgm:pt>
    <dgm:pt modelId="{ACA31A42-70C4-4EE9-865A-D9271647D33B}">
      <dgm:prSet phldrT="[Текст]" custT="1"/>
      <dgm:spPr/>
      <dgm:t>
        <a:bodyPr/>
        <a:lstStyle/>
        <a:p>
          <a:pPr algn="ctr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Універсальні мови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616BB-D256-4F9E-BB5F-D389E9185608}" type="parTrans" cxnId="{224E3A04-23EB-4CED-BF58-64270B2E4342}">
      <dgm:prSet/>
      <dgm:spPr/>
      <dgm:t>
        <a:bodyPr/>
        <a:lstStyle/>
        <a:p>
          <a:endParaRPr lang="uk-UA"/>
        </a:p>
      </dgm:t>
    </dgm:pt>
    <dgm:pt modelId="{BF2E25D0-C3AF-4B95-B977-38DF1CF98CC9}" type="sibTrans" cxnId="{224E3A04-23EB-4CED-BF58-64270B2E4342}">
      <dgm:prSet/>
      <dgm:spPr/>
      <dgm:t>
        <a:bodyPr/>
        <a:lstStyle/>
        <a:p>
          <a:endParaRPr lang="uk-UA"/>
        </a:p>
      </dgm:t>
    </dgm:pt>
    <dgm:pt modelId="{3E691F88-4F4E-4515-862F-8CF726152127}">
      <dgm:prSet custT="1"/>
      <dgm:spPr/>
      <dgm:t>
        <a:bodyPr/>
        <a:lstStyle/>
        <a:p>
          <a:pPr algn="ctr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Асамблер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535E1-8D29-43B7-8515-1903C87C789F}" type="parTrans" cxnId="{5E8A2C71-C56E-4F36-972B-4AD0728F4B28}">
      <dgm:prSet/>
      <dgm:spPr/>
      <dgm:t>
        <a:bodyPr/>
        <a:lstStyle/>
        <a:p>
          <a:endParaRPr lang="uk-UA"/>
        </a:p>
      </dgm:t>
    </dgm:pt>
    <dgm:pt modelId="{9FE45B00-E5C0-42EE-B72E-0A7D491D9279}" type="sibTrans" cxnId="{5E8A2C71-C56E-4F36-972B-4AD0728F4B28}">
      <dgm:prSet/>
      <dgm:spPr/>
      <dgm:t>
        <a:bodyPr/>
        <a:lstStyle/>
        <a:p>
          <a:endParaRPr lang="uk-UA"/>
        </a:p>
      </dgm:t>
    </dgm:pt>
    <dgm:pt modelId="{8D1795A5-76FE-4828-99D7-7E66ADE56AB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Машинно-незалежні (високого рівня)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EAC78-42EC-4335-9D18-665984CB253C}" type="sibTrans" cxnId="{331637EC-2D79-4219-9A8F-75EEC9002719}">
      <dgm:prSet/>
      <dgm:spPr/>
      <dgm:t>
        <a:bodyPr/>
        <a:lstStyle/>
        <a:p>
          <a:endParaRPr lang="uk-UA"/>
        </a:p>
      </dgm:t>
    </dgm:pt>
    <dgm:pt modelId="{7D3654C6-83F9-40C1-BA8F-E41CE581B474}" type="parTrans" cxnId="{331637EC-2D79-4219-9A8F-75EEC9002719}">
      <dgm:prSet/>
      <dgm:spPr/>
      <dgm:t>
        <a:bodyPr/>
        <a:lstStyle/>
        <a:p>
          <a:endParaRPr lang="uk-UA"/>
        </a:p>
      </dgm:t>
    </dgm:pt>
    <dgm:pt modelId="{934F6A27-6D1D-4257-9E05-A18BDAE0CE79}">
      <dgm:prSet custT="1"/>
      <dgm:spPr/>
      <dgm:t>
        <a:bodyPr/>
        <a:lstStyle/>
        <a:p>
          <a:pPr algn="ctr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Спеціалізовані мови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B876B-EC1B-4728-B8C8-DF5A23FC909F}" type="parTrans" cxnId="{96D5239E-6280-4AEE-A207-2DDD0BE5B447}">
      <dgm:prSet/>
      <dgm:spPr/>
      <dgm:t>
        <a:bodyPr/>
        <a:lstStyle/>
        <a:p>
          <a:endParaRPr lang="uk-UA"/>
        </a:p>
      </dgm:t>
    </dgm:pt>
    <dgm:pt modelId="{7E76D3FE-8CEF-4CDA-A95A-A24FACF14883}" type="sibTrans" cxnId="{96D5239E-6280-4AEE-A207-2DDD0BE5B447}">
      <dgm:prSet/>
      <dgm:spPr/>
      <dgm:t>
        <a:bodyPr/>
        <a:lstStyle/>
        <a:p>
          <a:endParaRPr lang="uk-UA"/>
        </a:p>
      </dgm:t>
    </dgm:pt>
    <dgm:pt modelId="{0590F190-4092-4B46-9EA3-CD265B563B81}" type="pres">
      <dgm:prSet presAssocID="{8092045A-742B-4903-A3D7-07D6F444DED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1AB554D9-791F-4E44-BBE4-E2BA95E3F8EC}" type="pres">
      <dgm:prSet presAssocID="{BB877BE7-4FDB-4A70-BC5A-99130E918DC4}" presName="posSpace" presStyleCnt="0"/>
      <dgm:spPr/>
    </dgm:pt>
    <dgm:pt modelId="{7BCC7C0F-3066-4931-AA54-C5BBAABBC822}" type="pres">
      <dgm:prSet presAssocID="{BB877BE7-4FDB-4A70-BC5A-99130E918DC4}" presName="vertFlow" presStyleCnt="0"/>
      <dgm:spPr/>
    </dgm:pt>
    <dgm:pt modelId="{4B48229F-D42A-472A-B84E-9DE505AA18D1}" type="pres">
      <dgm:prSet presAssocID="{BB877BE7-4FDB-4A70-BC5A-99130E918DC4}" presName="topSpace" presStyleCnt="0"/>
      <dgm:spPr/>
    </dgm:pt>
    <dgm:pt modelId="{DDB7F5F4-ED6A-4039-B886-01145AB9B242}" type="pres">
      <dgm:prSet presAssocID="{BB877BE7-4FDB-4A70-BC5A-99130E918DC4}" presName="firstComp" presStyleCnt="0"/>
      <dgm:spPr/>
    </dgm:pt>
    <dgm:pt modelId="{11F1AA03-1D2C-4E2F-9F93-551F5CE69B8D}" type="pres">
      <dgm:prSet presAssocID="{BB877BE7-4FDB-4A70-BC5A-99130E918DC4}" presName="firstChild" presStyleLbl="bgAccFollowNode1" presStyleIdx="0" presStyleCnt="4"/>
      <dgm:spPr/>
      <dgm:t>
        <a:bodyPr/>
        <a:lstStyle/>
        <a:p>
          <a:endParaRPr lang="uk-UA"/>
        </a:p>
      </dgm:t>
    </dgm:pt>
    <dgm:pt modelId="{AA16E891-FD6E-44B4-8A72-AFD122B444E9}" type="pres">
      <dgm:prSet presAssocID="{BB877BE7-4FDB-4A70-BC5A-99130E918DC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25981F-A533-4FE5-85AC-A28F4F049FFE}" type="pres">
      <dgm:prSet presAssocID="{3E691F88-4F4E-4515-862F-8CF726152127}" presName="comp" presStyleCnt="0"/>
      <dgm:spPr/>
    </dgm:pt>
    <dgm:pt modelId="{61E59D0D-A964-43AF-83DA-EF742C959929}" type="pres">
      <dgm:prSet presAssocID="{3E691F88-4F4E-4515-862F-8CF726152127}" presName="child" presStyleLbl="bgAccFollowNode1" presStyleIdx="1" presStyleCnt="4"/>
      <dgm:spPr/>
      <dgm:t>
        <a:bodyPr/>
        <a:lstStyle/>
        <a:p>
          <a:endParaRPr lang="uk-UA"/>
        </a:p>
      </dgm:t>
    </dgm:pt>
    <dgm:pt modelId="{857A26F8-9FB8-427D-8256-E070294FA70F}" type="pres">
      <dgm:prSet presAssocID="{3E691F88-4F4E-4515-862F-8CF72615212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3C67C7-DEEC-42F9-A456-F2C3A193AB05}" type="pres">
      <dgm:prSet presAssocID="{BB877BE7-4FDB-4A70-BC5A-99130E918DC4}" presName="negSpace" presStyleCnt="0"/>
      <dgm:spPr/>
    </dgm:pt>
    <dgm:pt modelId="{847BE406-D2A1-46E0-A21F-38144265FF3C}" type="pres">
      <dgm:prSet presAssocID="{BB877BE7-4FDB-4A70-BC5A-99130E918DC4}" presName="circle" presStyleLbl="node1" presStyleIdx="0" presStyleCnt="2"/>
      <dgm:spPr/>
      <dgm:t>
        <a:bodyPr/>
        <a:lstStyle/>
        <a:p>
          <a:endParaRPr lang="uk-UA"/>
        </a:p>
      </dgm:t>
    </dgm:pt>
    <dgm:pt modelId="{85FD8399-6758-4469-97B8-7188FC591819}" type="pres">
      <dgm:prSet presAssocID="{77A8332F-B976-4A4E-911E-D695377BC13E}" presName="transSpace" presStyleCnt="0"/>
      <dgm:spPr/>
    </dgm:pt>
    <dgm:pt modelId="{F9D5FACC-D8D5-422E-B3CF-582B77BE5BCA}" type="pres">
      <dgm:prSet presAssocID="{8D1795A5-76FE-4828-99D7-7E66ADE56ABE}" presName="posSpace" presStyleCnt="0"/>
      <dgm:spPr/>
    </dgm:pt>
    <dgm:pt modelId="{66CB570E-931E-4F44-BA6D-5278D9827FAD}" type="pres">
      <dgm:prSet presAssocID="{8D1795A5-76FE-4828-99D7-7E66ADE56ABE}" presName="vertFlow" presStyleCnt="0"/>
      <dgm:spPr/>
    </dgm:pt>
    <dgm:pt modelId="{3FF24FBF-B2ED-4B38-B6B9-B1E08D39DE7C}" type="pres">
      <dgm:prSet presAssocID="{8D1795A5-76FE-4828-99D7-7E66ADE56ABE}" presName="topSpace" presStyleCnt="0"/>
      <dgm:spPr/>
    </dgm:pt>
    <dgm:pt modelId="{FACB2759-7C74-432F-ACFF-AF1B9589C745}" type="pres">
      <dgm:prSet presAssocID="{8D1795A5-76FE-4828-99D7-7E66ADE56ABE}" presName="firstComp" presStyleCnt="0"/>
      <dgm:spPr/>
    </dgm:pt>
    <dgm:pt modelId="{70C83941-1D22-4D4D-A7A0-6E294000223F}" type="pres">
      <dgm:prSet presAssocID="{8D1795A5-76FE-4828-99D7-7E66ADE56ABE}" presName="firstChild" presStyleLbl="bgAccFollowNode1" presStyleIdx="2" presStyleCnt="4"/>
      <dgm:spPr/>
      <dgm:t>
        <a:bodyPr/>
        <a:lstStyle/>
        <a:p>
          <a:endParaRPr lang="uk-UA"/>
        </a:p>
      </dgm:t>
    </dgm:pt>
    <dgm:pt modelId="{443801F1-2219-4F97-B567-E24D797DB81B}" type="pres">
      <dgm:prSet presAssocID="{8D1795A5-76FE-4828-99D7-7E66ADE56AB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53B75A-AA8D-442B-B3FC-1F8F99E07260}" type="pres">
      <dgm:prSet presAssocID="{934F6A27-6D1D-4257-9E05-A18BDAE0CE79}" presName="comp" presStyleCnt="0"/>
      <dgm:spPr/>
    </dgm:pt>
    <dgm:pt modelId="{0F955F83-F9CE-4895-A3CB-3FC4EAB4637C}" type="pres">
      <dgm:prSet presAssocID="{934F6A27-6D1D-4257-9E05-A18BDAE0CE79}" presName="child" presStyleLbl="bgAccFollowNode1" presStyleIdx="3" presStyleCnt="4"/>
      <dgm:spPr/>
      <dgm:t>
        <a:bodyPr/>
        <a:lstStyle/>
        <a:p>
          <a:endParaRPr lang="uk-UA"/>
        </a:p>
      </dgm:t>
    </dgm:pt>
    <dgm:pt modelId="{DDC6388D-4371-4007-942E-8A5586B64547}" type="pres">
      <dgm:prSet presAssocID="{934F6A27-6D1D-4257-9E05-A18BDAE0CE7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9C7899-673C-4D33-8134-EAA7262305FF}" type="pres">
      <dgm:prSet presAssocID="{8D1795A5-76FE-4828-99D7-7E66ADE56ABE}" presName="negSpace" presStyleCnt="0"/>
      <dgm:spPr/>
    </dgm:pt>
    <dgm:pt modelId="{D38FE50D-8E39-4700-B6CC-81B5AAABD6F2}" type="pres">
      <dgm:prSet presAssocID="{8D1795A5-76FE-4828-99D7-7E66ADE56ABE}" presName="circle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9388898D-2A7E-409D-8FFC-91CC1929E721}" type="presOf" srcId="{934F6A27-6D1D-4257-9E05-A18BDAE0CE79}" destId="{0F955F83-F9CE-4895-A3CB-3FC4EAB4637C}" srcOrd="0" destOrd="0" presId="urn:microsoft.com/office/officeart/2005/8/layout/hList9"/>
    <dgm:cxn modelId="{A102CAE8-E516-4846-BD9A-EC98E76200A7}" type="presOf" srcId="{3E691F88-4F4E-4515-862F-8CF726152127}" destId="{857A26F8-9FB8-427D-8256-E070294FA70F}" srcOrd="1" destOrd="0" presId="urn:microsoft.com/office/officeart/2005/8/layout/hList9"/>
    <dgm:cxn modelId="{B33CC88E-5491-4F1D-B2FF-4B35B4A07BA5}" srcId="{BB877BE7-4FDB-4A70-BC5A-99130E918DC4}" destId="{AF257278-1D73-4C6D-9C40-F9EA0C9C90B7}" srcOrd="0" destOrd="0" parTransId="{72D3C5C6-9854-4325-B5BA-236667FD15F7}" sibTransId="{BA37B73B-2655-4173-9BAD-4D4C2ABF3324}"/>
    <dgm:cxn modelId="{CA65A589-5521-422A-B15F-3221F7A1EB1C}" type="presOf" srcId="{ACA31A42-70C4-4EE9-865A-D9271647D33B}" destId="{443801F1-2219-4F97-B567-E24D797DB81B}" srcOrd="1" destOrd="0" presId="urn:microsoft.com/office/officeart/2005/8/layout/hList9"/>
    <dgm:cxn modelId="{9D9DBA44-B250-4D5C-BD04-99B902694037}" type="presOf" srcId="{ACA31A42-70C4-4EE9-865A-D9271647D33B}" destId="{70C83941-1D22-4D4D-A7A0-6E294000223F}" srcOrd="0" destOrd="0" presId="urn:microsoft.com/office/officeart/2005/8/layout/hList9"/>
    <dgm:cxn modelId="{224E3A04-23EB-4CED-BF58-64270B2E4342}" srcId="{8D1795A5-76FE-4828-99D7-7E66ADE56ABE}" destId="{ACA31A42-70C4-4EE9-865A-D9271647D33B}" srcOrd="0" destOrd="0" parTransId="{039616BB-D256-4F9E-BB5F-D389E9185608}" sibTransId="{BF2E25D0-C3AF-4B95-B977-38DF1CF98CC9}"/>
    <dgm:cxn modelId="{62E8A97F-5A31-419E-ACA7-18CC2026A7DB}" type="presOf" srcId="{934F6A27-6D1D-4257-9E05-A18BDAE0CE79}" destId="{DDC6388D-4371-4007-942E-8A5586B64547}" srcOrd="1" destOrd="0" presId="urn:microsoft.com/office/officeart/2005/8/layout/hList9"/>
    <dgm:cxn modelId="{331637EC-2D79-4219-9A8F-75EEC9002719}" srcId="{8092045A-742B-4903-A3D7-07D6F444DEDD}" destId="{8D1795A5-76FE-4828-99D7-7E66ADE56ABE}" srcOrd="1" destOrd="0" parTransId="{7D3654C6-83F9-40C1-BA8F-E41CE581B474}" sibTransId="{DB8EAC78-42EC-4335-9D18-665984CB253C}"/>
    <dgm:cxn modelId="{CF58BFCB-6EFE-4FD5-BB62-30B46F87763E}" srcId="{8092045A-742B-4903-A3D7-07D6F444DEDD}" destId="{BB877BE7-4FDB-4A70-BC5A-99130E918DC4}" srcOrd="0" destOrd="0" parTransId="{5EBF1124-3D7B-4477-B258-C2217503091A}" sibTransId="{77A8332F-B976-4A4E-911E-D695377BC13E}"/>
    <dgm:cxn modelId="{6324D648-007C-49F8-ACCA-ACC1842D902B}" type="presOf" srcId="{3E691F88-4F4E-4515-862F-8CF726152127}" destId="{61E59D0D-A964-43AF-83DA-EF742C959929}" srcOrd="0" destOrd="0" presId="urn:microsoft.com/office/officeart/2005/8/layout/hList9"/>
    <dgm:cxn modelId="{4BDE060C-44B3-44F9-8A95-534B8CE7A7C0}" type="presOf" srcId="{AF257278-1D73-4C6D-9C40-F9EA0C9C90B7}" destId="{AA16E891-FD6E-44B4-8A72-AFD122B444E9}" srcOrd="1" destOrd="0" presId="urn:microsoft.com/office/officeart/2005/8/layout/hList9"/>
    <dgm:cxn modelId="{6D9D1A70-151A-487E-AC02-A7D308AC493F}" type="presOf" srcId="{BB877BE7-4FDB-4A70-BC5A-99130E918DC4}" destId="{847BE406-D2A1-46E0-A21F-38144265FF3C}" srcOrd="0" destOrd="0" presId="urn:microsoft.com/office/officeart/2005/8/layout/hList9"/>
    <dgm:cxn modelId="{240D79D6-0521-4D40-8FA5-15024E31D9DD}" type="presOf" srcId="{8092045A-742B-4903-A3D7-07D6F444DEDD}" destId="{0590F190-4092-4B46-9EA3-CD265B563B81}" srcOrd="0" destOrd="0" presId="urn:microsoft.com/office/officeart/2005/8/layout/hList9"/>
    <dgm:cxn modelId="{636E2BAE-0B6B-438E-912D-0542C57A0E0E}" type="presOf" srcId="{AF257278-1D73-4C6D-9C40-F9EA0C9C90B7}" destId="{11F1AA03-1D2C-4E2F-9F93-551F5CE69B8D}" srcOrd="0" destOrd="0" presId="urn:microsoft.com/office/officeart/2005/8/layout/hList9"/>
    <dgm:cxn modelId="{2CF3A027-F5FC-4064-A94E-2389E3B6A880}" type="presOf" srcId="{8D1795A5-76FE-4828-99D7-7E66ADE56ABE}" destId="{D38FE50D-8E39-4700-B6CC-81B5AAABD6F2}" srcOrd="0" destOrd="0" presId="urn:microsoft.com/office/officeart/2005/8/layout/hList9"/>
    <dgm:cxn modelId="{5E8A2C71-C56E-4F36-972B-4AD0728F4B28}" srcId="{BB877BE7-4FDB-4A70-BC5A-99130E918DC4}" destId="{3E691F88-4F4E-4515-862F-8CF726152127}" srcOrd="1" destOrd="0" parTransId="{634535E1-8D29-43B7-8515-1903C87C789F}" sibTransId="{9FE45B00-E5C0-42EE-B72E-0A7D491D9279}"/>
    <dgm:cxn modelId="{96D5239E-6280-4AEE-A207-2DDD0BE5B447}" srcId="{8D1795A5-76FE-4828-99D7-7E66ADE56ABE}" destId="{934F6A27-6D1D-4257-9E05-A18BDAE0CE79}" srcOrd="1" destOrd="0" parTransId="{E97B876B-EC1B-4728-B8C8-DF5A23FC909F}" sibTransId="{7E76D3FE-8CEF-4CDA-A95A-A24FACF14883}"/>
    <dgm:cxn modelId="{44DE65ED-472E-4B29-9FEC-2CE97D395D7E}" type="presParOf" srcId="{0590F190-4092-4B46-9EA3-CD265B563B81}" destId="{1AB554D9-791F-4E44-BBE4-E2BA95E3F8EC}" srcOrd="0" destOrd="0" presId="urn:microsoft.com/office/officeart/2005/8/layout/hList9"/>
    <dgm:cxn modelId="{1BCF265A-E751-40F4-9847-E426747A4CD3}" type="presParOf" srcId="{0590F190-4092-4B46-9EA3-CD265B563B81}" destId="{7BCC7C0F-3066-4931-AA54-C5BBAABBC822}" srcOrd="1" destOrd="0" presId="urn:microsoft.com/office/officeart/2005/8/layout/hList9"/>
    <dgm:cxn modelId="{8E31CCD8-9BB4-4E54-A088-ECFD68AF762E}" type="presParOf" srcId="{7BCC7C0F-3066-4931-AA54-C5BBAABBC822}" destId="{4B48229F-D42A-472A-B84E-9DE505AA18D1}" srcOrd="0" destOrd="0" presId="urn:microsoft.com/office/officeart/2005/8/layout/hList9"/>
    <dgm:cxn modelId="{41CD3BC4-0DF7-42BD-A780-1D77984400FF}" type="presParOf" srcId="{7BCC7C0F-3066-4931-AA54-C5BBAABBC822}" destId="{DDB7F5F4-ED6A-4039-B886-01145AB9B242}" srcOrd="1" destOrd="0" presId="urn:microsoft.com/office/officeart/2005/8/layout/hList9"/>
    <dgm:cxn modelId="{BCBD0F4B-CF3A-4CC6-A028-A7650F961D5B}" type="presParOf" srcId="{DDB7F5F4-ED6A-4039-B886-01145AB9B242}" destId="{11F1AA03-1D2C-4E2F-9F93-551F5CE69B8D}" srcOrd="0" destOrd="0" presId="urn:microsoft.com/office/officeart/2005/8/layout/hList9"/>
    <dgm:cxn modelId="{31EA4C56-4A23-4FDB-929B-13F6CC588075}" type="presParOf" srcId="{DDB7F5F4-ED6A-4039-B886-01145AB9B242}" destId="{AA16E891-FD6E-44B4-8A72-AFD122B444E9}" srcOrd="1" destOrd="0" presId="urn:microsoft.com/office/officeart/2005/8/layout/hList9"/>
    <dgm:cxn modelId="{1DAD6BCA-6AF3-4ACA-A417-750EEFD9780C}" type="presParOf" srcId="{7BCC7C0F-3066-4931-AA54-C5BBAABBC822}" destId="{2A25981F-A533-4FE5-85AC-A28F4F049FFE}" srcOrd="2" destOrd="0" presId="urn:microsoft.com/office/officeart/2005/8/layout/hList9"/>
    <dgm:cxn modelId="{FF496193-491B-4D12-8396-556DBC037FC7}" type="presParOf" srcId="{2A25981F-A533-4FE5-85AC-A28F4F049FFE}" destId="{61E59D0D-A964-43AF-83DA-EF742C959929}" srcOrd="0" destOrd="0" presId="urn:microsoft.com/office/officeart/2005/8/layout/hList9"/>
    <dgm:cxn modelId="{1AD912F2-A9EA-446D-9C7C-07A39BEA6171}" type="presParOf" srcId="{2A25981F-A533-4FE5-85AC-A28F4F049FFE}" destId="{857A26F8-9FB8-427D-8256-E070294FA70F}" srcOrd="1" destOrd="0" presId="urn:microsoft.com/office/officeart/2005/8/layout/hList9"/>
    <dgm:cxn modelId="{2A50C101-7A58-4A9C-8238-606A22E98C88}" type="presParOf" srcId="{0590F190-4092-4B46-9EA3-CD265B563B81}" destId="{9E3C67C7-DEEC-42F9-A456-F2C3A193AB05}" srcOrd="2" destOrd="0" presId="urn:microsoft.com/office/officeart/2005/8/layout/hList9"/>
    <dgm:cxn modelId="{96FB035F-217A-4DA4-8BA0-ABB497545EE7}" type="presParOf" srcId="{0590F190-4092-4B46-9EA3-CD265B563B81}" destId="{847BE406-D2A1-46E0-A21F-38144265FF3C}" srcOrd="3" destOrd="0" presId="urn:microsoft.com/office/officeart/2005/8/layout/hList9"/>
    <dgm:cxn modelId="{6FC43153-3F71-4FD1-9C30-9F821B9112FC}" type="presParOf" srcId="{0590F190-4092-4B46-9EA3-CD265B563B81}" destId="{85FD8399-6758-4469-97B8-7188FC591819}" srcOrd="4" destOrd="0" presId="urn:microsoft.com/office/officeart/2005/8/layout/hList9"/>
    <dgm:cxn modelId="{8C0466C8-A90A-4C11-BEA4-B3148DABDB74}" type="presParOf" srcId="{0590F190-4092-4B46-9EA3-CD265B563B81}" destId="{F9D5FACC-D8D5-422E-B3CF-582B77BE5BCA}" srcOrd="5" destOrd="0" presId="urn:microsoft.com/office/officeart/2005/8/layout/hList9"/>
    <dgm:cxn modelId="{0393F4A0-E948-414E-B54C-595280E0E91B}" type="presParOf" srcId="{0590F190-4092-4B46-9EA3-CD265B563B81}" destId="{66CB570E-931E-4F44-BA6D-5278D9827FAD}" srcOrd="6" destOrd="0" presId="urn:microsoft.com/office/officeart/2005/8/layout/hList9"/>
    <dgm:cxn modelId="{8CDD0902-35D3-40AC-A93F-4F4D0AA683D4}" type="presParOf" srcId="{66CB570E-931E-4F44-BA6D-5278D9827FAD}" destId="{3FF24FBF-B2ED-4B38-B6B9-B1E08D39DE7C}" srcOrd="0" destOrd="0" presId="urn:microsoft.com/office/officeart/2005/8/layout/hList9"/>
    <dgm:cxn modelId="{ADE9B7E9-C598-4E08-B699-73B8E0BF67D7}" type="presParOf" srcId="{66CB570E-931E-4F44-BA6D-5278D9827FAD}" destId="{FACB2759-7C74-432F-ACFF-AF1B9589C745}" srcOrd="1" destOrd="0" presId="urn:microsoft.com/office/officeart/2005/8/layout/hList9"/>
    <dgm:cxn modelId="{5A758733-5209-4EC0-BA98-616FA2AFBAD7}" type="presParOf" srcId="{FACB2759-7C74-432F-ACFF-AF1B9589C745}" destId="{70C83941-1D22-4D4D-A7A0-6E294000223F}" srcOrd="0" destOrd="0" presId="urn:microsoft.com/office/officeart/2005/8/layout/hList9"/>
    <dgm:cxn modelId="{666598FB-DC49-4B12-B159-FFD17A0BB7A6}" type="presParOf" srcId="{FACB2759-7C74-432F-ACFF-AF1B9589C745}" destId="{443801F1-2219-4F97-B567-E24D797DB81B}" srcOrd="1" destOrd="0" presId="urn:microsoft.com/office/officeart/2005/8/layout/hList9"/>
    <dgm:cxn modelId="{F5F11102-9F2C-435B-8807-EE6B75139FEF}" type="presParOf" srcId="{66CB570E-931E-4F44-BA6D-5278D9827FAD}" destId="{D653B75A-AA8D-442B-B3FC-1F8F99E07260}" srcOrd="2" destOrd="0" presId="urn:microsoft.com/office/officeart/2005/8/layout/hList9"/>
    <dgm:cxn modelId="{C1A8E882-93AE-4B20-B59A-0B993DF88F13}" type="presParOf" srcId="{D653B75A-AA8D-442B-B3FC-1F8F99E07260}" destId="{0F955F83-F9CE-4895-A3CB-3FC4EAB4637C}" srcOrd="0" destOrd="0" presId="urn:microsoft.com/office/officeart/2005/8/layout/hList9"/>
    <dgm:cxn modelId="{54F552E5-B8FA-4766-8374-F00B7672661E}" type="presParOf" srcId="{D653B75A-AA8D-442B-B3FC-1F8F99E07260}" destId="{DDC6388D-4371-4007-942E-8A5586B64547}" srcOrd="1" destOrd="0" presId="urn:microsoft.com/office/officeart/2005/8/layout/hList9"/>
    <dgm:cxn modelId="{91D98583-C7C1-44FE-8A8C-29D660F6E5FA}" type="presParOf" srcId="{0590F190-4092-4B46-9EA3-CD265B563B81}" destId="{609C7899-673C-4D33-8134-EAA7262305FF}" srcOrd="7" destOrd="0" presId="urn:microsoft.com/office/officeart/2005/8/layout/hList9"/>
    <dgm:cxn modelId="{5D4DA9F5-1E05-4535-AB5E-60EDA841F973}" type="presParOf" srcId="{0590F190-4092-4B46-9EA3-CD265B563B81}" destId="{D38FE50D-8E39-4700-B6CC-81B5AAABD6F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DE2A54-F8C5-42BF-AB0D-C77AEED61B7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DEA396B-4B4E-478E-A52A-545EF0107F47}">
      <dgm:prSet phldrT="[Текст]" custT="1"/>
      <dgm:spPr/>
      <dgm:t>
        <a:bodyPr/>
        <a:lstStyle/>
        <a:p>
          <a:pPr algn="ctr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характеризується ясним синтаксисом 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D0144-26A3-4020-985B-4FE1624A617E}" type="parTrans" cxnId="{B1465EEC-4510-4BA9-9D0F-B1B195E3E89A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86245-0701-431D-82F7-6D6B1422F42A}" type="sibTrans" cxnId="{B1465EEC-4510-4BA9-9D0F-B1B195E3E89A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FFBC-BC82-48EC-996D-9D5E16D47D71}">
      <dgm:prSet custT="1"/>
      <dgm:spPr/>
      <dgm:t>
        <a:bodyPr/>
        <a:lstStyle/>
        <a:p>
          <a:pPr algn="ctr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-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повноцінна, універсальна мова програмування 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B83D9-F82E-4D26-99A5-28196E464953}" type="parTrans" cxnId="{318FF3E6-4AFD-4652-85ED-9C9E08A83D9A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9F52B-ABD6-4AE9-B344-BF5E82EEFC64}" type="sibTrans" cxnId="{318FF3E6-4AFD-4652-85ED-9C9E08A83D9A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2076-7BC3-4395-AECB-C7354C545FFF}">
      <dgm:prSet custT="1"/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Підтримує об'єктно-орієнтоване програмування (насправді вона і розроблялася як об'єктно-орієнтована мова)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86EAF-DA79-4A3F-B2BD-4FC2327B2003}" type="parTrans" cxnId="{A698CADD-E731-43FE-8280-899F686C5EA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E5595-A676-435B-9D20-0580965E0801}" type="sibTrans" cxnId="{A698CADD-E731-43FE-8280-899F686C5EA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77CDA-58CF-45AF-8EBF-76537CAF91B5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Читати код на цій мові програмування досить легко, тому що в ньому мало допоміжних елементів, а правила мови змушують програмістів робити відступи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FE244-12B9-4558-AD8A-BB8B3A6DD3F7}" type="parTrans" cxnId="{CBDD3071-56F8-4438-8DA1-90A3D35C0A5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DBEA7-482F-4E0A-8FC5-FC3A2160E464}" type="sibTrans" cxnId="{CBDD3071-56F8-4438-8DA1-90A3D35C0A5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1FB79-D8D4-4ED8-B5EF-8CF8FC7144B6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Добре оформлений текст з малою кількістю відволікаючих елементів читати і розуміти легше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C2708-7809-4011-BACF-D01F119D43B3}" type="parTrans" cxnId="{0CDEC342-6A52-46C1-B6C7-BA6E83CEA673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F0C1A-D262-4A47-8319-36F21964FB0C}" type="sibTrans" cxnId="{0CDEC342-6A52-46C1-B6C7-BA6E83CEA673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70D91-D1CE-48CF-8B05-602D6DCC0D63}" type="pres">
      <dgm:prSet presAssocID="{9DDE2A54-F8C5-42BF-AB0D-C77AEED61B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D9A4E0-791A-4CD8-8F30-49FC5BD97F0A}" type="pres">
      <dgm:prSet presAssocID="{6DEA396B-4B4E-478E-A52A-545EF0107F47}" presName="parentLin" presStyleCnt="0"/>
      <dgm:spPr/>
    </dgm:pt>
    <dgm:pt modelId="{07D14440-918D-4558-B5B4-909675E6BBFC}" type="pres">
      <dgm:prSet presAssocID="{6DEA396B-4B4E-478E-A52A-545EF0107F4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A341C523-4D74-4A3E-9819-3AB0E2ADCC22}" type="pres">
      <dgm:prSet presAssocID="{6DEA396B-4B4E-478E-A52A-545EF0107F47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C9C1C9-4B00-4007-ACFD-85B6F47B986F}" type="pres">
      <dgm:prSet presAssocID="{6DEA396B-4B4E-478E-A52A-545EF0107F47}" presName="negativeSpace" presStyleCnt="0"/>
      <dgm:spPr/>
    </dgm:pt>
    <dgm:pt modelId="{F1B54B69-902A-4911-88FD-296695105C4E}" type="pres">
      <dgm:prSet presAssocID="{6DEA396B-4B4E-478E-A52A-545EF0107F47}" presName="childText" presStyleLbl="conFgAcc1" presStyleIdx="0" presStyleCnt="5">
        <dgm:presLayoutVars>
          <dgm:bulletEnabled val="1"/>
        </dgm:presLayoutVars>
      </dgm:prSet>
      <dgm:spPr/>
    </dgm:pt>
    <dgm:pt modelId="{79681386-51A7-4866-88FD-9DFA0A900500}" type="pres">
      <dgm:prSet presAssocID="{64C86245-0701-431D-82F7-6D6B1422F42A}" presName="spaceBetweenRectangles" presStyleCnt="0"/>
      <dgm:spPr/>
    </dgm:pt>
    <dgm:pt modelId="{AD934D0F-7494-4CC8-AC14-3614CB9DAC40}" type="pres">
      <dgm:prSet presAssocID="{15577CDA-58CF-45AF-8EBF-76537CAF91B5}" presName="parentLin" presStyleCnt="0"/>
      <dgm:spPr/>
    </dgm:pt>
    <dgm:pt modelId="{32DA35A1-8421-41CC-B048-7A2917BF5467}" type="pres">
      <dgm:prSet presAssocID="{15577CDA-58CF-45AF-8EBF-76537CAF91B5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C2D0DDBE-1743-4376-AB37-8A59631A1C87}" type="pres">
      <dgm:prSet presAssocID="{15577CDA-58CF-45AF-8EBF-76537CAF91B5}" presName="parentText" presStyleLbl="node1" presStyleIdx="1" presStyleCnt="5" custScaleX="142857" custScaleY="1538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84932D-3EFA-4A88-A39E-8D427FB63D0C}" type="pres">
      <dgm:prSet presAssocID="{15577CDA-58CF-45AF-8EBF-76537CAF91B5}" presName="negativeSpace" presStyleCnt="0"/>
      <dgm:spPr/>
    </dgm:pt>
    <dgm:pt modelId="{6D6BB655-3319-4AFD-9692-4A36DBABBE3B}" type="pres">
      <dgm:prSet presAssocID="{15577CDA-58CF-45AF-8EBF-76537CAF91B5}" presName="childText" presStyleLbl="conFgAcc1" presStyleIdx="1" presStyleCnt="5">
        <dgm:presLayoutVars>
          <dgm:bulletEnabled val="1"/>
        </dgm:presLayoutVars>
      </dgm:prSet>
      <dgm:spPr/>
    </dgm:pt>
    <dgm:pt modelId="{91FCF490-E2B0-4FD3-8550-EFAA0EE82321}" type="pres">
      <dgm:prSet presAssocID="{59EDBEA7-482F-4E0A-8FC5-FC3A2160E464}" presName="spaceBetweenRectangles" presStyleCnt="0"/>
      <dgm:spPr/>
    </dgm:pt>
    <dgm:pt modelId="{A1EA036D-0B2A-44B1-91BC-7F2B9ED5179D}" type="pres">
      <dgm:prSet presAssocID="{2041FB79-D8D4-4ED8-B5EF-8CF8FC7144B6}" presName="parentLin" presStyleCnt="0"/>
      <dgm:spPr/>
    </dgm:pt>
    <dgm:pt modelId="{1D4DD327-92E4-4CAF-9F71-2D652427E95E}" type="pres">
      <dgm:prSet presAssocID="{2041FB79-D8D4-4ED8-B5EF-8CF8FC7144B6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5D79CFDD-9292-4309-AF42-643D6577DDE7}" type="pres">
      <dgm:prSet presAssocID="{2041FB79-D8D4-4ED8-B5EF-8CF8FC7144B6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791844-8727-443E-BE58-DE77A18370BD}" type="pres">
      <dgm:prSet presAssocID="{2041FB79-D8D4-4ED8-B5EF-8CF8FC7144B6}" presName="negativeSpace" presStyleCnt="0"/>
      <dgm:spPr/>
    </dgm:pt>
    <dgm:pt modelId="{6899674F-22B5-464A-9752-AD63E6F5B372}" type="pres">
      <dgm:prSet presAssocID="{2041FB79-D8D4-4ED8-B5EF-8CF8FC7144B6}" presName="childText" presStyleLbl="conFgAcc1" presStyleIdx="2" presStyleCnt="5">
        <dgm:presLayoutVars>
          <dgm:bulletEnabled val="1"/>
        </dgm:presLayoutVars>
      </dgm:prSet>
      <dgm:spPr/>
    </dgm:pt>
    <dgm:pt modelId="{AE869E60-8E08-48FD-BF29-D7A1A96C39DC}" type="pres">
      <dgm:prSet presAssocID="{33FF0C1A-D262-4A47-8319-36F21964FB0C}" presName="spaceBetweenRectangles" presStyleCnt="0"/>
      <dgm:spPr/>
    </dgm:pt>
    <dgm:pt modelId="{FECF499C-9FF1-483D-9B9A-6B913638016E}" type="pres">
      <dgm:prSet presAssocID="{3BECFFBC-BC82-48EC-996D-9D5E16D47D71}" presName="parentLin" presStyleCnt="0"/>
      <dgm:spPr/>
    </dgm:pt>
    <dgm:pt modelId="{E0BC4CE4-7302-4F92-84BA-E1AE7645CA4F}" type="pres">
      <dgm:prSet presAssocID="{3BECFFBC-BC82-48EC-996D-9D5E16D47D71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FEDC882B-B180-4650-89A6-14799955F5B9}" type="pres">
      <dgm:prSet presAssocID="{3BECFFBC-BC82-48EC-996D-9D5E16D47D7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5E6A9A-2846-471E-B522-72B108E0313A}" type="pres">
      <dgm:prSet presAssocID="{3BECFFBC-BC82-48EC-996D-9D5E16D47D71}" presName="negativeSpace" presStyleCnt="0"/>
      <dgm:spPr/>
    </dgm:pt>
    <dgm:pt modelId="{E1ED333B-5BB0-4625-B4AC-A1D43D9FFD32}" type="pres">
      <dgm:prSet presAssocID="{3BECFFBC-BC82-48EC-996D-9D5E16D47D71}" presName="childText" presStyleLbl="conFgAcc1" presStyleIdx="3" presStyleCnt="5">
        <dgm:presLayoutVars>
          <dgm:bulletEnabled val="1"/>
        </dgm:presLayoutVars>
      </dgm:prSet>
      <dgm:spPr/>
    </dgm:pt>
    <dgm:pt modelId="{88D10BFC-6581-4DB2-806C-CF55147785E3}" type="pres">
      <dgm:prSet presAssocID="{5EC9F52B-ABD6-4AE9-B344-BF5E82EEFC64}" presName="spaceBetweenRectangles" presStyleCnt="0"/>
      <dgm:spPr/>
    </dgm:pt>
    <dgm:pt modelId="{19521A29-F510-4B21-97C9-78F9D15F6CE0}" type="pres">
      <dgm:prSet presAssocID="{B1B22076-7BC3-4395-AECB-C7354C545FFF}" presName="parentLin" presStyleCnt="0"/>
      <dgm:spPr/>
    </dgm:pt>
    <dgm:pt modelId="{84305A74-18ED-4F3B-B2CF-3DB602D73A7D}" type="pres">
      <dgm:prSet presAssocID="{B1B22076-7BC3-4395-AECB-C7354C545FFF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8FAAE21F-9497-4FD3-BC2C-11AE25AFCA65}" type="pres">
      <dgm:prSet presAssocID="{B1B22076-7BC3-4395-AECB-C7354C545FFF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5AA0CD-0525-4C86-8BB8-F2BA466CD5FB}" type="pres">
      <dgm:prSet presAssocID="{B1B22076-7BC3-4395-AECB-C7354C545FFF}" presName="negativeSpace" presStyleCnt="0"/>
      <dgm:spPr/>
    </dgm:pt>
    <dgm:pt modelId="{144B93C1-4649-4238-AB20-E5D8DEE02409}" type="pres">
      <dgm:prSet presAssocID="{B1B22076-7BC3-4395-AECB-C7354C545F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698285-5763-4A0B-A065-8D493986C511}" type="presOf" srcId="{15577CDA-58CF-45AF-8EBF-76537CAF91B5}" destId="{32DA35A1-8421-41CC-B048-7A2917BF5467}" srcOrd="0" destOrd="0" presId="urn:microsoft.com/office/officeart/2005/8/layout/list1"/>
    <dgm:cxn modelId="{C43B5A93-D3E1-485F-9506-D900AB1F0815}" type="presOf" srcId="{6DEA396B-4B4E-478E-A52A-545EF0107F47}" destId="{A341C523-4D74-4A3E-9819-3AB0E2ADCC22}" srcOrd="1" destOrd="0" presId="urn:microsoft.com/office/officeart/2005/8/layout/list1"/>
    <dgm:cxn modelId="{2C8190B7-965D-499F-A04D-01F9FEB46E0F}" type="presOf" srcId="{3BECFFBC-BC82-48EC-996D-9D5E16D47D71}" destId="{E0BC4CE4-7302-4F92-84BA-E1AE7645CA4F}" srcOrd="0" destOrd="0" presId="urn:microsoft.com/office/officeart/2005/8/layout/list1"/>
    <dgm:cxn modelId="{4E6DFF67-15D0-4055-9617-CE4125327AF0}" type="presOf" srcId="{2041FB79-D8D4-4ED8-B5EF-8CF8FC7144B6}" destId="{5D79CFDD-9292-4309-AF42-643D6577DDE7}" srcOrd="1" destOrd="0" presId="urn:microsoft.com/office/officeart/2005/8/layout/list1"/>
    <dgm:cxn modelId="{0CDEC342-6A52-46C1-B6C7-BA6E83CEA673}" srcId="{9DDE2A54-F8C5-42BF-AB0D-C77AEED61B7A}" destId="{2041FB79-D8D4-4ED8-B5EF-8CF8FC7144B6}" srcOrd="2" destOrd="0" parTransId="{DB3C2708-7809-4011-BACF-D01F119D43B3}" sibTransId="{33FF0C1A-D262-4A47-8319-36F21964FB0C}"/>
    <dgm:cxn modelId="{2238890B-E351-4186-8FAB-3B5FB385819C}" type="presOf" srcId="{B1B22076-7BC3-4395-AECB-C7354C545FFF}" destId="{84305A74-18ED-4F3B-B2CF-3DB602D73A7D}" srcOrd="0" destOrd="0" presId="urn:microsoft.com/office/officeart/2005/8/layout/list1"/>
    <dgm:cxn modelId="{A698CADD-E731-43FE-8280-899F686C5EAF}" srcId="{9DDE2A54-F8C5-42BF-AB0D-C77AEED61B7A}" destId="{B1B22076-7BC3-4395-AECB-C7354C545FFF}" srcOrd="4" destOrd="0" parTransId="{CC286EAF-DA79-4A3F-B2BD-4FC2327B2003}" sibTransId="{B82E5595-A676-435B-9D20-0580965E0801}"/>
    <dgm:cxn modelId="{318FF3E6-4AFD-4652-85ED-9C9E08A83D9A}" srcId="{9DDE2A54-F8C5-42BF-AB0D-C77AEED61B7A}" destId="{3BECFFBC-BC82-48EC-996D-9D5E16D47D71}" srcOrd="3" destOrd="0" parTransId="{34CB83D9-F82E-4D26-99A5-28196E464953}" sibTransId="{5EC9F52B-ABD6-4AE9-B344-BF5E82EEFC64}"/>
    <dgm:cxn modelId="{0AA12F93-A357-48BB-B908-F4CE9F275273}" type="presOf" srcId="{9DDE2A54-F8C5-42BF-AB0D-C77AEED61B7A}" destId="{DD770D91-D1CE-48CF-8B05-602D6DCC0D63}" srcOrd="0" destOrd="0" presId="urn:microsoft.com/office/officeart/2005/8/layout/list1"/>
    <dgm:cxn modelId="{BA5C8442-E626-4058-8401-45F2C6388114}" type="presOf" srcId="{2041FB79-D8D4-4ED8-B5EF-8CF8FC7144B6}" destId="{1D4DD327-92E4-4CAF-9F71-2D652427E95E}" srcOrd="0" destOrd="0" presId="urn:microsoft.com/office/officeart/2005/8/layout/list1"/>
    <dgm:cxn modelId="{781FFC37-74C5-4D49-9CFB-7A8648163F16}" type="presOf" srcId="{B1B22076-7BC3-4395-AECB-C7354C545FFF}" destId="{8FAAE21F-9497-4FD3-BC2C-11AE25AFCA65}" srcOrd="1" destOrd="0" presId="urn:microsoft.com/office/officeart/2005/8/layout/list1"/>
    <dgm:cxn modelId="{4BBCC366-2DD0-45C4-BB77-946C1FB2087E}" type="presOf" srcId="{15577CDA-58CF-45AF-8EBF-76537CAF91B5}" destId="{C2D0DDBE-1743-4376-AB37-8A59631A1C87}" srcOrd="1" destOrd="0" presId="urn:microsoft.com/office/officeart/2005/8/layout/list1"/>
    <dgm:cxn modelId="{B1465EEC-4510-4BA9-9D0F-B1B195E3E89A}" srcId="{9DDE2A54-F8C5-42BF-AB0D-C77AEED61B7A}" destId="{6DEA396B-4B4E-478E-A52A-545EF0107F47}" srcOrd="0" destOrd="0" parTransId="{621D0144-26A3-4020-985B-4FE1624A617E}" sibTransId="{64C86245-0701-431D-82F7-6D6B1422F42A}"/>
    <dgm:cxn modelId="{59087E21-4774-456A-8AE4-B37C4041BCD0}" type="presOf" srcId="{3BECFFBC-BC82-48EC-996D-9D5E16D47D71}" destId="{FEDC882B-B180-4650-89A6-14799955F5B9}" srcOrd="1" destOrd="0" presId="urn:microsoft.com/office/officeart/2005/8/layout/list1"/>
    <dgm:cxn modelId="{CBDD3071-56F8-4438-8DA1-90A3D35C0A51}" srcId="{9DDE2A54-F8C5-42BF-AB0D-C77AEED61B7A}" destId="{15577CDA-58CF-45AF-8EBF-76537CAF91B5}" srcOrd="1" destOrd="0" parTransId="{6B0FE244-12B9-4558-AD8A-BB8B3A6DD3F7}" sibTransId="{59EDBEA7-482F-4E0A-8FC5-FC3A2160E464}"/>
    <dgm:cxn modelId="{36FAA370-187D-4108-8D29-300A67BDC167}" type="presOf" srcId="{6DEA396B-4B4E-478E-A52A-545EF0107F47}" destId="{07D14440-918D-4558-B5B4-909675E6BBFC}" srcOrd="0" destOrd="0" presId="urn:microsoft.com/office/officeart/2005/8/layout/list1"/>
    <dgm:cxn modelId="{55717512-6B56-4AB8-9D56-7AA58767237A}" type="presParOf" srcId="{DD770D91-D1CE-48CF-8B05-602D6DCC0D63}" destId="{9BD9A4E0-791A-4CD8-8F30-49FC5BD97F0A}" srcOrd="0" destOrd="0" presId="urn:microsoft.com/office/officeart/2005/8/layout/list1"/>
    <dgm:cxn modelId="{4B156BA7-9C4B-46BC-81BF-AB43ACBBD4E5}" type="presParOf" srcId="{9BD9A4E0-791A-4CD8-8F30-49FC5BD97F0A}" destId="{07D14440-918D-4558-B5B4-909675E6BBFC}" srcOrd="0" destOrd="0" presId="urn:microsoft.com/office/officeart/2005/8/layout/list1"/>
    <dgm:cxn modelId="{AD1AF605-8162-42FD-BD5F-75D061F31499}" type="presParOf" srcId="{9BD9A4E0-791A-4CD8-8F30-49FC5BD97F0A}" destId="{A341C523-4D74-4A3E-9819-3AB0E2ADCC22}" srcOrd="1" destOrd="0" presId="urn:microsoft.com/office/officeart/2005/8/layout/list1"/>
    <dgm:cxn modelId="{7A107172-0A44-4141-BA93-7DB2D37EDE9A}" type="presParOf" srcId="{DD770D91-D1CE-48CF-8B05-602D6DCC0D63}" destId="{CDC9C1C9-4B00-4007-ACFD-85B6F47B986F}" srcOrd="1" destOrd="0" presId="urn:microsoft.com/office/officeart/2005/8/layout/list1"/>
    <dgm:cxn modelId="{B11719C7-4405-4594-8E9A-2B891488977A}" type="presParOf" srcId="{DD770D91-D1CE-48CF-8B05-602D6DCC0D63}" destId="{F1B54B69-902A-4911-88FD-296695105C4E}" srcOrd="2" destOrd="0" presId="urn:microsoft.com/office/officeart/2005/8/layout/list1"/>
    <dgm:cxn modelId="{21B237AA-5F6C-4059-BB3C-3945AB5C641E}" type="presParOf" srcId="{DD770D91-D1CE-48CF-8B05-602D6DCC0D63}" destId="{79681386-51A7-4866-88FD-9DFA0A900500}" srcOrd="3" destOrd="0" presId="urn:microsoft.com/office/officeart/2005/8/layout/list1"/>
    <dgm:cxn modelId="{6BC024C1-379B-4333-9E85-C39C61BC4A1E}" type="presParOf" srcId="{DD770D91-D1CE-48CF-8B05-602D6DCC0D63}" destId="{AD934D0F-7494-4CC8-AC14-3614CB9DAC40}" srcOrd="4" destOrd="0" presId="urn:microsoft.com/office/officeart/2005/8/layout/list1"/>
    <dgm:cxn modelId="{BC8CC0FC-E5DB-4A03-8B88-E1F46E73954E}" type="presParOf" srcId="{AD934D0F-7494-4CC8-AC14-3614CB9DAC40}" destId="{32DA35A1-8421-41CC-B048-7A2917BF5467}" srcOrd="0" destOrd="0" presId="urn:microsoft.com/office/officeart/2005/8/layout/list1"/>
    <dgm:cxn modelId="{3D826876-AF0A-4FFC-B077-D2588BD51637}" type="presParOf" srcId="{AD934D0F-7494-4CC8-AC14-3614CB9DAC40}" destId="{C2D0DDBE-1743-4376-AB37-8A59631A1C87}" srcOrd="1" destOrd="0" presId="urn:microsoft.com/office/officeart/2005/8/layout/list1"/>
    <dgm:cxn modelId="{BD3A2B6F-6DB7-43C5-AA00-1567445BEFC3}" type="presParOf" srcId="{DD770D91-D1CE-48CF-8B05-602D6DCC0D63}" destId="{EE84932D-3EFA-4A88-A39E-8D427FB63D0C}" srcOrd="5" destOrd="0" presId="urn:microsoft.com/office/officeart/2005/8/layout/list1"/>
    <dgm:cxn modelId="{45AD776E-89F2-4691-B386-AB3CC8276783}" type="presParOf" srcId="{DD770D91-D1CE-48CF-8B05-602D6DCC0D63}" destId="{6D6BB655-3319-4AFD-9692-4A36DBABBE3B}" srcOrd="6" destOrd="0" presId="urn:microsoft.com/office/officeart/2005/8/layout/list1"/>
    <dgm:cxn modelId="{63099AD3-F776-4B96-B929-05E76B19D03A}" type="presParOf" srcId="{DD770D91-D1CE-48CF-8B05-602D6DCC0D63}" destId="{91FCF490-E2B0-4FD3-8550-EFAA0EE82321}" srcOrd="7" destOrd="0" presId="urn:microsoft.com/office/officeart/2005/8/layout/list1"/>
    <dgm:cxn modelId="{CEDE516D-38FF-49BC-A76E-1CBDEF763183}" type="presParOf" srcId="{DD770D91-D1CE-48CF-8B05-602D6DCC0D63}" destId="{A1EA036D-0B2A-44B1-91BC-7F2B9ED5179D}" srcOrd="8" destOrd="0" presId="urn:microsoft.com/office/officeart/2005/8/layout/list1"/>
    <dgm:cxn modelId="{981032EE-1AE5-4D2D-864D-692428504AF1}" type="presParOf" srcId="{A1EA036D-0B2A-44B1-91BC-7F2B9ED5179D}" destId="{1D4DD327-92E4-4CAF-9F71-2D652427E95E}" srcOrd="0" destOrd="0" presId="urn:microsoft.com/office/officeart/2005/8/layout/list1"/>
    <dgm:cxn modelId="{976EE6A2-0544-4B50-94EC-DB9972D0E3A2}" type="presParOf" srcId="{A1EA036D-0B2A-44B1-91BC-7F2B9ED5179D}" destId="{5D79CFDD-9292-4309-AF42-643D6577DDE7}" srcOrd="1" destOrd="0" presId="urn:microsoft.com/office/officeart/2005/8/layout/list1"/>
    <dgm:cxn modelId="{7B477734-12A9-42CC-B440-931139546BFC}" type="presParOf" srcId="{DD770D91-D1CE-48CF-8B05-602D6DCC0D63}" destId="{86791844-8727-443E-BE58-DE77A18370BD}" srcOrd="9" destOrd="0" presId="urn:microsoft.com/office/officeart/2005/8/layout/list1"/>
    <dgm:cxn modelId="{ACBA985A-C02F-4043-BFC0-8DEEC1BE5419}" type="presParOf" srcId="{DD770D91-D1CE-48CF-8B05-602D6DCC0D63}" destId="{6899674F-22B5-464A-9752-AD63E6F5B372}" srcOrd="10" destOrd="0" presId="urn:microsoft.com/office/officeart/2005/8/layout/list1"/>
    <dgm:cxn modelId="{F30D2816-BD38-467A-B5EE-C009FBBF2A0A}" type="presParOf" srcId="{DD770D91-D1CE-48CF-8B05-602D6DCC0D63}" destId="{AE869E60-8E08-48FD-BF29-D7A1A96C39DC}" srcOrd="11" destOrd="0" presId="urn:microsoft.com/office/officeart/2005/8/layout/list1"/>
    <dgm:cxn modelId="{766312B6-E77B-46F2-B3CD-C0AADEFBF92A}" type="presParOf" srcId="{DD770D91-D1CE-48CF-8B05-602D6DCC0D63}" destId="{FECF499C-9FF1-483D-9B9A-6B913638016E}" srcOrd="12" destOrd="0" presId="urn:microsoft.com/office/officeart/2005/8/layout/list1"/>
    <dgm:cxn modelId="{8C97970C-6C2B-45C9-B9FF-2377DA11BFD0}" type="presParOf" srcId="{FECF499C-9FF1-483D-9B9A-6B913638016E}" destId="{E0BC4CE4-7302-4F92-84BA-E1AE7645CA4F}" srcOrd="0" destOrd="0" presId="urn:microsoft.com/office/officeart/2005/8/layout/list1"/>
    <dgm:cxn modelId="{77F6A515-BF58-4E93-83DA-D1E170802B26}" type="presParOf" srcId="{FECF499C-9FF1-483D-9B9A-6B913638016E}" destId="{FEDC882B-B180-4650-89A6-14799955F5B9}" srcOrd="1" destOrd="0" presId="urn:microsoft.com/office/officeart/2005/8/layout/list1"/>
    <dgm:cxn modelId="{C43FA11D-67F7-4B2B-9E19-5E7BC0DCEE1E}" type="presParOf" srcId="{DD770D91-D1CE-48CF-8B05-602D6DCC0D63}" destId="{DE5E6A9A-2846-471E-B522-72B108E0313A}" srcOrd="13" destOrd="0" presId="urn:microsoft.com/office/officeart/2005/8/layout/list1"/>
    <dgm:cxn modelId="{10797787-F77E-453D-939D-6921E73E2D46}" type="presParOf" srcId="{DD770D91-D1CE-48CF-8B05-602D6DCC0D63}" destId="{E1ED333B-5BB0-4625-B4AC-A1D43D9FFD32}" srcOrd="14" destOrd="0" presId="urn:microsoft.com/office/officeart/2005/8/layout/list1"/>
    <dgm:cxn modelId="{78BBCF1C-B006-4EA1-B234-E5A4E3C4A566}" type="presParOf" srcId="{DD770D91-D1CE-48CF-8B05-602D6DCC0D63}" destId="{88D10BFC-6581-4DB2-806C-CF55147785E3}" srcOrd="15" destOrd="0" presId="urn:microsoft.com/office/officeart/2005/8/layout/list1"/>
    <dgm:cxn modelId="{B04C3711-27AA-4FA1-9C4F-177249816202}" type="presParOf" srcId="{DD770D91-D1CE-48CF-8B05-602D6DCC0D63}" destId="{19521A29-F510-4B21-97C9-78F9D15F6CE0}" srcOrd="16" destOrd="0" presId="urn:microsoft.com/office/officeart/2005/8/layout/list1"/>
    <dgm:cxn modelId="{B5726B6C-7A74-4AA7-9C53-8AC8FDB19CD3}" type="presParOf" srcId="{19521A29-F510-4B21-97C9-78F9D15F6CE0}" destId="{84305A74-18ED-4F3B-B2CF-3DB602D73A7D}" srcOrd="0" destOrd="0" presId="urn:microsoft.com/office/officeart/2005/8/layout/list1"/>
    <dgm:cxn modelId="{BEB98993-C7F0-4B47-9864-C2D7A80A41B9}" type="presParOf" srcId="{19521A29-F510-4B21-97C9-78F9D15F6CE0}" destId="{8FAAE21F-9497-4FD3-BC2C-11AE25AFCA65}" srcOrd="1" destOrd="0" presId="urn:microsoft.com/office/officeart/2005/8/layout/list1"/>
    <dgm:cxn modelId="{30466477-353B-476C-8BC6-973C2CA1DDBC}" type="presParOf" srcId="{DD770D91-D1CE-48CF-8B05-602D6DCC0D63}" destId="{7D5AA0CD-0525-4C86-8BB8-F2BA466CD5FB}" srcOrd="17" destOrd="0" presId="urn:microsoft.com/office/officeart/2005/8/layout/list1"/>
    <dgm:cxn modelId="{F9867982-F8E0-418F-A99D-2E575D446362}" type="presParOf" srcId="{DD770D91-D1CE-48CF-8B05-602D6DCC0D63}" destId="{144B93C1-4649-4238-AB20-E5D8DEE0240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05D5E-C51C-49A6-B2D1-4EF9577437D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1A4E319-EEE1-477C-B70C-5891181FE468}">
      <dgm:prSet phldrT="[Текст]" custT="1"/>
      <dgm:spPr/>
      <dgm:t>
        <a:bodyPr/>
        <a:lstStyle/>
        <a:p>
          <a:pPr algn="just"/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Кожна мова програмування має своє середовище розробки програмного забезпечення, для Python це </a:t>
          </a:r>
          <a:r>
            <a:rPr lang="uk-UA" sz="2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</a:t>
          </a:r>
          <a:endParaRPr lang="uk-UA" sz="28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193A6-F8E4-47B5-9A6B-580135C10868}" type="parTrans" cxnId="{039DAF98-0B48-43E6-9456-51FF4CD9887C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03903-0EC5-40C6-AE70-7D958E2966F9}" type="sibTrans" cxnId="{039DAF98-0B48-43E6-9456-51FF4CD9887C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3F5C-0DC9-494E-A591-AD57AD3D517D}">
      <dgm:prSet custT="1"/>
      <dgm:spPr/>
      <dgm:t>
        <a:bodyPr/>
        <a:lstStyle/>
        <a:p>
          <a:pPr algn="ctr"/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запустити середовище розробки програмного забезпечення IDLE потрібно виконати наступні дії: </a:t>
          </a:r>
        </a:p>
      </dgm:t>
    </dgm:pt>
    <dgm:pt modelId="{555BBE74-8D23-4738-A730-3D618B2BFEC6}" type="parTrans" cxnId="{E7F1713D-8F69-488E-879E-948D6CD874DA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49F6C-2F7F-46F8-A326-019FFE3E7C63}" type="sibTrans" cxnId="{E7F1713D-8F69-488E-879E-948D6CD874DA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C0B75-60DD-43F8-BED8-E7C7F1A67D75}">
      <dgm:prSet custT="1"/>
      <dgm:spPr/>
      <dgm:t>
        <a:bodyPr/>
        <a:lstStyle/>
        <a:p>
          <a:pPr algn="ctr"/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заходимо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меню </a:t>
          </a:r>
        </a:p>
        <a:p>
          <a:pPr algn="ctr"/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Пуск→Усі програми→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3.7→IDLE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8BB1D-48AE-485D-878B-693FDEE84670}" type="parTrans" cxnId="{335E71A7-8D55-4E5C-BED1-B25414E86995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2148F-2FCE-4E8C-9A14-9DF693C82232}" type="sibTrans" cxnId="{335E71A7-8D55-4E5C-BED1-B25414E86995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8E968-CCE6-4A1F-8850-2FD0662710F2}">
      <dgm:prSet phldrT="[Текст]" custT="1"/>
      <dgm:spPr/>
      <dgm:t>
        <a:bodyPr/>
        <a:lstStyle/>
        <a:p>
          <a:pPr algn="ctr"/>
          <a:r>
            <a:rPr lang="uk-UA" sz="2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Цю програму можна завантажити з офіційного сайту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http://python.org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B916-60A7-481A-9F22-ADA4E8F43DFF}" type="parTrans" cxnId="{4A71E0AE-3FE9-4266-A3FB-0C24AFF4D5A9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D6646-40D7-4F9B-A4B1-7B86640D32FE}" type="sibTrans" cxnId="{4A71E0AE-3FE9-4266-A3FB-0C24AFF4D5A9}">
      <dgm:prSet/>
      <dgm:spPr/>
      <dgm:t>
        <a:bodyPr/>
        <a:lstStyle/>
        <a:p>
          <a:pPr algn="just"/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57550-3759-42DD-B108-A3C8A765EEE9}" type="pres">
      <dgm:prSet presAssocID="{BF605D5E-C51C-49A6-B2D1-4EF9577437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7AB924-C298-4269-B11D-ED21B13DF152}" type="pres">
      <dgm:prSet presAssocID="{C1A4E319-EEE1-477C-B70C-5891181FE468}" presName="parentLin" presStyleCnt="0"/>
      <dgm:spPr/>
    </dgm:pt>
    <dgm:pt modelId="{CA3CC22E-1314-4A40-98E5-C70A6C61869E}" type="pres">
      <dgm:prSet presAssocID="{C1A4E319-EEE1-477C-B70C-5891181FE468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4842A97E-5AD1-4B77-951E-90A470B63297}" type="pres">
      <dgm:prSet presAssocID="{C1A4E319-EEE1-477C-B70C-5891181FE46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75D37A-C6CB-452C-B73A-109940C97F99}" type="pres">
      <dgm:prSet presAssocID="{C1A4E319-EEE1-477C-B70C-5891181FE468}" presName="negativeSpace" presStyleCnt="0"/>
      <dgm:spPr/>
    </dgm:pt>
    <dgm:pt modelId="{1BD31F28-885C-4C3F-A146-AFDCD98A4C64}" type="pres">
      <dgm:prSet presAssocID="{C1A4E319-EEE1-477C-B70C-5891181FE468}" presName="childText" presStyleLbl="conFgAcc1" presStyleIdx="0" presStyleCnt="4">
        <dgm:presLayoutVars>
          <dgm:bulletEnabled val="1"/>
        </dgm:presLayoutVars>
      </dgm:prSet>
      <dgm:spPr/>
    </dgm:pt>
    <dgm:pt modelId="{3662A57A-F00D-48D3-B946-7A7A23EEEB25}" type="pres">
      <dgm:prSet presAssocID="{8AF03903-0EC5-40C6-AE70-7D958E2966F9}" presName="spaceBetweenRectangles" presStyleCnt="0"/>
      <dgm:spPr/>
    </dgm:pt>
    <dgm:pt modelId="{CA06B3B8-8B42-4907-A921-943A015E70F4}" type="pres">
      <dgm:prSet presAssocID="{25A8E968-CCE6-4A1F-8850-2FD0662710F2}" presName="parentLin" presStyleCnt="0"/>
      <dgm:spPr/>
    </dgm:pt>
    <dgm:pt modelId="{20589A7C-789A-4673-8F75-D8A709A797E9}" type="pres">
      <dgm:prSet presAssocID="{25A8E968-CCE6-4A1F-8850-2FD0662710F2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F9759CF4-21E0-449A-825A-2CF09952F1A0}" type="pres">
      <dgm:prSet presAssocID="{25A8E968-CCE6-4A1F-8850-2FD0662710F2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4DE7A9-AA1F-40F6-9443-FDAB7345F21F}" type="pres">
      <dgm:prSet presAssocID="{25A8E968-CCE6-4A1F-8850-2FD0662710F2}" presName="negativeSpace" presStyleCnt="0"/>
      <dgm:spPr/>
    </dgm:pt>
    <dgm:pt modelId="{C9C23204-3287-483E-B023-5B6213B7323B}" type="pres">
      <dgm:prSet presAssocID="{25A8E968-CCE6-4A1F-8850-2FD0662710F2}" presName="childText" presStyleLbl="conFgAcc1" presStyleIdx="1" presStyleCnt="4">
        <dgm:presLayoutVars>
          <dgm:bulletEnabled val="1"/>
        </dgm:presLayoutVars>
      </dgm:prSet>
      <dgm:spPr/>
    </dgm:pt>
    <dgm:pt modelId="{06692673-D4F6-48C9-8C26-33AF9456B42D}" type="pres">
      <dgm:prSet presAssocID="{FA1D6646-40D7-4F9B-A4B1-7B86640D32FE}" presName="spaceBetweenRectangles" presStyleCnt="0"/>
      <dgm:spPr/>
    </dgm:pt>
    <dgm:pt modelId="{2BC01841-8048-420B-BDA8-47684C43EE3C}" type="pres">
      <dgm:prSet presAssocID="{F2CF3F5C-0DC9-494E-A591-AD57AD3D517D}" presName="parentLin" presStyleCnt="0"/>
      <dgm:spPr/>
    </dgm:pt>
    <dgm:pt modelId="{FDF0B858-9813-4628-BF75-F1F2A1A93D34}" type="pres">
      <dgm:prSet presAssocID="{F2CF3F5C-0DC9-494E-A591-AD57AD3D517D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E0835F62-FCA6-4F5B-B093-A36E3ECC3600}" type="pres">
      <dgm:prSet presAssocID="{F2CF3F5C-0DC9-494E-A591-AD57AD3D517D}" presName="parentText" presStyleLbl="node1" presStyleIdx="2" presStyleCnt="4" custScaleX="1425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905CBB-0F30-4A98-815D-7FEF34049E10}" type="pres">
      <dgm:prSet presAssocID="{F2CF3F5C-0DC9-494E-A591-AD57AD3D517D}" presName="negativeSpace" presStyleCnt="0"/>
      <dgm:spPr/>
    </dgm:pt>
    <dgm:pt modelId="{00FDE445-78C7-4528-8D0D-FBDE5FE93C8B}" type="pres">
      <dgm:prSet presAssocID="{F2CF3F5C-0DC9-494E-A591-AD57AD3D517D}" presName="childText" presStyleLbl="conFgAcc1" presStyleIdx="2" presStyleCnt="4">
        <dgm:presLayoutVars>
          <dgm:bulletEnabled val="1"/>
        </dgm:presLayoutVars>
      </dgm:prSet>
      <dgm:spPr/>
    </dgm:pt>
    <dgm:pt modelId="{92489CC1-B55F-4350-8E60-63492D6F072E}" type="pres">
      <dgm:prSet presAssocID="{C6649F6C-2F7F-46F8-A326-019FFE3E7C63}" presName="spaceBetweenRectangles" presStyleCnt="0"/>
      <dgm:spPr/>
    </dgm:pt>
    <dgm:pt modelId="{4CC6100F-3967-48BD-889E-2F4C4CB632CA}" type="pres">
      <dgm:prSet presAssocID="{93BC0B75-60DD-43F8-BED8-E7C7F1A67D75}" presName="parentLin" presStyleCnt="0"/>
      <dgm:spPr/>
    </dgm:pt>
    <dgm:pt modelId="{E84BA3DA-0555-428F-828B-73E1E3068594}" type="pres">
      <dgm:prSet presAssocID="{93BC0B75-60DD-43F8-BED8-E7C7F1A67D75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75A19658-F799-4FD7-A374-2759D2540A58}" type="pres">
      <dgm:prSet presAssocID="{93BC0B75-60DD-43F8-BED8-E7C7F1A67D75}" presName="parentText" presStyleLbl="node1" presStyleIdx="3" presStyleCnt="4" custScaleX="142857" custLinFactNeighborY="-299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B2B63E-C9EE-4922-B4E8-FAE10AD3E822}" type="pres">
      <dgm:prSet presAssocID="{93BC0B75-60DD-43F8-BED8-E7C7F1A67D75}" presName="negativeSpace" presStyleCnt="0"/>
      <dgm:spPr/>
    </dgm:pt>
    <dgm:pt modelId="{BBBB04E2-D435-46D6-8776-85F23973FDD1}" type="pres">
      <dgm:prSet presAssocID="{93BC0B75-60DD-43F8-BED8-E7C7F1A67D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A71E0AE-3FE9-4266-A3FB-0C24AFF4D5A9}" srcId="{BF605D5E-C51C-49A6-B2D1-4EF9577437DF}" destId="{25A8E968-CCE6-4A1F-8850-2FD0662710F2}" srcOrd="1" destOrd="0" parTransId="{66FBB916-60A7-481A-9F22-ADA4E8F43DFF}" sibTransId="{FA1D6646-40D7-4F9B-A4B1-7B86640D32FE}"/>
    <dgm:cxn modelId="{2BC7FA64-0474-46D8-8BF5-31CA6D3E6CCF}" type="presOf" srcId="{BF605D5E-C51C-49A6-B2D1-4EF9577437DF}" destId="{E0757550-3759-42DD-B108-A3C8A765EEE9}" srcOrd="0" destOrd="0" presId="urn:microsoft.com/office/officeart/2005/8/layout/list1"/>
    <dgm:cxn modelId="{335E71A7-8D55-4E5C-BED1-B25414E86995}" srcId="{BF605D5E-C51C-49A6-B2D1-4EF9577437DF}" destId="{93BC0B75-60DD-43F8-BED8-E7C7F1A67D75}" srcOrd="3" destOrd="0" parTransId="{9478BB1D-48AE-485D-878B-693FDEE84670}" sibTransId="{F9E2148F-2FCE-4E8C-9A14-9DF693C82232}"/>
    <dgm:cxn modelId="{3E1BBD95-F35B-4705-B4D6-4E6E3B40CCA7}" type="presOf" srcId="{25A8E968-CCE6-4A1F-8850-2FD0662710F2}" destId="{F9759CF4-21E0-449A-825A-2CF09952F1A0}" srcOrd="1" destOrd="0" presId="urn:microsoft.com/office/officeart/2005/8/layout/list1"/>
    <dgm:cxn modelId="{0988042E-4236-4DA2-96D5-AEDE63835EED}" type="presOf" srcId="{93BC0B75-60DD-43F8-BED8-E7C7F1A67D75}" destId="{E84BA3DA-0555-428F-828B-73E1E3068594}" srcOrd="0" destOrd="0" presId="urn:microsoft.com/office/officeart/2005/8/layout/list1"/>
    <dgm:cxn modelId="{CAA0B59D-6B58-466E-846C-6A32D8BF9E12}" type="presOf" srcId="{C1A4E319-EEE1-477C-B70C-5891181FE468}" destId="{4842A97E-5AD1-4B77-951E-90A470B63297}" srcOrd="1" destOrd="0" presId="urn:microsoft.com/office/officeart/2005/8/layout/list1"/>
    <dgm:cxn modelId="{5E57A758-2BD4-4286-85C8-0F1B3A9A7303}" type="presOf" srcId="{F2CF3F5C-0DC9-494E-A591-AD57AD3D517D}" destId="{E0835F62-FCA6-4F5B-B093-A36E3ECC3600}" srcOrd="1" destOrd="0" presId="urn:microsoft.com/office/officeart/2005/8/layout/list1"/>
    <dgm:cxn modelId="{9EE27E2B-5098-44AD-9D30-D486E04DC1CD}" type="presOf" srcId="{93BC0B75-60DD-43F8-BED8-E7C7F1A67D75}" destId="{75A19658-F799-4FD7-A374-2759D2540A58}" srcOrd="1" destOrd="0" presId="urn:microsoft.com/office/officeart/2005/8/layout/list1"/>
    <dgm:cxn modelId="{F0DC4DBF-453E-4E52-8540-7528A6DE7C8A}" type="presOf" srcId="{25A8E968-CCE6-4A1F-8850-2FD0662710F2}" destId="{20589A7C-789A-4673-8F75-D8A709A797E9}" srcOrd="0" destOrd="0" presId="urn:microsoft.com/office/officeart/2005/8/layout/list1"/>
    <dgm:cxn modelId="{7C2919CA-6417-4A43-8005-E9D5798DAB48}" type="presOf" srcId="{F2CF3F5C-0DC9-494E-A591-AD57AD3D517D}" destId="{FDF0B858-9813-4628-BF75-F1F2A1A93D34}" srcOrd="0" destOrd="0" presId="urn:microsoft.com/office/officeart/2005/8/layout/list1"/>
    <dgm:cxn modelId="{039DAF98-0B48-43E6-9456-51FF4CD9887C}" srcId="{BF605D5E-C51C-49A6-B2D1-4EF9577437DF}" destId="{C1A4E319-EEE1-477C-B70C-5891181FE468}" srcOrd="0" destOrd="0" parTransId="{5A1193A6-F8E4-47B5-9A6B-580135C10868}" sibTransId="{8AF03903-0EC5-40C6-AE70-7D958E2966F9}"/>
    <dgm:cxn modelId="{E7F1713D-8F69-488E-879E-948D6CD874DA}" srcId="{BF605D5E-C51C-49A6-B2D1-4EF9577437DF}" destId="{F2CF3F5C-0DC9-494E-A591-AD57AD3D517D}" srcOrd="2" destOrd="0" parTransId="{555BBE74-8D23-4738-A730-3D618B2BFEC6}" sibTransId="{C6649F6C-2F7F-46F8-A326-019FFE3E7C63}"/>
    <dgm:cxn modelId="{2C9A140C-082B-47F0-A96F-8AFCD6996A4B}" type="presOf" srcId="{C1A4E319-EEE1-477C-B70C-5891181FE468}" destId="{CA3CC22E-1314-4A40-98E5-C70A6C61869E}" srcOrd="0" destOrd="0" presId="urn:microsoft.com/office/officeart/2005/8/layout/list1"/>
    <dgm:cxn modelId="{F3E2721C-4D59-4B0E-97B6-47B113A0CB51}" type="presParOf" srcId="{E0757550-3759-42DD-B108-A3C8A765EEE9}" destId="{247AB924-C298-4269-B11D-ED21B13DF152}" srcOrd="0" destOrd="0" presId="urn:microsoft.com/office/officeart/2005/8/layout/list1"/>
    <dgm:cxn modelId="{36A7EC19-18B3-4FC6-8784-D95990EE02D8}" type="presParOf" srcId="{247AB924-C298-4269-B11D-ED21B13DF152}" destId="{CA3CC22E-1314-4A40-98E5-C70A6C61869E}" srcOrd="0" destOrd="0" presId="urn:microsoft.com/office/officeart/2005/8/layout/list1"/>
    <dgm:cxn modelId="{B8D49CC8-77D4-4AA3-A577-C5F65E912D6C}" type="presParOf" srcId="{247AB924-C298-4269-B11D-ED21B13DF152}" destId="{4842A97E-5AD1-4B77-951E-90A470B63297}" srcOrd="1" destOrd="0" presId="urn:microsoft.com/office/officeart/2005/8/layout/list1"/>
    <dgm:cxn modelId="{C73B118A-4D47-4F2B-9D9D-AA86141DD790}" type="presParOf" srcId="{E0757550-3759-42DD-B108-A3C8A765EEE9}" destId="{5F75D37A-C6CB-452C-B73A-109940C97F99}" srcOrd="1" destOrd="0" presId="urn:microsoft.com/office/officeart/2005/8/layout/list1"/>
    <dgm:cxn modelId="{EF13516E-08C1-498B-9CE4-DD4406E376D2}" type="presParOf" srcId="{E0757550-3759-42DD-B108-A3C8A765EEE9}" destId="{1BD31F28-885C-4C3F-A146-AFDCD98A4C64}" srcOrd="2" destOrd="0" presId="urn:microsoft.com/office/officeart/2005/8/layout/list1"/>
    <dgm:cxn modelId="{6717B215-B694-4410-A8A4-185E55CD9FA0}" type="presParOf" srcId="{E0757550-3759-42DD-B108-A3C8A765EEE9}" destId="{3662A57A-F00D-48D3-B946-7A7A23EEEB25}" srcOrd="3" destOrd="0" presId="urn:microsoft.com/office/officeart/2005/8/layout/list1"/>
    <dgm:cxn modelId="{AFA6203A-9717-409F-BCD1-0FA2E52657E0}" type="presParOf" srcId="{E0757550-3759-42DD-B108-A3C8A765EEE9}" destId="{CA06B3B8-8B42-4907-A921-943A015E70F4}" srcOrd="4" destOrd="0" presId="urn:microsoft.com/office/officeart/2005/8/layout/list1"/>
    <dgm:cxn modelId="{8C65E3CC-D619-408B-8EA2-2FEF4C905A74}" type="presParOf" srcId="{CA06B3B8-8B42-4907-A921-943A015E70F4}" destId="{20589A7C-789A-4673-8F75-D8A709A797E9}" srcOrd="0" destOrd="0" presId="urn:microsoft.com/office/officeart/2005/8/layout/list1"/>
    <dgm:cxn modelId="{ADE3D770-D381-4F75-95FE-DA9A4F6B0BED}" type="presParOf" srcId="{CA06B3B8-8B42-4907-A921-943A015E70F4}" destId="{F9759CF4-21E0-449A-825A-2CF09952F1A0}" srcOrd="1" destOrd="0" presId="urn:microsoft.com/office/officeart/2005/8/layout/list1"/>
    <dgm:cxn modelId="{196756AC-3C67-41BE-9300-EE4D81147AC8}" type="presParOf" srcId="{E0757550-3759-42DD-B108-A3C8A765EEE9}" destId="{174DE7A9-AA1F-40F6-9443-FDAB7345F21F}" srcOrd="5" destOrd="0" presId="urn:microsoft.com/office/officeart/2005/8/layout/list1"/>
    <dgm:cxn modelId="{F8A470E2-A15B-46F7-B314-D6D53EEFEA94}" type="presParOf" srcId="{E0757550-3759-42DD-B108-A3C8A765EEE9}" destId="{C9C23204-3287-483E-B023-5B6213B7323B}" srcOrd="6" destOrd="0" presId="urn:microsoft.com/office/officeart/2005/8/layout/list1"/>
    <dgm:cxn modelId="{8927B8E0-2AFE-41A5-95D6-92F2CA0DC917}" type="presParOf" srcId="{E0757550-3759-42DD-B108-A3C8A765EEE9}" destId="{06692673-D4F6-48C9-8C26-33AF9456B42D}" srcOrd="7" destOrd="0" presId="urn:microsoft.com/office/officeart/2005/8/layout/list1"/>
    <dgm:cxn modelId="{DE1EB7C0-E438-429B-987A-710FD53E30C1}" type="presParOf" srcId="{E0757550-3759-42DD-B108-A3C8A765EEE9}" destId="{2BC01841-8048-420B-BDA8-47684C43EE3C}" srcOrd="8" destOrd="0" presId="urn:microsoft.com/office/officeart/2005/8/layout/list1"/>
    <dgm:cxn modelId="{F1809C18-7896-4445-95A0-BA97C6D999F4}" type="presParOf" srcId="{2BC01841-8048-420B-BDA8-47684C43EE3C}" destId="{FDF0B858-9813-4628-BF75-F1F2A1A93D34}" srcOrd="0" destOrd="0" presId="urn:microsoft.com/office/officeart/2005/8/layout/list1"/>
    <dgm:cxn modelId="{E2D16E3E-37D3-473F-854B-3AE3E6FF00FE}" type="presParOf" srcId="{2BC01841-8048-420B-BDA8-47684C43EE3C}" destId="{E0835F62-FCA6-4F5B-B093-A36E3ECC3600}" srcOrd="1" destOrd="0" presId="urn:microsoft.com/office/officeart/2005/8/layout/list1"/>
    <dgm:cxn modelId="{01149E2E-01ED-4BCD-AA86-CCEF86EC34B0}" type="presParOf" srcId="{E0757550-3759-42DD-B108-A3C8A765EEE9}" destId="{93905CBB-0F30-4A98-815D-7FEF34049E10}" srcOrd="9" destOrd="0" presId="urn:microsoft.com/office/officeart/2005/8/layout/list1"/>
    <dgm:cxn modelId="{9AA339F2-BA73-4B91-86E4-1F3868411382}" type="presParOf" srcId="{E0757550-3759-42DD-B108-A3C8A765EEE9}" destId="{00FDE445-78C7-4528-8D0D-FBDE5FE93C8B}" srcOrd="10" destOrd="0" presId="urn:microsoft.com/office/officeart/2005/8/layout/list1"/>
    <dgm:cxn modelId="{A821410B-1051-4B31-AF82-3CC261DEF41C}" type="presParOf" srcId="{E0757550-3759-42DD-B108-A3C8A765EEE9}" destId="{92489CC1-B55F-4350-8E60-63492D6F072E}" srcOrd="11" destOrd="0" presId="urn:microsoft.com/office/officeart/2005/8/layout/list1"/>
    <dgm:cxn modelId="{B3544CB7-324C-4B3B-A17F-FC328803BAB6}" type="presParOf" srcId="{E0757550-3759-42DD-B108-A3C8A765EEE9}" destId="{4CC6100F-3967-48BD-889E-2F4C4CB632CA}" srcOrd="12" destOrd="0" presId="urn:microsoft.com/office/officeart/2005/8/layout/list1"/>
    <dgm:cxn modelId="{AA75E87B-0D96-44D8-8B65-2C965067D843}" type="presParOf" srcId="{4CC6100F-3967-48BD-889E-2F4C4CB632CA}" destId="{E84BA3DA-0555-428F-828B-73E1E3068594}" srcOrd="0" destOrd="0" presId="urn:microsoft.com/office/officeart/2005/8/layout/list1"/>
    <dgm:cxn modelId="{1804979C-B001-4A54-977F-B670C1EE0B15}" type="presParOf" srcId="{4CC6100F-3967-48BD-889E-2F4C4CB632CA}" destId="{75A19658-F799-4FD7-A374-2759D2540A58}" srcOrd="1" destOrd="0" presId="urn:microsoft.com/office/officeart/2005/8/layout/list1"/>
    <dgm:cxn modelId="{AEB78661-1A7A-45FE-AD47-C7DD2F79F7B1}" type="presParOf" srcId="{E0757550-3759-42DD-B108-A3C8A765EEE9}" destId="{E8B2B63E-C9EE-4922-B4E8-FAE10AD3E822}" srcOrd="13" destOrd="0" presId="urn:microsoft.com/office/officeart/2005/8/layout/list1"/>
    <dgm:cxn modelId="{3416C941-DA53-4CAA-AFE7-053263A9E2BB}" type="presParOf" srcId="{E0757550-3759-42DD-B108-A3C8A765EEE9}" destId="{BBBB04E2-D435-46D6-8776-85F23973FDD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26A49-46AE-4690-A8E1-DBD4D16C74C8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A3C37D1A-5957-4F43-A44B-31D6F3276C49}">
      <dgm:prSet phldrT="[Текст]" custT="1"/>
      <dgm:spPr/>
      <dgm:t>
        <a:bodyPr/>
        <a:lstStyle/>
        <a:p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створити новий файл програми мовою Python, потрібно виконати команду </a:t>
          </a:r>
        </a:p>
        <a:p>
          <a:r>
            <a:rPr lang="en-US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File</a:t>
          </a:r>
          <a:r>
            <a:rPr lang="uk-UA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uk-UA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file </a:t>
          </a:r>
          <a:endParaRPr lang="en-US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F6C9F-2204-4A53-A3BB-6DA54DA055F2}" type="parTrans" cxnId="{E2AA55D5-6CC6-43FC-9779-58150F05F604}">
      <dgm:prSet/>
      <dgm:spPr/>
      <dgm:t>
        <a:bodyPr/>
        <a:lstStyle/>
        <a:p>
          <a:endParaRPr lang="uk-UA"/>
        </a:p>
      </dgm:t>
    </dgm:pt>
    <dgm:pt modelId="{BE611361-17BE-4CE9-9313-A41831626358}" type="sibTrans" cxnId="{E2AA55D5-6CC6-43FC-9779-58150F05F604}">
      <dgm:prSet/>
      <dgm:spPr/>
      <dgm:t>
        <a:bodyPr/>
        <a:lstStyle/>
        <a:p>
          <a:endParaRPr lang="uk-UA"/>
        </a:p>
      </dgm:t>
    </dgm:pt>
    <dgm:pt modelId="{C2B38DDA-BDC6-43A8-8634-5F33614D96EC}">
      <dgm:prSet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 того відкриється вікно редагування файлу, яке чимось нагадує вікно програми </a:t>
          </a:r>
          <a:r>
            <a:rPr lang="uk-UA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Блокнот</a:t>
          </a:r>
          <a:endParaRPr lang="uk-UA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B6828-3319-4E7D-A568-0E0A70D06C5E}" type="parTrans" cxnId="{C8033F23-D0C3-460C-B65A-1DD2D44BE6DD}">
      <dgm:prSet/>
      <dgm:spPr/>
      <dgm:t>
        <a:bodyPr/>
        <a:lstStyle/>
        <a:p>
          <a:endParaRPr lang="uk-UA"/>
        </a:p>
      </dgm:t>
    </dgm:pt>
    <dgm:pt modelId="{8BACE7F0-1F13-4BFF-BED6-1DBAA83050BD}" type="sibTrans" cxnId="{C8033F23-D0C3-460C-B65A-1DD2D44BE6DD}">
      <dgm:prSet/>
      <dgm:spPr/>
      <dgm:t>
        <a:bodyPr/>
        <a:lstStyle/>
        <a:p>
          <a:endParaRPr lang="uk-UA"/>
        </a:p>
      </dgm:t>
    </dgm:pt>
    <dgm:pt modelId="{9986EF4F-3A95-4D9C-B306-96AD2490BDA7}">
      <dgm:prSet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робочу область якої потрібно вносити програмний код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43C6B-932F-4F89-BC35-DB2A15E4F269}" type="parTrans" cxnId="{FC83B0F0-055E-4CB5-B033-356F38E2E7AE}">
      <dgm:prSet/>
      <dgm:spPr/>
      <dgm:t>
        <a:bodyPr/>
        <a:lstStyle/>
        <a:p>
          <a:endParaRPr lang="uk-UA"/>
        </a:p>
      </dgm:t>
    </dgm:pt>
    <dgm:pt modelId="{2FDF9643-4A5D-4C97-B724-56131B961DCD}" type="sibTrans" cxnId="{FC83B0F0-055E-4CB5-B033-356F38E2E7AE}">
      <dgm:prSet/>
      <dgm:spPr/>
      <dgm:t>
        <a:bodyPr/>
        <a:lstStyle/>
        <a:p>
          <a:endParaRPr lang="uk-UA"/>
        </a:p>
      </dgm:t>
    </dgm:pt>
    <dgm:pt modelId="{13FB4A3A-CD16-4DF5-B0CF-5CBFA2950F0D}" type="pres">
      <dgm:prSet presAssocID="{5E826A49-46AE-4690-A8E1-DBD4D16C74C8}" presName="compositeShape" presStyleCnt="0">
        <dgm:presLayoutVars>
          <dgm:dir/>
          <dgm:resizeHandles/>
        </dgm:presLayoutVars>
      </dgm:prSet>
      <dgm:spPr/>
    </dgm:pt>
    <dgm:pt modelId="{A8D19F9A-A85D-4193-8A5F-938606183FE5}" type="pres">
      <dgm:prSet presAssocID="{5E826A49-46AE-4690-A8E1-DBD4D16C74C8}" presName="pyramid" presStyleLbl="node1" presStyleIdx="0" presStyleCnt="1"/>
      <dgm:spPr/>
    </dgm:pt>
    <dgm:pt modelId="{5FCF3629-E771-4FCF-883D-DB4D6EFB0D87}" type="pres">
      <dgm:prSet presAssocID="{5E826A49-46AE-4690-A8E1-DBD4D16C74C8}" presName="theList" presStyleCnt="0"/>
      <dgm:spPr/>
    </dgm:pt>
    <dgm:pt modelId="{B57229B4-2102-4A71-B8CF-1E0E8D037BBE}" type="pres">
      <dgm:prSet presAssocID="{A3C37D1A-5957-4F43-A44B-31D6F3276C49}" presName="aNode" presStyleLbl="fgAcc1" presStyleIdx="0" presStyleCnt="3" custScaleX="1943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5D2A24-7577-411E-8F3E-C381EE2C4577}" type="pres">
      <dgm:prSet presAssocID="{A3C37D1A-5957-4F43-A44B-31D6F3276C49}" presName="aSpace" presStyleCnt="0"/>
      <dgm:spPr/>
    </dgm:pt>
    <dgm:pt modelId="{C07FC677-D6AB-4763-BDF8-8464D2A00F4F}" type="pres">
      <dgm:prSet presAssocID="{C2B38DDA-BDC6-43A8-8634-5F33614D96EC}" presName="aNode" presStyleLbl="fgAcc1" presStyleIdx="1" presStyleCnt="3" custScaleX="194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D83130-B52A-4600-A184-8282973E24E9}" type="pres">
      <dgm:prSet presAssocID="{C2B38DDA-BDC6-43A8-8634-5F33614D96EC}" presName="aSpace" presStyleCnt="0"/>
      <dgm:spPr/>
    </dgm:pt>
    <dgm:pt modelId="{F05D8696-F5EA-4114-A08B-CCFB410B8254}" type="pres">
      <dgm:prSet presAssocID="{9986EF4F-3A95-4D9C-B306-96AD2490BDA7}" presName="aNode" presStyleLbl="fgAcc1" presStyleIdx="2" presStyleCnt="3" custScaleX="1906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B36E9D-E828-4A30-B983-65533F96EA48}" type="pres">
      <dgm:prSet presAssocID="{9986EF4F-3A95-4D9C-B306-96AD2490BDA7}" presName="aSpace" presStyleCnt="0"/>
      <dgm:spPr/>
    </dgm:pt>
  </dgm:ptLst>
  <dgm:cxnLst>
    <dgm:cxn modelId="{4D57C85A-A9CF-4CDD-BBB7-5F6E78B63339}" type="presOf" srcId="{C2B38DDA-BDC6-43A8-8634-5F33614D96EC}" destId="{C07FC677-D6AB-4763-BDF8-8464D2A00F4F}" srcOrd="0" destOrd="0" presId="urn:microsoft.com/office/officeart/2005/8/layout/pyramid2"/>
    <dgm:cxn modelId="{4307F21E-2817-46A3-9058-D0012AFF5F58}" type="presOf" srcId="{9986EF4F-3A95-4D9C-B306-96AD2490BDA7}" destId="{F05D8696-F5EA-4114-A08B-CCFB410B8254}" srcOrd="0" destOrd="0" presId="urn:microsoft.com/office/officeart/2005/8/layout/pyramid2"/>
    <dgm:cxn modelId="{AA53C7A5-D994-491F-8518-C2D0EFD0B967}" type="presOf" srcId="{A3C37D1A-5957-4F43-A44B-31D6F3276C49}" destId="{B57229B4-2102-4A71-B8CF-1E0E8D037BBE}" srcOrd="0" destOrd="0" presId="urn:microsoft.com/office/officeart/2005/8/layout/pyramid2"/>
    <dgm:cxn modelId="{FC83B0F0-055E-4CB5-B033-356F38E2E7AE}" srcId="{5E826A49-46AE-4690-A8E1-DBD4D16C74C8}" destId="{9986EF4F-3A95-4D9C-B306-96AD2490BDA7}" srcOrd="2" destOrd="0" parTransId="{02A43C6B-932F-4F89-BC35-DB2A15E4F269}" sibTransId="{2FDF9643-4A5D-4C97-B724-56131B961DCD}"/>
    <dgm:cxn modelId="{E2AA55D5-6CC6-43FC-9779-58150F05F604}" srcId="{5E826A49-46AE-4690-A8E1-DBD4D16C74C8}" destId="{A3C37D1A-5957-4F43-A44B-31D6F3276C49}" srcOrd="0" destOrd="0" parTransId="{806F6C9F-2204-4A53-A3BB-6DA54DA055F2}" sibTransId="{BE611361-17BE-4CE9-9313-A41831626358}"/>
    <dgm:cxn modelId="{D25DB2EC-7D36-4123-8103-2A96359D0E26}" type="presOf" srcId="{5E826A49-46AE-4690-A8E1-DBD4D16C74C8}" destId="{13FB4A3A-CD16-4DF5-B0CF-5CBFA2950F0D}" srcOrd="0" destOrd="0" presId="urn:microsoft.com/office/officeart/2005/8/layout/pyramid2"/>
    <dgm:cxn modelId="{C8033F23-D0C3-460C-B65A-1DD2D44BE6DD}" srcId="{5E826A49-46AE-4690-A8E1-DBD4D16C74C8}" destId="{C2B38DDA-BDC6-43A8-8634-5F33614D96EC}" srcOrd="1" destOrd="0" parTransId="{DDCB6828-3319-4E7D-A568-0E0A70D06C5E}" sibTransId="{8BACE7F0-1F13-4BFF-BED6-1DBAA83050BD}"/>
    <dgm:cxn modelId="{26049645-E557-484C-A678-E13D83D3CD60}" type="presParOf" srcId="{13FB4A3A-CD16-4DF5-B0CF-5CBFA2950F0D}" destId="{A8D19F9A-A85D-4193-8A5F-938606183FE5}" srcOrd="0" destOrd="0" presId="urn:microsoft.com/office/officeart/2005/8/layout/pyramid2"/>
    <dgm:cxn modelId="{0B8D208D-87B0-4F41-97F5-2A345E52B533}" type="presParOf" srcId="{13FB4A3A-CD16-4DF5-B0CF-5CBFA2950F0D}" destId="{5FCF3629-E771-4FCF-883D-DB4D6EFB0D87}" srcOrd="1" destOrd="0" presId="urn:microsoft.com/office/officeart/2005/8/layout/pyramid2"/>
    <dgm:cxn modelId="{7E94F91E-6A2B-409E-AE1A-EE907CCDC03F}" type="presParOf" srcId="{5FCF3629-E771-4FCF-883D-DB4D6EFB0D87}" destId="{B57229B4-2102-4A71-B8CF-1E0E8D037BBE}" srcOrd="0" destOrd="0" presId="urn:microsoft.com/office/officeart/2005/8/layout/pyramid2"/>
    <dgm:cxn modelId="{851DC417-7428-417F-A625-8024B02EB31D}" type="presParOf" srcId="{5FCF3629-E771-4FCF-883D-DB4D6EFB0D87}" destId="{A45D2A24-7577-411E-8F3E-C381EE2C4577}" srcOrd="1" destOrd="0" presId="urn:microsoft.com/office/officeart/2005/8/layout/pyramid2"/>
    <dgm:cxn modelId="{AB9636F8-4685-44CD-91FA-2E0A8B2E7DCE}" type="presParOf" srcId="{5FCF3629-E771-4FCF-883D-DB4D6EFB0D87}" destId="{C07FC677-D6AB-4763-BDF8-8464D2A00F4F}" srcOrd="2" destOrd="0" presId="urn:microsoft.com/office/officeart/2005/8/layout/pyramid2"/>
    <dgm:cxn modelId="{FBAD4984-E8B5-44F6-B831-DC2BA9C79EA6}" type="presParOf" srcId="{5FCF3629-E771-4FCF-883D-DB4D6EFB0D87}" destId="{06D83130-B52A-4600-A184-8282973E24E9}" srcOrd="3" destOrd="0" presId="urn:microsoft.com/office/officeart/2005/8/layout/pyramid2"/>
    <dgm:cxn modelId="{02BEDF6A-DF2B-49D9-837A-C20A71379BE8}" type="presParOf" srcId="{5FCF3629-E771-4FCF-883D-DB4D6EFB0D87}" destId="{F05D8696-F5EA-4114-A08B-CCFB410B8254}" srcOrd="4" destOrd="0" presId="urn:microsoft.com/office/officeart/2005/8/layout/pyramid2"/>
    <dgm:cxn modelId="{5FF9FDC1-47AD-4BAA-8438-2BD08037A1E2}" type="presParOf" srcId="{5FCF3629-E771-4FCF-883D-DB4D6EFB0D87}" destId="{E8B36E9D-E828-4A30-B983-65533F96EA4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3B47D3-72DC-4C7F-B917-D77D9916225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937A442B-C7E5-498B-8F93-503B354DAF32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 ніж запустити на виконання програму, потрібно її зберегти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6FB9D-8289-4E72-A6C1-58050B0562D9}" type="parTrans" cxnId="{779A631B-15D4-4F50-9D12-3EA52862D2E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6E339-9229-4F0A-B2B6-EF297CAA6DB6}" type="sibTrans" cxnId="{779A631B-15D4-4F50-9D12-3EA52862D2E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62301-4B12-4428-A7B7-A92F50E08714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Основним розширенням файлу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розширення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*.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py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24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замість зірочки вводимо ім’я програми цифрами або англійськими літерами)</a:t>
          </a:r>
          <a:endParaRPr lang="uk-UA" sz="24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1A6B1-AF29-457A-9806-60093D0FAEBB}" type="parTrans" cxnId="{68153BBE-E0E0-48A4-8AEE-1D06EF13B48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03D68-740A-46B3-9D7B-0BC1A3E49ABD}" type="sibTrans" cxnId="{68153BBE-E0E0-48A4-8AEE-1D06EF13B48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FE9D3-D7EF-475B-88C9-27B3301D5E4B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 цього відкриється діалогове вікно збереження файлів і нам потрібно вибрати місце збереження файлу та вказати назву файлу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5E751-17BB-4D4F-815B-14B6F9C5CB31}" type="parTrans" cxnId="{A1AD7FAD-6BC1-4F4B-889D-60270BCEB73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4C54-701E-4226-A7AB-B1A1ED54A7FE}" type="sibTrans" cxnId="{A1AD7FAD-6BC1-4F4B-889D-60270BCEB73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9ED18-E987-471A-B382-647B4F16404A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цього потрібно скористатися командою </a:t>
          </a:r>
        </a:p>
        <a:p>
          <a:pPr algn="ctr"/>
          <a:r>
            <a:rPr lang="en-US" sz="2400" b="1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File→Save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 натиснути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Ctrl+S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F8D69-012B-4565-A79B-796C37546715}" type="parTrans" cxnId="{AC2883CD-AEF3-430B-A411-96150BFCEB40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56003-E0CE-4796-AC8B-CE50A923F0EB}" type="sibTrans" cxnId="{AC2883CD-AEF3-430B-A411-96150BFCEB40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99C30-F545-4BF0-B1DA-48C2F213AE43}" type="pres">
      <dgm:prSet presAssocID="{4B3B47D3-72DC-4C7F-B917-D77D99162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9BED9A-CFA8-47BF-AE54-56160BD7A94B}" type="pres">
      <dgm:prSet presAssocID="{937A442B-C7E5-498B-8F93-503B354DAF32}" presName="parentLin" presStyleCnt="0"/>
      <dgm:spPr/>
    </dgm:pt>
    <dgm:pt modelId="{0E2D7E53-2D49-4C3F-9AC5-AE268056FFEC}" type="pres">
      <dgm:prSet presAssocID="{937A442B-C7E5-498B-8F93-503B354DAF32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7A0A8384-E8D7-4208-8213-2EBF0B5FD041}" type="pres">
      <dgm:prSet presAssocID="{937A442B-C7E5-498B-8F93-503B354DAF32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D81CA3-73A9-4250-85C1-A183194BABED}" type="pres">
      <dgm:prSet presAssocID="{937A442B-C7E5-498B-8F93-503B354DAF32}" presName="negativeSpace" presStyleCnt="0"/>
      <dgm:spPr/>
    </dgm:pt>
    <dgm:pt modelId="{24007358-E669-4B30-9480-15AC1D3EA246}" type="pres">
      <dgm:prSet presAssocID="{937A442B-C7E5-498B-8F93-503B354DAF32}" presName="childText" presStyleLbl="conFgAcc1" presStyleIdx="0" presStyleCnt="4">
        <dgm:presLayoutVars>
          <dgm:bulletEnabled val="1"/>
        </dgm:presLayoutVars>
      </dgm:prSet>
      <dgm:spPr/>
    </dgm:pt>
    <dgm:pt modelId="{0824FD23-0C2A-4457-B6A2-DB503D38287E}" type="pres">
      <dgm:prSet presAssocID="{B996E339-9229-4F0A-B2B6-EF297CAA6DB6}" presName="spaceBetweenRectangles" presStyleCnt="0"/>
      <dgm:spPr/>
    </dgm:pt>
    <dgm:pt modelId="{594D8AF8-BF4A-44ED-8906-F860F4D5225B}" type="pres">
      <dgm:prSet presAssocID="{9FC9ED18-E987-471A-B382-647B4F16404A}" presName="parentLin" presStyleCnt="0"/>
      <dgm:spPr/>
    </dgm:pt>
    <dgm:pt modelId="{86819BE7-0F70-43F0-9639-989AB50AD394}" type="pres">
      <dgm:prSet presAssocID="{9FC9ED18-E987-471A-B382-647B4F16404A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D483CF5F-6D91-4A21-9E3F-67B5561731C7}" type="pres">
      <dgm:prSet presAssocID="{9FC9ED18-E987-471A-B382-647B4F16404A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E06E0-49CC-4A61-9612-379B9D89E7E8}" type="pres">
      <dgm:prSet presAssocID="{9FC9ED18-E987-471A-B382-647B4F16404A}" presName="negativeSpace" presStyleCnt="0"/>
      <dgm:spPr/>
    </dgm:pt>
    <dgm:pt modelId="{BB33946D-71B9-424C-92F4-681670F1958E}" type="pres">
      <dgm:prSet presAssocID="{9FC9ED18-E987-471A-B382-647B4F16404A}" presName="childText" presStyleLbl="conFgAcc1" presStyleIdx="1" presStyleCnt="4">
        <dgm:presLayoutVars>
          <dgm:bulletEnabled val="1"/>
        </dgm:presLayoutVars>
      </dgm:prSet>
      <dgm:spPr/>
    </dgm:pt>
    <dgm:pt modelId="{A7BBB641-596A-4236-AB9A-26CBA041F640}" type="pres">
      <dgm:prSet presAssocID="{62256003-E0CE-4796-AC8B-CE50A923F0EB}" presName="spaceBetweenRectangles" presStyleCnt="0"/>
      <dgm:spPr/>
    </dgm:pt>
    <dgm:pt modelId="{BB54B634-E3AC-42B0-A17B-45F37A125CD3}" type="pres">
      <dgm:prSet presAssocID="{975FE9D3-D7EF-475B-88C9-27B3301D5E4B}" presName="parentLin" presStyleCnt="0"/>
      <dgm:spPr/>
    </dgm:pt>
    <dgm:pt modelId="{EE715DAB-24CE-4615-91C7-4F720C86455B}" type="pres">
      <dgm:prSet presAssocID="{975FE9D3-D7EF-475B-88C9-27B3301D5E4B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9ACEE9C2-6129-4404-8E89-113C9D4BF613}" type="pres">
      <dgm:prSet presAssocID="{975FE9D3-D7EF-475B-88C9-27B3301D5E4B}" presName="parentText" presStyleLbl="node1" presStyleIdx="2" presStyleCnt="4" custScaleX="142857" custScaleY="1534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CDD7E5-E478-4ED0-B02B-7DD0C9B8A92A}" type="pres">
      <dgm:prSet presAssocID="{975FE9D3-D7EF-475B-88C9-27B3301D5E4B}" presName="negativeSpace" presStyleCnt="0"/>
      <dgm:spPr/>
    </dgm:pt>
    <dgm:pt modelId="{66E9CFFD-2B86-410E-9847-9BC8A216497B}" type="pres">
      <dgm:prSet presAssocID="{975FE9D3-D7EF-475B-88C9-27B3301D5E4B}" presName="childText" presStyleLbl="conFgAcc1" presStyleIdx="2" presStyleCnt="4">
        <dgm:presLayoutVars>
          <dgm:bulletEnabled val="1"/>
        </dgm:presLayoutVars>
      </dgm:prSet>
      <dgm:spPr/>
    </dgm:pt>
    <dgm:pt modelId="{D1FE15AF-D22B-4B05-B843-253E3C16F54E}" type="pres">
      <dgm:prSet presAssocID="{A9664C54-701E-4226-A7AB-B1A1ED54A7FE}" presName="spaceBetweenRectangles" presStyleCnt="0"/>
      <dgm:spPr/>
    </dgm:pt>
    <dgm:pt modelId="{337B6998-F679-41DF-A9D7-F1FB32583D62}" type="pres">
      <dgm:prSet presAssocID="{5F962301-4B12-4428-A7B7-A92F50E08714}" presName="parentLin" presStyleCnt="0"/>
      <dgm:spPr/>
    </dgm:pt>
    <dgm:pt modelId="{38FCD1C2-5859-437F-A207-D0F60E42733D}" type="pres">
      <dgm:prSet presAssocID="{5F962301-4B12-4428-A7B7-A92F50E08714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F4E05E9A-A275-458B-8C64-7DF3D59302EB}" type="pres">
      <dgm:prSet presAssocID="{5F962301-4B12-4428-A7B7-A92F50E08714}" presName="parentText" presStyleLbl="node1" presStyleIdx="3" presStyleCnt="4" custScaleX="142857" custScaleY="14060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11C6B4-2ADC-467E-911F-1270FE3DAC25}" type="pres">
      <dgm:prSet presAssocID="{5F962301-4B12-4428-A7B7-A92F50E08714}" presName="negativeSpace" presStyleCnt="0"/>
      <dgm:spPr/>
    </dgm:pt>
    <dgm:pt modelId="{C17905FA-AAE3-4B3D-A46A-1ADEE41B891E}" type="pres">
      <dgm:prSet presAssocID="{5F962301-4B12-4428-A7B7-A92F50E0871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3D607E-F419-48EE-9C1D-270C0620FABC}" type="presOf" srcId="{975FE9D3-D7EF-475B-88C9-27B3301D5E4B}" destId="{EE715DAB-24CE-4615-91C7-4F720C86455B}" srcOrd="0" destOrd="0" presId="urn:microsoft.com/office/officeart/2005/8/layout/list1"/>
    <dgm:cxn modelId="{C7F74338-AD0B-4F1E-9AEF-480979442EEE}" type="presOf" srcId="{4B3B47D3-72DC-4C7F-B917-D77D9916225E}" destId="{A6599C30-F545-4BF0-B1DA-48C2F213AE43}" srcOrd="0" destOrd="0" presId="urn:microsoft.com/office/officeart/2005/8/layout/list1"/>
    <dgm:cxn modelId="{D4BA35F8-C17D-4812-A51F-D6CA970A1432}" type="presOf" srcId="{5F962301-4B12-4428-A7B7-A92F50E08714}" destId="{F4E05E9A-A275-458B-8C64-7DF3D59302EB}" srcOrd="1" destOrd="0" presId="urn:microsoft.com/office/officeart/2005/8/layout/list1"/>
    <dgm:cxn modelId="{779A631B-15D4-4F50-9D12-3EA52862D2E1}" srcId="{4B3B47D3-72DC-4C7F-B917-D77D9916225E}" destId="{937A442B-C7E5-498B-8F93-503B354DAF32}" srcOrd="0" destOrd="0" parTransId="{C6A6FB9D-8289-4E72-A6C1-58050B0562D9}" sibTransId="{B996E339-9229-4F0A-B2B6-EF297CAA6DB6}"/>
    <dgm:cxn modelId="{7CE5E0BD-38C9-44C0-939A-59E32BCD6A79}" type="presOf" srcId="{937A442B-C7E5-498B-8F93-503B354DAF32}" destId="{7A0A8384-E8D7-4208-8213-2EBF0B5FD041}" srcOrd="1" destOrd="0" presId="urn:microsoft.com/office/officeart/2005/8/layout/list1"/>
    <dgm:cxn modelId="{A1AD7FAD-6BC1-4F4B-889D-60270BCEB73C}" srcId="{4B3B47D3-72DC-4C7F-B917-D77D9916225E}" destId="{975FE9D3-D7EF-475B-88C9-27B3301D5E4B}" srcOrd="2" destOrd="0" parTransId="{8DD5E751-17BB-4D4F-815B-14B6F9C5CB31}" sibTransId="{A9664C54-701E-4226-A7AB-B1A1ED54A7FE}"/>
    <dgm:cxn modelId="{68153BBE-E0E0-48A4-8AEE-1D06EF13B48A}" srcId="{4B3B47D3-72DC-4C7F-B917-D77D9916225E}" destId="{5F962301-4B12-4428-A7B7-A92F50E08714}" srcOrd="3" destOrd="0" parTransId="{09B1A6B1-AF29-457A-9806-60093D0FAEBB}" sibTransId="{20403D68-740A-46B3-9D7B-0BC1A3E49ABD}"/>
    <dgm:cxn modelId="{07603968-6B9E-4FBE-87F6-185D4BE4541E}" type="presOf" srcId="{9FC9ED18-E987-471A-B382-647B4F16404A}" destId="{86819BE7-0F70-43F0-9639-989AB50AD394}" srcOrd="0" destOrd="0" presId="urn:microsoft.com/office/officeart/2005/8/layout/list1"/>
    <dgm:cxn modelId="{AC2883CD-AEF3-430B-A411-96150BFCEB40}" srcId="{4B3B47D3-72DC-4C7F-B917-D77D9916225E}" destId="{9FC9ED18-E987-471A-B382-647B4F16404A}" srcOrd="1" destOrd="0" parTransId="{4C0F8D69-012B-4565-A79B-796C37546715}" sibTransId="{62256003-E0CE-4796-AC8B-CE50A923F0EB}"/>
    <dgm:cxn modelId="{BC7B84E1-357E-48BD-AB13-AF29EC469CE7}" type="presOf" srcId="{9FC9ED18-E987-471A-B382-647B4F16404A}" destId="{D483CF5F-6D91-4A21-9E3F-67B5561731C7}" srcOrd="1" destOrd="0" presId="urn:microsoft.com/office/officeart/2005/8/layout/list1"/>
    <dgm:cxn modelId="{7710EEE6-597A-4672-9AC4-1CE28DAC6DDC}" type="presOf" srcId="{5F962301-4B12-4428-A7B7-A92F50E08714}" destId="{38FCD1C2-5859-437F-A207-D0F60E42733D}" srcOrd="0" destOrd="0" presId="urn:microsoft.com/office/officeart/2005/8/layout/list1"/>
    <dgm:cxn modelId="{48917A15-838B-4FD2-A921-9C4EAD565400}" type="presOf" srcId="{975FE9D3-D7EF-475B-88C9-27B3301D5E4B}" destId="{9ACEE9C2-6129-4404-8E89-113C9D4BF613}" srcOrd="1" destOrd="0" presId="urn:microsoft.com/office/officeart/2005/8/layout/list1"/>
    <dgm:cxn modelId="{5F8C0172-944E-4FE8-8C8E-12E9A2BF3DA2}" type="presOf" srcId="{937A442B-C7E5-498B-8F93-503B354DAF32}" destId="{0E2D7E53-2D49-4C3F-9AC5-AE268056FFEC}" srcOrd="0" destOrd="0" presId="urn:microsoft.com/office/officeart/2005/8/layout/list1"/>
    <dgm:cxn modelId="{073B693F-D8ED-4F72-9848-C3F6BFD1A6F4}" type="presParOf" srcId="{A6599C30-F545-4BF0-B1DA-48C2F213AE43}" destId="{F89BED9A-CFA8-47BF-AE54-56160BD7A94B}" srcOrd="0" destOrd="0" presId="urn:microsoft.com/office/officeart/2005/8/layout/list1"/>
    <dgm:cxn modelId="{C87F1D01-6BEC-4F53-BBB7-4599250FA502}" type="presParOf" srcId="{F89BED9A-CFA8-47BF-AE54-56160BD7A94B}" destId="{0E2D7E53-2D49-4C3F-9AC5-AE268056FFEC}" srcOrd="0" destOrd="0" presId="urn:microsoft.com/office/officeart/2005/8/layout/list1"/>
    <dgm:cxn modelId="{26218215-AF64-4E95-9038-905FB347E939}" type="presParOf" srcId="{F89BED9A-CFA8-47BF-AE54-56160BD7A94B}" destId="{7A0A8384-E8D7-4208-8213-2EBF0B5FD041}" srcOrd="1" destOrd="0" presId="urn:microsoft.com/office/officeart/2005/8/layout/list1"/>
    <dgm:cxn modelId="{A5E806C4-AB33-48FE-823C-FCB73721165E}" type="presParOf" srcId="{A6599C30-F545-4BF0-B1DA-48C2F213AE43}" destId="{26D81CA3-73A9-4250-85C1-A183194BABED}" srcOrd="1" destOrd="0" presId="urn:microsoft.com/office/officeart/2005/8/layout/list1"/>
    <dgm:cxn modelId="{F07CE497-BA2F-428C-ABA1-6E36F7F01DC4}" type="presParOf" srcId="{A6599C30-F545-4BF0-B1DA-48C2F213AE43}" destId="{24007358-E669-4B30-9480-15AC1D3EA246}" srcOrd="2" destOrd="0" presId="urn:microsoft.com/office/officeart/2005/8/layout/list1"/>
    <dgm:cxn modelId="{44C2D3C1-4435-459B-ACA9-77D843FA10B5}" type="presParOf" srcId="{A6599C30-F545-4BF0-B1DA-48C2F213AE43}" destId="{0824FD23-0C2A-4457-B6A2-DB503D38287E}" srcOrd="3" destOrd="0" presId="urn:microsoft.com/office/officeart/2005/8/layout/list1"/>
    <dgm:cxn modelId="{A2BD05D0-2B94-4D05-924F-61F03727010B}" type="presParOf" srcId="{A6599C30-F545-4BF0-B1DA-48C2F213AE43}" destId="{594D8AF8-BF4A-44ED-8906-F860F4D5225B}" srcOrd="4" destOrd="0" presId="urn:microsoft.com/office/officeart/2005/8/layout/list1"/>
    <dgm:cxn modelId="{E8A40167-96B4-49B2-91AD-0434BF76732D}" type="presParOf" srcId="{594D8AF8-BF4A-44ED-8906-F860F4D5225B}" destId="{86819BE7-0F70-43F0-9639-989AB50AD394}" srcOrd="0" destOrd="0" presId="urn:microsoft.com/office/officeart/2005/8/layout/list1"/>
    <dgm:cxn modelId="{6F9F9854-56C2-43CD-8D8F-718E2145F1FD}" type="presParOf" srcId="{594D8AF8-BF4A-44ED-8906-F860F4D5225B}" destId="{D483CF5F-6D91-4A21-9E3F-67B5561731C7}" srcOrd="1" destOrd="0" presId="urn:microsoft.com/office/officeart/2005/8/layout/list1"/>
    <dgm:cxn modelId="{E872DEFA-3542-4053-9CE8-2923B1553DB5}" type="presParOf" srcId="{A6599C30-F545-4BF0-B1DA-48C2F213AE43}" destId="{7E3E06E0-49CC-4A61-9612-379B9D89E7E8}" srcOrd="5" destOrd="0" presId="urn:microsoft.com/office/officeart/2005/8/layout/list1"/>
    <dgm:cxn modelId="{CB205230-FF45-4F11-805C-AFBC0EB70C1C}" type="presParOf" srcId="{A6599C30-F545-4BF0-B1DA-48C2F213AE43}" destId="{BB33946D-71B9-424C-92F4-681670F1958E}" srcOrd="6" destOrd="0" presId="urn:microsoft.com/office/officeart/2005/8/layout/list1"/>
    <dgm:cxn modelId="{A0F3DAEE-B18F-4C2A-A4A7-317D5570EB5E}" type="presParOf" srcId="{A6599C30-F545-4BF0-B1DA-48C2F213AE43}" destId="{A7BBB641-596A-4236-AB9A-26CBA041F640}" srcOrd="7" destOrd="0" presId="urn:microsoft.com/office/officeart/2005/8/layout/list1"/>
    <dgm:cxn modelId="{5595772B-0ADA-423B-96DB-818019BAD902}" type="presParOf" srcId="{A6599C30-F545-4BF0-B1DA-48C2F213AE43}" destId="{BB54B634-E3AC-42B0-A17B-45F37A125CD3}" srcOrd="8" destOrd="0" presId="urn:microsoft.com/office/officeart/2005/8/layout/list1"/>
    <dgm:cxn modelId="{9FA048A9-A72C-4007-B4C1-F42F32FF9284}" type="presParOf" srcId="{BB54B634-E3AC-42B0-A17B-45F37A125CD3}" destId="{EE715DAB-24CE-4615-91C7-4F720C86455B}" srcOrd="0" destOrd="0" presId="urn:microsoft.com/office/officeart/2005/8/layout/list1"/>
    <dgm:cxn modelId="{C2928245-3F21-4DCC-90AC-F94F79BFB46B}" type="presParOf" srcId="{BB54B634-E3AC-42B0-A17B-45F37A125CD3}" destId="{9ACEE9C2-6129-4404-8E89-113C9D4BF613}" srcOrd="1" destOrd="0" presId="urn:microsoft.com/office/officeart/2005/8/layout/list1"/>
    <dgm:cxn modelId="{05DDA77C-7719-417C-8719-C593A2D5DAA1}" type="presParOf" srcId="{A6599C30-F545-4BF0-B1DA-48C2F213AE43}" destId="{6CCDD7E5-E478-4ED0-B02B-7DD0C9B8A92A}" srcOrd="9" destOrd="0" presId="urn:microsoft.com/office/officeart/2005/8/layout/list1"/>
    <dgm:cxn modelId="{4404E61D-9BE9-40FF-A3C9-B2909323A7F6}" type="presParOf" srcId="{A6599C30-F545-4BF0-B1DA-48C2F213AE43}" destId="{66E9CFFD-2B86-410E-9847-9BC8A216497B}" srcOrd="10" destOrd="0" presId="urn:microsoft.com/office/officeart/2005/8/layout/list1"/>
    <dgm:cxn modelId="{FF808B5C-1927-4932-9304-3E6E41DFDD31}" type="presParOf" srcId="{A6599C30-F545-4BF0-B1DA-48C2F213AE43}" destId="{D1FE15AF-D22B-4B05-B843-253E3C16F54E}" srcOrd="11" destOrd="0" presId="urn:microsoft.com/office/officeart/2005/8/layout/list1"/>
    <dgm:cxn modelId="{8885E7B4-0983-434C-8C85-F0AB13FF1F03}" type="presParOf" srcId="{A6599C30-F545-4BF0-B1DA-48C2F213AE43}" destId="{337B6998-F679-41DF-A9D7-F1FB32583D62}" srcOrd="12" destOrd="0" presId="urn:microsoft.com/office/officeart/2005/8/layout/list1"/>
    <dgm:cxn modelId="{7970E822-435E-43CD-908E-27150177BA85}" type="presParOf" srcId="{337B6998-F679-41DF-A9D7-F1FB32583D62}" destId="{38FCD1C2-5859-437F-A207-D0F60E42733D}" srcOrd="0" destOrd="0" presId="urn:microsoft.com/office/officeart/2005/8/layout/list1"/>
    <dgm:cxn modelId="{4EEC0524-C852-431E-B8E2-A3CC845AA9BF}" type="presParOf" srcId="{337B6998-F679-41DF-A9D7-F1FB32583D62}" destId="{F4E05E9A-A275-458B-8C64-7DF3D59302EB}" srcOrd="1" destOrd="0" presId="urn:microsoft.com/office/officeart/2005/8/layout/list1"/>
    <dgm:cxn modelId="{4F1B7A4A-DAF2-4479-B77F-5B3080251242}" type="presParOf" srcId="{A6599C30-F545-4BF0-B1DA-48C2F213AE43}" destId="{8411C6B4-2ADC-467E-911F-1270FE3DAC25}" srcOrd="13" destOrd="0" presId="urn:microsoft.com/office/officeart/2005/8/layout/list1"/>
    <dgm:cxn modelId="{F6AB5B15-3D7B-42D8-ADEA-9A0C3FAE07CC}" type="presParOf" srcId="{A6599C30-F545-4BF0-B1DA-48C2F213AE43}" destId="{C17905FA-AAE3-4B3D-A46A-1ADEE41B89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537B94-EE22-4F1A-A9F6-906ABA53653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AA91141C-B8C0-4190-A235-6F3F65F1182E}">
      <dgm:prSet phldrT="[Текст]" custT="1"/>
      <dgm:spPr/>
      <dgm:t>
        <a:bodyPr/>
        <a:lstStyle/>
        <a:p>
          <a:pPr algn="ctr"/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запустити написану програму в даному інтерпретаторі потрібно спочатку зберегти файл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3917F-1BE5-4A90-803B-F4E67AEDAD93}" type="parTrans" cxnId="{6E9403E0-9A08-43DA-9E09-BEF3F3141CEC}">
      <dgm:prSet/>
      <dgm:spPr/>
      <dgm:t>
        <a:bodyPr/>
        <a:lstStyle/>
        <a:p>
          <a:endParaRPr lang="uk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0D016-344F-468E-A507-1B9D50498D95}" type="sibTrans" cxnId="{6E9403E0-9A08-43DA-9E09-BEF3F3141CEC}">
      <dgm:prSet/>
      <dgm:spPr/>
      <dgm:t>
        <a:bodyPr/>
        <a:lstStyle/>
        <a:p>
          <a:endParaRPr lang="uk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5A9FC-4237-4C6E-B1D5-AD65B1863158}">
      <dgm:prSet phldrT="[Текст]" custT="1"/>
      <dgm:spPr/>
      <dgm:t>
        <a:bodyPr/>
        <a:lstStyle/>
        <a:p>
          <a:pPr algn="ctr"/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Виконати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команду 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Run→Run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Module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 натиснути клавішу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F5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8163D-2A61-4B6A-8E3D-FCFFE4FC8050}" type="parTrans" cxnId="{78F612FA-C770-4B50-B75C-D8DC9E74E12C}">
      <dgm:prSet/>
      <dgm:spPr/>
      <dgm:t>
        <a:bodyPr/>
        <a:lstStyle/>
        <a:p>
          <a:endParaRPr lang="uk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3C60-46F5-4451-A557-9361E92862CA}" type="sibTrans" cxnId="{78F612FA-C770-4B50-B75C-D8DC9E74E12C}">
      <dgm:prSet/>
      <dgm:spPr/>
      <dgm:t>
        <a:bodyPr/>
        <a:lstStyle/>
        <a:p>
          <a:endParaRPr lang="uk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8E8B-62F0-4355-92A1-4F280D277531}" type="pres">
      <dgm:prSet presAssocID="{B6537B94-EE22-4F1A-A9F6-906ABA536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334DBC-056C-42AC-AB22-E428220C69C9}" type="pres">
      <dgm:prSet presAssocID="{AA91141C-B8C0-4190-A235-6F3F65F1182E}" presName="parentLin" presStyleCnt="0"/>
      <dgm:spPr/>
    </dgm:pt>
    <dgm:pt modelId="{4A508669-A5D9-4184-8FD3-ADA66DE0B023}" type="pres">
      <dgm:prSet presAssocID="{AA91141C-B8C0-4190-A235-6F3F65F1182E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04C0BAED-E0F1-4A69-83E8-67F62D5AC920}" type="pres">
      <dgm:prSet presAssocID="{AA91141C-B8C0-4190-A235-6F3F65F1182E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D25BCA-38A3-4954-848B-0E2A0DDDB080}" type="pres">
      <dgm:prSet presAssocID="{AA91141C-B8C0-4190-A235-6F3F65F1182E}" presName="negativeSpace" presStyleCnt="0"/>
      <dgm:spPr/>
    </dgm:pt>
    <dgm:pt modelId="{78D17DD4-0BCD-488B-A3EC-0FE46B037003}" type="pres">
      <dgm:prSet presAssocID="{AA91141C-B8C0-4190-A235-6F3F65F1182E}" presName="childText" presStyleLbl="conFgAcc1" presStyleIdx="0" presStyleCnt="2">
        <dgm:presLayoutVars>
          <dgm:bulletEnabled val="1"/>
        </dgm:presLayoutVars>
      </dgm:prSet>
      <dgm:spPr/>
    </dgm:pt>
    <dgm:pt modelId="{E17734A7-DFA1-4429-B856-A9C92E224C6E}" type="pres">
      <dgm:prSet presAssocID="{E720D016-344F-468E-A507-1B9D50498D95}" presName="spaceBetweenRectangles" presStyleCnt="0"/>
      <dgm:spPr/>
    </dgm:pt>
    <dgm:pt modelId="{A0654C7C-87F3-4004-943E-98510579BCDE}" type="pres">
      <dgm:prSet presAssocID="{3455A9FC-4237-4C6E-B1D5-AD65B1863158}" presName="parentLin" presStyleCnt="0"/>
      <dgm:spPr/>
    </dgm:pt>
    <dgm:pt modelId="{E8A7DAED-31B2-4425-BD6A-E3AEB4829B76}" type="pres">
      <dgm:prSet presAssocID="{3455A9FC-4237-4C6E-B1D5-AD65B1863158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67321144-4885-4259-8C67-4A434A6A518D}" type="pres">
      <dgm:prSet presAssocID="{3455A9FC-4237-4C6E-B1D5-AD65B1863158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A5C5FD-1E4E-4A46-A353-C1213E98C45A}" type="pres">
      <dgm:prSet presAssocID="{3455A9FC-4237-4C6E-B1D5-AD65B1863158}" presName="negativeSpace" presStyleCnt="0"/>
      <dgm:spPr/>
    </dgm:pt>
    <dgm:pt modelId="{D320F2F4-EF0D-4CDA-9306-41E62394BA84}" type="pres">
      <dgm:prSet presAssocID="{3455A9FC-4237-4C6E-B1D5-AD65B1863158}" presName="childText" presStyleLbl="conFgAcc1" presStyleIdx="1" presStyleCnt="2" custLinFactNeighborX="218" custLinFactNeighborY="-1425">
        <dgm:presLayoutVars>
          <dgm:bulletEnabled val="1"/>
        </dgm:presLayoutVars>
      </dgm:prSet>
      <dgm:spPr/>
    </dgm:pt>
  </dgm:ptLst>
  <dgm:cxnLst>
    <dgm:cxn modelId="{6E9403E0-9A08-43DA-9E09-BEF3F3141CEC}" srcId="{B6537B94-EE22-4F1A-A9F6-906ABA536535}" destId="{AA91141C-B8C0-4190-A235-6F3F65F1182E}" srcOrd="0" destOrd="0" parTransId="{C613917F-1BE5-4A90-803B-F4E67AEDAD93}" sibTransId="{E720D016-344F-468E-A507-1B9D50498D95}"/>
    <dgm:cxn modelId="{395446EA-EC3F-4D04-8B0D-537CD3AE0297}" type="presOf" srcId="{AA91141C-B8C0-4190-A235-6F3F65F1182E}" destId="{04C0BAED-E0F1-4A69-83E8-67F62D5AC920}" srcOrd="1" destOrd="0" presId="urn:microsoft.com/office/officeart/2005/8/layout/list1"/>
    <dgm:cxn modelId="{171EAC7F-FFD4-4BB2-AD74-9E028E535358}" type="presOf" srcId="{AA91141C-B8C0-4190-A235-6F3F65F1182E}" destId="{4A508669-A5D9-4184-8FD3-ADA66DE0B023}" srcOrd="0" destOrd="0" presId="urn:microsoft.com/office/officeart/2005/8/layout/list1"/>
    <dgm:cxn modelId="{78F612FA-C770-4B50-B75C-D8DC9E74E12C}" srcId="{B6537B94-EE22-4F1A-A9F6-906ABA536535}" destId="{3455A9FC-4237-4C6E-B1D5-AD65B1863158}" srcOrd="1" destOrd="0" parTransId="{A858163D-2A61-4B6A-8E3D-FCFFE4FC8050}" sibTransId="{A84A3C60-46F5-4451-A557-9361E92862CA}"/>
    <dgm:cxn modelId="{1C1F3D4A-622B-45F0-92A2-C884F63204C8}" type="presOf" srcId="{3455A9FC-4237-4C6E-B1D5-AD65B1863158}" destId="{E8A7DAED-31B2-4425-BD6A-E3AEB4829B76}" srcOrd="0" destOrd="0" presId="urn:microsoft.com/office/officeart/2005/8/layout/list1"/>
    <dgm:cxn modelId="{2FD1791D-8600-4EDA-AEE1-A1E7001391B1}" type="presOf" srcId="{B6537B94-EE22-4F1A-A9F6-906ABA536535}" destId="{68B08E8B-62F0-4355-92A1-4F280D277531}" srcOrd="0" destOrd="0" presId="urn:microsoft.com/office/officeart/2005/8/layout/list1"/>
    <dgm:cxn modelId="{F36A0F80-4C07-4C72-B991-A3647634F107}" type="presOf" srcId="{3455A9FC-4237-4C6E-B1D5-AD65B1863158}" destId="{67321144-4885-4259-8C67-4A434A6A518D}" srcOrd="1" destOrd="0" presId="urn:microsoft.com/office/officeart/2005/8/layout/list1"/>
    <dgm:cxn modelId="{D7A6AE8B-36CD-4D25-ADEF-60FBF9FA3370}" type="presParOf" srcId="{68B08E8B-62F0-4355-92A1-4F280D277531}" destId="{FA334DBC-056C-42AC-AB22-E428220C69C9}" srcOrd="0" destOrd="0" presId="urn:microsoft.com/office/officeart/2005/8/layout/list1"/>
    <dgm:cxn modelId="{EE8E40BA-7CB9-4191-A52E-6401F81FB77D}" type="presParOf" srcId="{FA334DBC-056C-42AC-AB22-E428220C69C9}" destId="{4A508669-A5D9-4184-8FD3-ADA66DE0B023}" srcOrd="0" destOrd="0" presId="urn:microsoft.com/office/officeart/2005/8/layout/list1"/>
    <dgm:cxn modelId="{DEF8CCBA-6A79-45EF-BF90-16AF488486B2}" type="presParOf" srcId="{FA334DBC-056C-42AC-AB22-E428220C69C9}" destId="{04C0BAED-E0F1-4A69-83E8-67F62D5AC920}" srcOrd="1" destOrd="0" presId="urn:microsoft.com/office/officeart/2005/8/layout/list1"/>
    <dgm:cxn modelId="{76315C39-1BED-41CB-9DAF-B4C7DC12D619}" type="presParOf" srcId="{68B08E8B-62F0-4355-92A1-4F280D277531}" destId="{ACD25BCA-38A3-4954-848B-0E2A0DDDB080}" srcOrd="1" destOrd="0" presId="urn:microsoft.com/office/officeart/2005/8/layout/list1"/>
    <dgm:cxn modelId="{6822484A-FC1C-4D96-AE74-3E145D1964D4}" type="presParOf" srcId="{68B08E8B-62F0-4355-92A1-4F280D277531}" destId="{78D17DD4-0BCD-488B-A3EC-0FE46B037003}" srcOrd="2" destOrd="0" presId="urn:microsoft.com/office/officeart/2005/8/layout/list1"/>
    <dgm:cxn modelId="{1B129805-30FE-40CF-8E3F-DDD560771979}" type="presParOf" srcId="{68B08E8B-62F0-4355-92A1-4F280D277531}" destId="{E17734A7-DFA1-4429-B856-A9C92E224C6E}" srcOrd="3" destOrd="0" presId="urn:microsoft.com/office/officeart/2005/8/layout/list1"/>
    <dgm:cxn modelId="{795422C3-E716-42D6-AC30-62FF1297E152}" type="presParOf" srcId="{68B08E8B-62F0-4355-92A1-4F280D277531}" destId="{A0654C7C-87F3-4004-943E-98510579BCDE}" srcOrd="4" destOrd="0" presId="urn:microsoft.com/office/officeart/2005/8/layout/list1"/>
    <dgm:cxn modelId="{7F401154-F3F0-4DA0-81AB-7B3B35F404D1}" type="presParOf" srcId="{A0654C7C-87F3-4004-943E-98510579BCDE}" destId="{E8A7DAED-31B2-4425-BD6A-E3AEB4829B76}" srcOrd="0" destOrd="0" presId="urn:microsoft.com/office/officeart/2005/8/layout/list1"/>
    <dgm:cxn modelId="{3AB488BC-A587-4568-B47C-2E691C4F77E4}" type="presParOf" srcId="{A0654C7C-87F3-4004-943E-98510579BCDE}" destId="{67321144-4885-4259-8C67-4A434A6A518D}" srcOrd="1" destOrd="0" presId="urn:microsoft.com/office/officeart/2005/8/layout/list1"/>
    <dgm:cxn modelId="{2716C612-88C2-4219-9025-9A1E16B9BA5A}" type="presParOf" srcId="{68B08E8B-62F0-4355-92A1-4F280D277531}" destId="{8EA5C5FD-1E4E-4A46-A353-C1213E98C45A}" srcOrd="5" destOrd="0" presId="urn:microsoft.com/office/officeart/2005/8/layout/list1"/>
    <dgm:cxn modelId="{0853BBE3-1822-4F15-A261-B51897CF3134}" type="presParOf" srcId="{68B08E8B-62F0-4355-92A1-4F280D277531}" destId="{D320F2F4-EF0D-4CDA-9306-41E62394BA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C78B-4F76-4E1D-B4FF-B4A100A691CC}">
      <dsp:nvSpPr>
        <dsp:cNvPr id="0" name=""/>
        <dsp:cNvSpPr/>
      </dsp:nvSpPr>
      <dsp:spPr>
        <a:xfrm>
          <a:off x="0" y="635553"/>
          <a:ext cx="9709427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E439-FD44-4F41-B403-71DADB222421}">
      <dsp:nvSpPr>
        <dsp:cNvPr id="0" name=""/>
        <dsp:cNvSpPr/>
      </dsp:nvSpPr>
      <dsp:spPr>
        <a:xfrm>
          <a:off x="462240" y="30393"/>
          <a:ext cx="9244806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895" tIns="0" rIns="25689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Що  таке  алгоритм?  Що  таке  система  команд  виконавця  алгоритму? У чому полягає формальність виконання алгоритму виконавцем?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323" y="89476"/>
        <a:ext cx="9126640" cy="1092154"/>
      </dsp:txXfrm>
    </dsp:sp>
    <dsp:sp modelId="{36B849BF-C273-4E02-8EDD-F768A2B9487E}">
      <dsp:nvSpPr>
        <dsp:cNvPr id="0" name=""/>
        <dsp:cNvSpPr/>
      </dsp:nvSpPr>
      <dsp:spPr>
        <a:xfrm>
          <a:off x="0" y="2495313"/>
          <a:ext cx="9709427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919C7-E75B-4FBB-A5C0-9A3E6380AB06}">
      <dsp:nvSpPr>
        <dsp:cNvPr id="0" name=""/>
        <dsp:cNvSpPr/>
      </dsp:nvSpPr>
      <dsp:spPr>
        <a:xfrm>
          <a:off x="462240" y="1890153"/>
          <a:ext cx="9244806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895" tIns="0" rIns="25689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Що таке комп'ютерна програма?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323" y="1949236"/>
        <a:ext cx="9126640" cy="1092154"/>
      </dsp:txXfrm>
    </dsp:sp>
    <dsp:sp modelId="{83E1FF37-8F93-42BC-992F-B4D2295F0DE5}">
      <dsp:nvSpPr>
        <dsp:cNvPr id="0" name=""/>
        <dsp:cNvSpPr/>
      </dsp:nvSpPr>
      <dsp:spPr>
        <a:xfrm>
          <a:off x="0" y="4355073"/>
          <a:ext cx="9709427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7FAE-253F-41A4-9289-D4AD95BA3925}">
      <dsp:nvSpPr>
        <dsp:cNvPr id="0" name=""/>
        <dsp:cNvSpPr/>
      </dsp:nvSpPr>
      <dsp:spPr>
        <a:xfrm>
          <a:off x="462240" y="3749913"/>
          <a:ext cx="9244806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895" tIns="0" rIns="25689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Яку мову програмування ви вивчали в попередніх класах? Пригадайте кілька команд цієї мови програмування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323" y="3808996"/>
        <a:ext cx="9126640" cy="1092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3BD3-6E43-468A-9C10-59057E490F17}">
      <dsp:nvSpPr>
        <dsp:cNvPr id="0" name=""/>
        <dsp:cNvSpPr/>
      </dsp:nvSpPr>
      <dsp:spPr>
        <a:xfrm>
          <a:off x="0" y="951633"/>
          <a:ext cx="6475895" cy="158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ABE40-F0F3-4F33-9C71-C6E374AE5434}">
      <dsp:nvSpPr>
        <dsp:cNvPr id="0" name=""/>
        <dsp:cNvSpPr/>
      </dsp:nvSpPr>
      <dsp:spPr>
        <a:xfrm>
          <a:off x="314624" y="21753"/>
          <a:ext cx="6160302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1" tIns="0" rIns="1713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відкрити вже створений файл, в вікні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виконуємо команду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File→Open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10" y="112539"/>
        <a:ext cx="5978730" cy="1678188"/>
      </dsp:txXfrm>
    </dsp:sp>
    <dsp:sp modelId="{D4803F6E-0D43-4681-903E-245C9141896C}">
      <dsp:nvSpPr>
        <dsp:cNvPr id="0" name=""/>
        <dsp:cNvSpPr/>
      </dsp:nvSpPr>
      <dsp:spPr>
        <a:xfrm>
          <a:off x="0" y="3809313"/>
          <a:ext cx="6475895" cy="158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A8427-0BC1-4065-BDAC-5B553940D3CF}">
      <dsp:nvSpPr>
        <dsp:cNvPr id="0" name=""/>
        <dsp:cNvSpPr/>
      </dsp:nvSpPr>
      <dsp:spPr>
        <a:xfrm>
          <a:off x="308300" y="2879433"/>
          <a:ext cx="6166007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1" tIns="0" rIns="1713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діалоговому вікні обираємо потрібний файл і натискаємо на кнопку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86" y="2970219"/>
        <a:ext cx="5984435" cy="16781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05FC-63EF-459B-8409-B485AD3696C3}">
      <dsp:nvSpPr>
        <dsp:cNvPr id="0" name=""/>
        <dsp:cNvSpPr/>
      </dsp:nvSpPr>
      <dsp:spPr>
        <a:xfrm>
          <a:off x="0" y="406773"/>
          <a:ext cx="110346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8F21B-011B-48CA-AC65-8539BC70B8AE}">
      <dsp:nvSpPr>
        <dsp:cNvPr id="0" name=""/>
        <dsp:cNvSpPr/>
      </dsp:nvSpPr>
      <dsp:spPr>
        <a:xfrm>
          <a:off x="525330" y="52533"/>
          <a:ext cx="1050660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58" tIns="0" rIns="291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таке середовище розробки програмного забезпечення? 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5" y="87118"/>
        <a:ext cx="10437437" cy="639310"/>
      </dsp:txXfrm>
    </dsp:sp>
    <dsp:sp modelId="{CBD0E14D-762A-4A71-9C70-C8C516768CAE}">
      <dsp:nvSpPr>
        <dsp:cNvPr id="0" name=""/>
        <dsp:cNvSpPr/>
      </dsp:nvSpPr>
      <dsp:spPr>
        <a:xfrm>
          <a:off x="0" y="1495413"/>
          <a:ext cx="110346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332E4-E499-441D-A5F9-C5C79A5B7D42}">
      <dsp:nvSpPr>
        <dsp:cNvPr id="0" name=""/>
        <dsp:cNvSpPr/>
      </dsp:nvSpPr>
      <dsp:spPr>
        <a:xfrm>
          <a:off x="525330" y="1141173"/>
          <a:ext cx="1050660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58" tIns="0" rIns="291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таке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Python?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5" y="1175758"/>
        <a:ext cx="10437437" cy="639310"/>
      </dsp:txXfrm>
    </dsp:sp>
    <dsp:sp modelId="{E3866373-9B13-420F-873F-7375249FE728}">
      <dsp:nvSpPr>
        <dsp:cNvPr id="0" name=""/>
        <dsp:cNvSpPr/>
      </dsp:nvSpPr>
      <dsp:spPr>
        <a:xfrm>
          <a:off x="0" y="2584053"/>
          <a:ext cx="110346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11748-6588-4AB8-B3FF-34A476124D2C}">
      <dsp:nvSpPr>
        <dsp:cNvPr id="0" name=""/>
        <dsp:cNvSpPr/>
      </dsp:nvSpPr>
      <dsp:spPr>
        <a:xfrm>
          <a:off x="525330" y="2229813"/>
          <a:ext cx="1050660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58" tIns="0" rIns="29195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називається середовище розробки програмного забезпечення, яке використовує мова Python? 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5" y="2264398"/>
        <a:ext cx="10437437" cy="639310"/>
      </dsp:txXfrm>
    </dsp:sp>
    <dsp:sp modelId="{51DF4AA8-AFE1-41F9-8BF6-12E44ADAE7EB}">
      <dsp:nvSpPr>
        <dsp:cNvPr id="0" name=""/>
        <dsp:cNvSpPr/>
      </dsp:nvSpPr>
      <dsp:spPr>
        <a:xfrm>
          <a:off x="0" y="3672693"/>
          <a:ext cx="110346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92312-B5EA-43B6-8AF1-97F7AD736E55}">
      <dsp:nvSpPr>
        <dsp:cNvPr id="0" name=""/>
        <dsp:cNvSpPr/>
      </dsp:nvSpPr>
      <dsp:spPr>
        <a:xfrm>
          <a:off x="525330" y="3318453"/>
          <a:ext cx="1050660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58" tIns="0" rIns="291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називається інтерпретатор, який використовує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IDLE?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5" y="3353038"/>
        <a:ext cx="10437437" cy="639310"/>
      </dsp:txXfrm>
    </dsp:sp>
    <dsp:sp modelId="{7A6F442E-E58F-4522-81E6-479DA018DE2C}">
      <dsp:nvSpPr>
        <dsp:cNvPr id="0" name=""/>
        <dsp:cNvSpPr/>
      </dsp:nvSpPr>
      <dsp:spPr>
        <a:xfrm>
          <a:off x="0" y="4761333"/>
          <a:ext cx="110346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AD7AD-5CEE-4058-B3D5-40F48C6FAAFA}">
      <dsp:nvSpPr>
        <dsp:cNvPr id="0" name=""/>
        <dsp:cNvSpPr/>
      </dsp:nvSpPr>
      <dsp:spPr>
        <a:xfrm>
          <a:off x="525330" y="4407093"/>
          <a:ext cx="1050660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58" tIns="0" rIns="291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Яке розширення має файл програми, написаної мовою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Python?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5" y="4441678"/>
        <a:ext cx="10437437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6D042-3B2E-4086-98C5-2AFF9C1F82DC}">
      <dsp:nvSpPr>
        <dsp:cNvPr id="0" name=""/>
        <dsp:cNvSpPr/>
      </dsp:nvSpPr>
      <dsp:spPr>
        <a:xfrm>
          <a:off x="249105" y="100614"/>
          <a:ext cx="2601362" cy="19799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останні 70 років створено близько трьох тисяч різних мов програмування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05" y="100614"/>
        <a:ext cx="2601362" cy="1979975"/>
      </dsp:txXfrm>
    </dsp:sp>
    <dsp:sp modelId="{5CAD1CBF-8558-4C9A-8334-9608A69C48F3}">
      <dsp:nvSpPr>
        <dsp:cNvPr id="0" name=""/>
        <dsp:cNvSpPr/>
      </dsp:nvSpPr>
      <dsp:spPr>
        <a:xfrm>
          <a:off x="3110603" y="526"/>
          <a:ext cx="3129439" cy="2180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Деякі з них уже не використовують, для деяких постійно з'являються нові версії, що зручніші для складання програм і мають більші можливості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603" y="526"/>
        <a:ext cx="3129439" cy="2180149"/>
      </dsp:txXfrm>
    </dsp:sp>
    <dsp:sp modelId="{0DC97053-F8B5-4B9C-9B27-34F3666E38E6}">
      <dsp:nvSpPr>
        <dsp:cNvPr id="0" name=""/>
        <dsp:cNvSpPr/>
      </dsp:nvSpPr>
      <dsp:spPr>
        <a:xfrm>
          <a:off x="1137002" y="2440812"/>
          <a:ext cx="4215143" cy="156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Постійно створюються нові мови програмування.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002" y="2440812"/>
        <a:ext cx="4215143" cy="1560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E644B-685A-48A2-9D91-36D3D47FCE84}">
      <dsp:nvSpPr>
        <dsp:cNvPr id="0" name=""/>
        <dsp:cNvSpPr/>
      </dsp:nvSpPr>
      <dsp:spPr>
        <a:xfrm>
          <a:off x="-6851366" y="-1047536"/>
          <a:ext cx="8154005" cy="815400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1639A-60C1-4460-9088-CB738BC90BDA}">
      <dsp:nvSpPr>
        <dsp:cNvPr id="0" name=""/>
        <dsp:cNvSpPr/>
      </dsp:nvSpPr>
      <dsp:spPr>
        <a:xfrm>
          <a:off x="681578" y="465810"/>
          <a:ext cx="9524249" cy="932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85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Алфавіт</a:t>
          </a:r>
          <a:r>
            <a:rPr lang="uk-UA" sz="29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множина символів, з яких можна утворювати слова і речення цієї мови</a:t>
          </a:r>
          <a:endParaRPr lang="uk-UA" sz="29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578" y="465810"/>
        <a:ext cx="9524249" cy="932106"/>
      </dsp:txXfrm>
    </dsp:sp>
    <dsp:sp modelId="{B86941F5-7E19-4251-BEDE-555B92BFA230}">
      <dsp:nvSpPr>
        <dsp:cNvPr id="0" name=""/>
        <dsp:cNvSpPr/>
      </dsp:nvSpPr>
      <dsp:spPr>
        <a:xfrm>
          <a:off x="99011" y="349297"/>
          <a:ext cx="1165132" cy="11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4093-E8A2-48DF-ACA5-64B4F2AF83F0}">
      <dsp:nvSpPr>
        <dsp:cNvPr id="0" name=""/>
        <dsp:cNvSpPr/>
      </dsp:nvSpPr>
      <dsp:spPr>
        <a:xfrm>
          <a:off x="1215976" y="1864212"/>
          <a:ext cx="8989851" cy="932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859" tIns="73660" rIns="73660" bIns="7366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</a:t>
          </a:r>
          <a:r>
            <a:rPr lang="uk-UA" sz="29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набір слів, які використовуються в цій мові</a:t>
          </a:r>
          <a:endParaRPr lang="uk-UA" sz="29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976" y="1864212"/>
        <a:ext cx="8989851" cy="932106"/>
      </dsp:txXfrm>
    </dsp:sp>
    <dsp:sp modelId="{6A9F0D86-B86E-4292-95B0-662F5104A729}">
      <dsp:nvSpPr>
        <dsp:cNvPr id="0" name=""/>
        <dsp:cNvSpPr/>
      </dsp:nvSpPr>
      <dsp:spPr>
        <a:xfrm>
          <a:off x="633409" y="1747699"/>
          <a:ext cx="1165132" cy="11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586A-AAC4-4301-B365-114016A444E1}">
      <dsp:nvSpPr>
        <dsp:cNvPr id="0" name=""/>
        <dsp:cNvSpPr/>
      </dsp:nvSpPr>
      <dsp:spPr>
        <a:xfrm>
          <a:off x="1215976" y="3262614"/>
          <a:ext cx="8989851" cy="932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859" tIns="73660" rIns="73660" bIns="7366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Синтаксис</a:t>
          </a:r>
          <a:r>
            <a:rPr lang="uk-UA" sz="29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правила складання і запису мовних конструкцій: не словникових слів і речень</a:t>
          </a:r>
          <a:endParaRPr lang="uk-UA" sz="29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976" y="3262614"/>
        <a:ext cx="8989851" cy="932106"/>
      </dsp:txXfrm>
    </dsp:sp>
    <dsp:sp modelId="{8404BBCD-5860-47BD-8110-C4E8F50F6C9F}">
      <dsp:nvSpPr>
        <dsp:cNvPr id="0" name=""/>
        <dsp:cNvSpPr/>
      </dsp:nvSpPr>
      <dsp:spPr>
        <a:xfrm>
          <a:off x="633409" y="3146100"/>
          <a:ext cx="1165132" cy="11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4CA25-3560-41D9-90D7-04C926CFE9C8}">
      <dsp:nvSpPr>
        <dsp:cNvPr id="0" name=""/>
        <dsp:cNvSpPr/>
      </dsp:nvSpPr>
      <dsp:spPr>
        <a:xfrm>
          <a:off x="681578" y="4661015"/>
          <a:ext cx="9524249" cy="932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859" tIns="73660" rIns="73660" bIns="7366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Семантика</a:t>
          </a:r>
          <a:r>
            <a:rPr lang="uk-UA" sz="29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встановлене однозначне тлумачення мовних конструкцій, правил їх виконання</a:t>
          </a:r>
          <a:endParaRPr lang="uk-UA" sz="29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578" y="4661015"/>
        <a:ext cx="9524249" cy="932106"/>
      </dsp:txXfrm>
    </dsp:sp>
    <dsp:sp modelId="{C24B6595-6342-4CED-8CDC-FE641F54B940}">
      <dsp:nvSpPr>
        <dsp:cNvPr id="0" name=""/>
        <dsp:cNvSpPr/>
      </dsp:nvSpPr>
      <dsp:spPr>
        <a:xfrm>
          <a:off x="99011" y="4544502"/>
          <a:ext cx="1165132" cy="11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AA03-1D2C-4E2F-9F93-551F5CE69B8D}">
      <dsp:nvSpPr>
        <dsp:cNvPr id="0" name=""/>
        <dsp:cNvSpPr/>
      </dsp:nvSpPr>
      <dsp:spPr>
        <a:xfrm>
          <a:off x="1837496" y="904737"/>
          <a:ext cx="3381504" cy="2255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Машинні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537" y="904737"/>
        <a:ext cx="2840463" cy="2255463"/>
      </dsp:txXfrm>
    </dsp:sp>
    <dsp:sp modelId="{61E59D0D-A964-43AF-83DA-EF742C959929}">
      <dsp:nvSpPr>
        <dsp:cNvPr id="0" name=""/>
        <dsp:cNvSpPr/>
      </dsp:nvSpPr>
      <dsp:spPr>
        <a:xfrm>
          <a:off x="1837496" y="3160200"/>
          <a:ext cx="3381504" cy="2255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Асамблер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537" y="3160200"/>
        <a:ext cx="2840463" cy="2255463"/>
      </dsp:txXfrm>
    </dsp:sp>
    <dsp:sp modelId="{847BE406-D2A1-46E0-A21F-38144265FF3C}">
      <dsp:nvSpPr>
        <dsp:cNvPr id="0" name=""/>
        <dsp:cNvSpPr/>
      </dsp:nvSpPr>
      <dsp:spPr>
        <a:xfrm>
          <a:off x="34027" y="3002"/>
          <a:ext cx="2254336" cy="2254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Машинно-залежні (низького рівня)</a:t>
          </a:r>
          <a:endParaRPr lang="uk-UA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167" y="333142"/>
        <a:ext cx="1594056" cy="1594056"/>
      </dsp:txXfrm>
    </dsp:sp>
    <dsp:sp modelId="{70C83941-1D22-4D4D-A7A0-6E294000223F}">
      <dsp:nvSpPr>
        <dsp:cNvPr id="0" name=""/>
        <dsp:cNvSpPr/>
      </dsp:nvSpPr>
      <dsp:spPr>
        <a:xfrm>
          <a:off x="7473337" y="904737"/>
          <a:ext cx="3381504" cy="2255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Універсальні мови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4378" y="904737"/>
        <a:ext cx="2840463" cy="2255463"/>
      </dsp:txXfrm>
    </dsp:sp>
    <dsp:sp modelId="{0F955F83-F9CE-4895-A3CB-3FC4EAB4637C}">
      <dsp:nvSpPr>
        <dsp:cNvPr id="0" name=""/>
        <dsp:cNvSpPr/>
      </dsp:nvSpPr>
      <dsp:spPr>
        <a:xfrm>
          <a:off x="7473337" y="3160200"/>
          <a:ext cx="3381504" cy="2255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Спеціалізовані мови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4378" y="3160200"/>
        <a:ext cx="2840463" cy="2255463"/>
      </dsp:txXfrm>
    </dsp:sp>
    <dsp:sp modelId="{D38FE50D-8E39-4700-B6CC-81B5AAABD6F2}">
      <dsp:nvSpPr>
        <dsp:cNvPr id="0" name=""/>
        <dsp:cNvSpPr/>
      </dsp:nvSpPr>
      <dsp:spPr>
        <a:xfrm>
          <a:off x="5669868" y="3002"/>
          <a:ext cx="2254336" cy="2254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Машинно-незалежні (високого рівня)</a:t>
          </a:r>
          <a:endParaRPr lang="uk-UA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008" y="333142"/>
        <a:ext cx="1594056" cy="1594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4B69-902A-4911-88FD-296695105C4E}">
      <dsp:nvSpPr>
        <dsp:cNvPr id="0" name=""/>
        <dsp:cNvSpPr/>
      </dsp:nvSpPr>
      <dsp:spPr>
        <a:xfrm>
          <a:off x="0" y="381868"/>
          <a:ext cx="11246679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1C523-4D74-4A3E-9819-3AB0E2ADCC22}">
      <dsp:nvSpPr>
        <dsp:cNvPr id="0" name=""/>
        <dsp:cNvSpPr/>
      </dsp:nvSpPr>
      <dsp:spPr>
        <a:xfrm>
          <a:off x="535425" y="27628"/>
          <a:ext cx="1070849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68" tIns="0" rIns="29756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характеризується ясним синтаксисом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010" y="62213"/>
        <a:ext cx="10639327" cy="639310"/>
      </dsp:txXfrm>
    </dsp:sp>
    <dsp:sp modelId="{6D6BB655-3319-4AFD-9692-4A36DBABBE3B}">
      <dsp:nvSpPr>
        <dsp:cNvPr id="0" name=""/>
        <dsp:cNvSpPr/>
      </dsp:nvSpPr>
      <dsp:spPr>
        <a:xfrm>
          <a:off x="0" y="1851734"/>
          <a:ext cx="11246679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0DDBE-1743-4376-AB37-8A59631A1C87}">
      <dsp:nvSpPr>
        <dsp:cNvPr id="0" name=""/>
        <dsp:cNvSpPr/>
      </dsp:nvSpPr>
      <dsp:spPr>
        <a:xfrm>
          <a:off x="535425" y="1116268"/>
          <a:ext cx="10708497" cy="108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68" tIns="0" rIns="29756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Читати код на цій мові програмування досить легко, тому що в ньому мало допоміжних елементів, а правила мови змушують програмістів робити відступи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620" y="1169463"/>
        <a:ext cx="10602107" cy="983316"/>
      </dsp:txXfrm>
    </dsp:sp>
    <dsp:sp modelId="{6899674F-22B5-464A-9752-AD63E6F5B372}">
      <dsp:nvSpPr>
        <dsp:cNvPr id="0" name=""/>
        <dsp:cNvSpPr/>
      </dsp:nvSpPr>
      <dsp:spPr>
        <a:xfrm>
          <a:off x="0" y="2940374"/>
          <a:ext cx="11246679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9CFDD-9292-4309-AF42-643D6577DDE7}">
      <dsp:nvSpPr>
        <dsp:cNvPr id="0" name=""/>
        <dsp:cNvSpPr/>
      </dsp:nvSpPr>
      <dsp:spPr>
        <a:xfrm>
          <a:off x="535425" y="2586134"/>
          <a:ext cx="1070849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68" tIns="0" rIns="2975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Добре оформлений текст з малою кількістю відволікаючих елементів читати і розуміти легше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010" y="2620719"/>
        <a:ext cx="10639327" cy="639310"/>
      </dsp:txXfrm>
    </dsp:sp>
    <dsp:sp modelId="{E1ED333B-5BB0-4625-B4AC-A1D43D9FFD32}">
      <dsp:nvSpPr>
        <dsp:cNvPr id="0" name=""/>
        <dsp:cNvSpPr/>
      </dsp:nvSpPr>
      <dsp:spPr>
        <a:xfrm>
          <a:off x="0" y="4029014"/>
          <a:ext cx="11246679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882B-B180-4650-89A6-14799955F5B9}">
      <dsp:nvSpPr>
        <dsp:cNvPr id="0" name=""/>
        <dsp:cNvSpPr/>
      </dsp:nvSpPr>
      <dsp:spPr>
        <a:xfrm>
          <a:off x="535425" y="3674774"/>
          <a:ext cx="1070849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68" tIns="0" rIns="29756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-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повноцінна, універсальна мова програмування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010" y="3709359"/>
        <a:ext cx="10639327" cy="639310"/>
      </dsp:txXfrm>
    </dsp:sp>
    <dsp:sp modelId="{144B93C1-4649-4238-AB20-E5D8DEE02409}">
      <dsp:nvSpPr>
        <dsp:cNvPr id="0" name=""/>
        <dsp:cNvSpPr/>
      </dsp:nvSpPr>
      <dsp:spPr>
        <a:xfrm>
          <a:off x="0" y="5117654"/>
          <a:ext cx="11246679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AE21F-9497-4FD3-BC2C-11AE25AFCA65}">
      <dsp:nvSpPr>
        <dsp:cNvPr id="0" name=""/>
        <dsp:cNvSpPr/>
      </dsp:nvSpPr>
      <dsp:spPr>
        <a:xfrm>
          <a:off x="535425" y="4763414"/>
          <a:ext cx="1070849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68" tIns="0" rIns="29756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Підтримує об'єктно-орієнтоване програмування (насправді вона і розроблялася як об'єктно-орієнтована мова)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010" y="4797999"/>
        <a:ext cx="10639327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1F28-885C-4C3F-A146-AFDCD98A4C64}">
      <dsp:nvSpPr>
        <dsp:cNvPr id="0" name=""/>
        <dsp:cNvSpPr/>
      </dsp:nvSpPr>
      <dsp:spPr>
        <a:xfrm>
          <a:off x="0" y="511533"/>
          <a:ext cx="10994886" cy="75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2A97E-5AD1-4B77-951E-90A470B63297}">
      <dsp:nvSpPr>
        <dsp:cNvPr id="0" name=""/>
        <dsp:cNvSpPr/>
      </dsp:nvSpPr>
      <dsp:spPr>
        <a:xfrm>
          <a:off x="523438" y="68733"/>
          <a:ext cx="10468753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6" tIns="0" rIns="290906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Кожна мова програмування має своє середовище розробки програмного забезпечення, для Python це </a:t>
          </a:r>
          <a:r>
            <a:rPr lang="uk-UA" sz="2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IDLE</a:t>
          </a:r>
          <a:endParaRPr lang="uk-UA" sz="28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669" y="111964"/>
        <a:ext cx="10382291" cy="799138"/>
      </dsp:txXfrm>
    </dsp:sp>
    <dsp:sp modelId="{C9C23204-3287-483E-B023-5B6213B7323B}">
      <dsp:nvSpPr>
        <dsp:cNvPr id="0" name=""/>
        <dsp:cNvSpPr/>
      </dsp:nvSpPr>
      <dsp:spPr>
        <a:xfrm>
          <a:off x="0" y="1872333"/>
          <a:ext cx="10994886" cy="75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59CF4-21E0-449A-825A-2CF09952F1A0}">
      <dsp:nvSpPr>
        <dsp:cNvPr id="0" name=""/>
        <dsp:cNvSpPr/>
      </dsp:nvSpPr>
      <dsp:spPr>
        <a:xfrm>
          <a:off x="523438" y="1429533"/>
          <a:ext cx="10468753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6" tIns="0" rIns="2909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Цю програму можна завантажити з офіційного сайту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http://python.org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669" y="1472764"/>
        <a:ext cx="10382291" cy="799138"/>
      </dsp:txXfrm>
    </dsp:sp>
    <dsp:sp modelId="{00FDE445-78C7-4528-8D0D-FBDE5FE93C8B}">
      <dsp:nvSpPr>
        <dsp:cNvPr id="0" name=""/>
        <dsp:cNvSpPr/>
      </dsp:nvSpPr>
      <dsp:spPr>
        <a:xfrm>
          <a:off x="0" y="3233133"/>
          <a:ext cx="10994886" cy="75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35F62-FCA6-4F5B-B093-A36E3ECC3600}">
      <dsp:nvSpPr>
        <dsp:cNvPr id="0" name=""/>
        <dsp:cNvSpPr/>
      </dsp:nvSpPr>
      <dsp:spPr>
        <a:xfrm>
          <a:off x="524511" y="2790333"/>
          <a:ext cx="10464085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6" tIns="0" rIns="2909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запустити середовище розробки програмного забезпечення IDLE потрібно виконати наступні дії: </a:t>
          </a:r>
        </a:p>
      </dsp:txBody>
      <dsp:txXfrm>
        <a:off x="567742" y="2833564"/>
        <a:ext cx="10377623" cy="799138"/>
      </dsp:txXfrm>
    </dsp:sp>
    <dsp:sp modelId="{BBBB04E2-D435-46D6-8776-85F23973FDD1}">
      <dsp:nvSpPr>
        <dsp:cNvPr id="0" name=""/>
        <dsp:cNvSpPr/>
      </dsp:nvSpPr>
      <dsp:spPr>
        <a:xfrm>
          <a:off x="0" y="4593933"/>
          <a:ext cx="10994886" cy="75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19658-F799-4FD7-A374-2759D2540A58}">
      <dsp:nvSpPr>
        <dsp:cNvPr id="0" name=""/>
        <dsp:cNvSpPr/>
      </dsp:nvSpPr>
      <dsp:spPr>
        <a:xfrm>
          <a:off x="523438" y="4124627"/>
          <a:ext cx="10468753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6" tIns="0" rIns="29090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заходимо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меню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Пуск→Усі програми→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3.7→IDLE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669" y="4167858"/>
        <a:ext cx="10382291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19F9A-A85D-4193-8A5F-938606183FE5}">
      <dsp:nvSpPr>
        <dsp:cNvPr id="0" name=""/>
        <dsp:cNvSpPr/>
      </dsp:nvSpPr>
      <dsp:spPr>
        <a:xfrm>
          <a:off x="1899660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229B4-2102-4A71-B8CF-1E0E8D037BBE}">
      <dsp:nvSpPr>
        <dsp:cNvPr id="0" name=""/>
        <dsp:cNvSpPr/>
      </dsp:nvSpPr>
      <dsp:spPr>
        <a:xfrm>
          <a:off x="2947321" y="544777"/>
          <a:ext cx="6845477" cy="128270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створити новий файл програми мовою Python, потрібно виконати команду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File</a:t>
          </a:r>
          <a:r>
            <a:rPr lang="uk-UA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→</a:t>
          </a:r>
          <a:r>
            <a:rPr lang="uk-UA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file </a:t>
          </a:r>
          <a:endParaRPr lang="en-US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9937" y="607393"/>
        <a:ext cx="6720245" cy="1157468"/>
      </dsp:txXfrm>
    </dsp:sp>
    <dsp:sp modelId="{C07FC677-D6AB-4763-BDF8-8464D2A00F4F}">
      <dsp:nvSpPr>
        <dsp:cNvPr id="0" name=""/>
        <dsp:cNvSpPr/>
      </dsp:nvSpPr>
      <dsp:spPr>
        <a:xfrm>
          <a:off x="2938111" y="1987814"/>
          <a:ext cx="6863898" cy="128270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 того відкриється вікно редагування файлу, яке чимось нагадує вікно програми </a:t>
          </a:r>
          <a:r>
            <a:rPr lang="uk-UA" sz="23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Блокнот</a:t>
          </a:r>
          <a:endParaRPr lang="uk-UA" sz="2300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727" y="2050430"/>
        <a:ext cx="6738666" cy="1157468"/>
      </dsp:txXfrm>
    </dsp:sp>
    <dsp:sp modelId="{F05D8696-F5EA-4114-A08B-CCFB410B8254}">
      <dsp:nvSpPr>
        <dsp:cNvPr id="0" name=""/>
        <dsp:cNvSpPr/>
      </dsp:nvSpPr>
      <dsp:spPr>
        <a:xfrm>
          <a:off x="3013026" y="3430852"/>
          <a:ext cx="6714067" cy="1282700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робочу область якої потрібно вносити програмний код</a:t>
          </a:r>
          <a:endParaRPr lang="uk-UA" sz="23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5642" y="3493468"/>
        <a:ext cx="6588835" cy="1157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07358-E669-4B30-9480-15AC1D3EA246}">
      <dsp:nvSpPr>
        <dsp:cNvPr id="0" name=""/>
        <dsp:cNvSpPr/>
      </dsp:nvSpPr>
      <dsp:spPr>
        <a:xfrm>
          <a:off x="0" y="443597"/>
          <a:ext cx="961666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A8384-E8D7-4208-8213-2EBF0B5FD041}">
      <dsp:nvSpPr>
        <dsp:cNvPr id="0" name=""/>
        <dsp:cNvSpPr/>
      </dsp:nvSpPr>
      <dsp:spPr>
        <a:xfrm>
          <a:off x="457824" y="59837"/>
          <a:ext cx="9156479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41" tIns="0" rIns="2544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 ніж запустити на виконання програму, потрібно її зберегти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91" y="97304"/>
        <a:ext cx="9081545" cy="692586"/>
      </dsp:txXfrm>
    </dsp:sp>
    <dsp:sp modelId="{BB33946D-71B9-424C-92F4-681670F1958E}">
      <dsp:nvSpPr>
        <dsp:cNvPr id="0" name=""/>
        <dsp:cNvSpPr/>
      </dsp:nvSpPr>
      <dsp:spPr>
        <a:xfrm>
          <a:off x="0" y="1622957"/>
          <a:ext cx="961666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3CF5F-6D91-4A21-9E3F-67B5561731C7}">
      <dsp:nvSpPr>
        <dsp:cNvPr id="0" name=""/>
        <dsp:cNvSpPr/>
      </dsp:nvSpPr>
      <dsp:spPr>
        <a:xfrm>
          <a:off x="457824" y="1239197"/>
          <a:ext cx="9156479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41" tIns="0" rIns="2544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цього потрібно скористатися командою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File→Save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 натиснути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Ctrl+S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91" y="1276664"/>
        <a:ext cx="9081545" cy="692586"/>
      </dsp:txXfrm>
    </dsp:sp>
    <dsp:sp modelId="{66E9CFFD-2B86-410E-9847-9BC8A216497B}">
      <dsp:nvSpPr>
        <dsp:cNvPr id="0" name=""/>
        <dsp:cNvSpPr/>
      </dsp:nvSpPr>
      <dsp:spPr>
        <a:xfrm>
          <a:off x="0" y="3212618"/>
          <a:ext cx="961666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EE9C2-6129-4404-8E89-113C9D4BF613}">
      <dsp:nvSpPr>
        <dsp:cNvPr id="0" name=""/>
        <dsp:cNvSpPr/>
      </dsp:nvSpPr>
      <dsp:spPr>
        <a:xfrm>
          <a:off x="457824" y="2418557"/>
          <a:ext cx="9156479" cy="1177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41" tIns="0" rIns="2544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 цього відкриється діалогове вікно збереження файлів і нам потрібно вибрати місце збереження файлу та вказати назву файлу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320" y="2476053"/>
        <a:ext cx="9041487" cy="1062828"/>
      </dsp:txXfrm>
    </dsp:sp>
    <dsp:sp modelId="{C17905FA-AAE3-4B3D-A46A-1ADEE41B891E}">
      <dsp:nvSpPr>
        <dsp:cNvPr id="0" name=""/>
        <dsp:cNvSpPr/>
      </dsp:nvSpPr>
      <dsp:spPr>
        <a:xfrm>
          <a:off x="0" y="4703629"/>
          <a:ext cx="961666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05E9A-A275-458B-8C64-7DF3D59302EB}">
      <dsp:nvSpPr>
        <dsp:cNvPr id="0" name=""/>
        <dsp:cNvSpPr/>
      </dsp:nvSpPr>
      <dsp:spPr>
        <a:xfrm>
          <a:off x="457824" y="4008218"/>
          <a:ext cx="9156479" cy="10791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41" tIns="0" rIns="2544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Основним розширенням файлу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розширення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*.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24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замість зірочки вводимо ім’я програми цифрами або англійськими літерами)</a:t>
          </a:r>
          <a:endParaRPr lang="uk-UA" sz="2400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05" y="4060899"/>
        <a:ext cx="9051117" cy="9738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17DD4-0BCD-488B-A3EC-0FE46B037003}">
      <dsp:nvSpPr>
        <dsp:cNvPr id="0" name=""/>
        <dsp:cNvSpPr/>
      </dsp:nvSpPr>
      <dsp:spPr>
        <a:xfrm>
          <a:off x="0" y="951633"/>
          <a:ext cx="6065078" cy="158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0BAED-E0F1-4A69-83E8-67F62D5AC920}">
      <dsp:nvSpPr>
        <dsp:cNvPr id="0" name=""/>
        <dsp:cNvSpPr/>
      </dsp:nvSpPr>
      <dsp:spPr>
        <a:xfrm>
          <a:off x="288742" y="21753"/>
          <a:ext cx="57748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72" tIns="0" rIns="16047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того, щоб запустити написану програму в даному інтерпретаторі потрібно спочатку зберегти файл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528" y="112539"/>
        <a:ext cx="5593276" cy="1678188"/>
      </dsp:txXfrm>
    </dsp:sp>
    <dsp:sp modelId="{D320F2F4-EF0D-4CDA-9306-41E62394BA84}">
      <dsp:nvSpPr>
        <dsp:cNvPr id="0" name=""/>
        <dsp:cNvSpPr/>
      </dsp:nvSpPr>
      <dsp:spPr>
        <a:xfrm>
          <a:off x="0" y="3796062"/>
          <a:ext cx="6065078" cy="158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21144-4885-4259-8C67-4A434A6A518D}">
      <dsp:nvSpPr>
        <dsp:cNvPr id="0" name=""/>
        <dsp:cNvSpPr/>
      </dsp:nvSpPr>
      <dsp:spPr>
        <a:xfrm>
          <a:off x="288742" y="2879433"/>
          <a:ext cx="57748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72" tIns="0" rIns="16047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Виконати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команду 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Run→Run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Module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 натиснути клавішу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F5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528" y="2970219"/>
        <a:ext cx="5593276" cy="167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64B6535-22EB-459B-ADA8-8631F9834E33}" type="datetimeFigureOut">
              <a:rPr lang="uk-UA" smtClean="0"/>
              <a:t>26.06.2022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D907A77-673E-4771-B867-F42766AAFDE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322" y="1674674"/>
            <a:ext cx="9793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мови програмування та її складові.</a:t>
            </a:r>
          </a:p>
          <a:p>
            <a:pPr algn="ctr"/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програмування Python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1278" y="458479"/>
            <a:ext cx="375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програми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6" b="-1131"/>
          <a:stretch/>
        </p:blipFill>
        <p:spPr>
          <a:xfrm>
            <a:off x="10590558" y="1947241"/>
            <a:ext cx="1137616" cy="288980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658255"/>
              </p:ext>
            </p:extLst>
          </p:nvPr>
        </p:nvGraphicFramePr>
        <p:xfrm>
          <a:off x="587512" y="1037718"/>
          <a:ext cx="9616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00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989" y="433688"/>
            <a:ext cx="5303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програми на виконання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2097224"/>
              </p:ext>
            </p:extLst>
          </p:nvPr>
        </p:nvGraphicFramePr>
        <p:xfrm>
          <a:off x="335722" y="891944"/>
          <a:ext cx="60650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35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02725" y="695298"/>
            <a:ext cx="4108025" cy="3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5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9731" y="2782039"/>
            <a:ext cx="4301650" cy="389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 b="2580"/>
          <a:stretch/>
        </p:blipFill>
        <p:spPr>
          <a:xfrm>
            <a:off x="10988123" y="4074215"/>
            <a:ext cx="1203877" cy="27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501" y="497701"/>
            <a:ext cx="524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готової програми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5011759"/>
              </p:ext>
            </p:extLst>
          </p:nvPr>
        </p:nvGraphicFramePr>
        <p:xfrm>
          <a:off x="309218" y="1156987"/>
          <a:ext cx="64758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359;p35"/>
          <p:cNvPicPr preferRelativeResize="0"/>
          <p:nvPr/>
        </p:nvPicPr>
        <p:blipFill rotWithShape="1">
          <a:blip r:embed="rId7">
            <a:alphaModFix/>
          </a:blip>
          <a:srcRect r="24548" b="5739"/>
          <a:stretch/>
        </p:blipFill>
        <p:spPr>
          <a:xfrm>
            <a:off x="8247725" y="1156987"/>
            <a:ext cx="3732239" cy="49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 b="2580"/>
          <a:stretch/>
        </p:blipFill>
        <p:spPr>
          <a:xfrm>
            <a:off x="6914480" y="2228030"/>
            <a:ext cx="1203877" cy="27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1024" y="341316"/>
            <a:ext cx="192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6964222"/>
              </p:ext>
            </p:extLst>
          </p:nvPr>
        </p:nvGraphicFramePr>
        <p:xfrm>
          <a:off x="468243" y="1130483"/>
          <a:ext cx="110346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5" t="1" b="1188"/>
          <a:stretch/>
        </p:blipFill>
        <p:spPr>
          <a:xfrm>
            <a:off x="10585668" y="0"/>
            <a:ext cx="1606332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1733" y="315603"/>
            <a:ext cx="4708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для обговорення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82985"/>
              </p:ext>
            </p:extLst>
          </p:nvPr>
        </p:nvGraphicFramePr>
        <p:xfrm>
          <a:off x="640521" y="1236501"/>
          <a:ext cx="97094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2" b="1652"/>
          <a:stretch/>
        </p:blipFill>
        <p:spPr>
          <a:xfrm>
            <a:off x="10630315" y="2231706"/>
            <a:ext cx="1561685" cy="32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11" y="3762513"/>
            <a:ext cx="5494489" cy="3095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5010" y="303864"/>
            <a:ext cx="3847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 програмування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321" y="1038879"/>
            <a:ext cx="93560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Мову, яку використовують для запису алгоритмів, призначених для виконання комп'ютером, називають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 програмування</a:t>
            </a:r>
            <a:endParaRPr lang="uk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5130" r="54453" b="4433"/>
          <a:stretch/>
        </p:blipFill>
        <p:spPr>
          <a:xfrm>
            <a:off x="10111407" y="565474"/>
            <a:ext cx="954157" cy="258417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6762399"/>
              </p:ext>
            </p:extLst>
          </p:nvPr>
        </p:nvGraphicFramePr>
        <p:xfrm>
          <a:off x="147511" y="2676939"/>
          <a:ext cx="6489148" cy="400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707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256" y="455046"/>
            <a:ext cx="571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мови програмування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9936078"/>
              </p:ext>
            </p:extLst>
          </p:nvPr>
        </p:nvGraphicFramePr>
        <p:xfrm>
          <a:off x="614017" y="799067"/>
          <a:ext cx="10292522" cy="605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1" b="-666"/>
          <a:stretch/>
        </p:blipFill>
        <p:spPr>
          <a:xfrm>
            <a:off x="10906539" y="1876898"/>
            <a:ext cx="1137616" cy="33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732" y="444692"/>
            <a:ext cx="860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 програмування можна поділити на дві групи: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8193013"/>
              </p:ext>
            </p:extLst>
          </p:nvPr>
        </p:nvGraphicFramePr>
        <p:xfrm>
          <a:off x="481495" y="1117231"/>
          <a:ext cx="108888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56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8953" y="420262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8881853"/>
              </p:ext>
            </p:extLst>
          </p:nvPr>
        </p:nvGraphicFramePr>
        <p:xfrm>
          <a:off x="269460" y="997850"/>
          <a:ext cx="11246679" cy="575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75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277" y="588117"/>
            <a:ext cx="480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програмування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2770070"/>
              </p:ext>
            </p:extLst>
          </p:nvPr>
        </p:nvGraphicFramePr>
        <p:xfrm>
          <a:off x="203200" y="1143736"/>
          <a:ext cx="109948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7" b="-2057"/>
          <a:stretch/>
        </p:blipFill>
        <p:spPr>
          <a:xfrm>
            <a:off x="11052313" y="2014252"/>
            <a:ext cx="1139687" cy="2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3150" y="722664"/>
            <a:ext cx="4232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нового файлу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6071700"/>
              </p:ext>
            </p:extLst>
          </p:nvPr>
        </p:nvGraphicFramePr>
        <p:xfrm>
          <a:off x="-1749288" y="1148776"/>
          <a:ext cx="117016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 b="-666"/>
          <a:stretch/>
        </p:blipFill>
        <p:spPr>
          <a:xfrm>
            <a:off x="10829097" y="0"/>
            <a:ext cx="1203877" cy="2876550"/>
          </a:xfrm>
          <a:prstGeom prst="rect">
            <a:avLst/>
          </a:prstGeom>
        </p:spPr>
      </p:pic>
      <p:pic>
        <p:nvPicPr>
          <p:cNvPr id="5" name="Google Shape;323;p31"/>
          <p:cNvPicPr preferRelativeResize="0"/>
          <p:nvPr/>
        </p:nvPicPr>
        <p:blipFill rotWithShape="1">
          <a:blip r:embed="rId8">
            <a:alphaModFix/>
          </a:blip>
          <a:srcRect l="6075" t="3194" r="14655" b="3957"/>
          <a:stretch/>
        </p:blipFill>
        <p:spPr>
          <a:xfrm>
            <a:off x="9151661" y="3479523"/>
            <a:ext cx="2478157" cy="3378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5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1852" y="871335"/>
            <a:ext cx="426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вигляд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3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169" y="1721333"/>
            <a:ext cx="9982200" cy="36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74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</TotalTime>
  <Words>503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1</cp:lastModifiedBy>
  <cp:revision>11</cp:revision>
  <dcterms:created xsi:type="dcterms:W3CDTF">2022-06-25T16:21:33Z</dcterms:created>
  <dcterms:modified xsi:type="dcterms:W3CDTF">2022-06-25T21:28:35Z</dcterms:modified>
</cp:coreProperties>
</file>