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Default Extension="wdp" ContentType="image/vnd.ms-phot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0" r:id="rId4"/>
    <p:sldId id="259" r:id="rId5"/>
    <p:sldId id="258" r:id="rId6"/>
    <p:sldId id="262" r:id="rId7"/>
    <p:sldId id="263" r:id="rId8"/>
    <p:sldId id="264" r:id="rId9"/>
    <p:sldId id="265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72222" autoAdjust="0"/>
  </p:normalViewPr>
  <p:slideViewPr>
    <p:cSldViewPr>
      <p:cViewPr varScale="1">
        <p:scale>
          <a:sx n="73" d="100"/>
          <a:sy n="73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BE5C24-8D32-4CC9-9D4C-5A07A0FD42B5}" type="datetimeFigureOut">
              <a:rPr lang="uk-UA" smtClean="0"/>
              <a:pPr/>
              <a:t>30.01.2022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897C52-3983-4048-BC44-0F8D3C5D55BD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97C52-3983-4048-BC44-0F8D3C5D55BD}" type="slidenum">
              <a:rPr lang="uk-UA" smtClean="0"/>
              <a:pPr/>
              <a:t>6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:\ProPowerPoint\География 2\Geografiya-2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475656" y="1484784"/>
            <a:ext cx="6408712" cy="1470025"/>
          </a:xfrm>
          <a:solidFill>
            <a:schemeClr val="lt1"/>
          </a:solidFill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>
            <a:normAutofit/>
          </a:bodyPr>
          <a:lstStyle>
            <a:lvl1pPr>
              <a:defRPr sz="4800" b="1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5661248"/>
            <a:ext cx="5559775" cy="86409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57061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38478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ProPowerPoint\География 2\Geografiya-2-Slide.jpg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16632"/>
            <a:ext cx="7200800" cy="792088"/>
          </a:xfrm>
          <a:prstGeom prst="rect">
            <a:avLst/>
          </a:prstGeom>
          <a:solidFill>
            <a:schemeClr val="accent1"/>
          </a:solidFill>
          <a:ln w="19050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81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31667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929190" y="357166"/>
            <a:ext cx="4000528" cy="1428760"/>
          </a:xfrm>
        </p:spPr>
        <p:txBody>
          <a:bodyPr>
            <a:noAutofit/>
          </a:bodyPr>
          <a:lstStyle/>
          <a:p>
            <a:r>
              <a:rPr lang="uk-UA" sz="8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Індія</a:t>
            </a:r>
            <a:endParaRPr lang="ru-RU" sz="88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5500702"/>
            <a:ext cx="5274055" cy="864096"/>
          </a:xfrm>
        </p:spPr>
        <p:txBody>
          <a:bodyPr>
            <a:normAutofit fontScale="92500" lnSpcReduction="20000"/>
          </a:bodyPr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Викладач: Людмила КОЛОМІЄЦЬ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ALEX\Desktop\271059328_445787130346668_7494968007783643808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85728"/>
            <a:ext cx="4589383" cy="47149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255151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16632"/>
            <a:ext cx="6596236" cy="792088"/>
          </a:xfrm>
        </p:spPr>
        <p:txBody>
          <a:bodyPr>
            <a:normAutofit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Домашнє завдання</a:t>
            </a:r>
          </a:p>
        </p:txBody>
      </p:sp>
      <p:pic>
        <p:nvPicPr>
          <p:cNvPr id="4" name="Содержимое 3" descr="i05347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57620" y="2357430"/>
            <a:ext cx="4929199" cy="3520857"/>
          </a:xfrm>
        </p:spPr>
      </p:pic>
      <p:sp>
        <p:nvSpPr>
          <p:cNvPr id="5" name="TextBox 4"/>
          <p:cNvSpPr txBox="1"/>
          <p:nvPr/>
        </p:nvSpPr>
        <p:spPr>
          <a:xfrm>
            <a:off x="500034" y="1714488"/>
            <a:ext cx="314327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Wingdings" pitchFamily="2" charset="2"/>
              <a:buChar char="Ø"/>
            </a:pP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Прочитати § 28 підручника,</a:t>
            </a:r>
          </a:p>
          <a:p>
            <a:pPr lvl="0">
              <a:buFont typeface="Wingdings" pitchFamily="2" charset="2"/>
              <a:buChar char="Ø"/>
            </a:pP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скласти  </a:t>
            </a:r>
            <a:r>
              <a:rPr lang="uk-UA" sz="3200" dirty="0" err="1" smtClean="0">
                <a:latin typeface="Times New Roman" pitchFamily="18" charset="0"/>
                <a:cs typeface="Times New Roman" pitchFamily="18" charset="0"/>
              </a:rPr>
              <a:t>візитівку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Індії та записати у робочий зошит,</a:t>
            </a:r>
          </a:p>
          <a:p>
            <a:pPr lvl="0">
              <a:buFont typeface="Wingdings" pitchFamily="2" charset="2"/>
              <a:buChar char="Ø"/>
            </a:pP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виписати експорт й імпорт Індії (стор. 153).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K:\ProPowerPoint\География 2\Geografiya-2_Pri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7078"/>
            <a:ext cx="9166771" cy="6875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116632"/>
            <a:ext cx="7200800" cy="792088"/>
          </a:xfrm>
        </p:spPr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Епіграф уроку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29256" y="1714488"/>
            <a:ext cx="342902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 </a:t>
            </a:r>
          </a:p>
          <a:p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Навчання без бажання псує розум, і він нічого не затримує в собі.</a:t>
            </a:r>
          </a:p>
          <a:p>
            <a:pPr algn="r"/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Леонардо </a:t>
            </a:r>
            <a:r>
              <a:rPr lang="uk-UA" sz="3600" dirty="0" err="1" smtClean="0">
                <a:latin typeface="Times New Roman" pitchFamily="18" charset="0"/>
                <a:cs typeface="Times New Roman" pitchFamily="18" charset="0"/>
              </a:rPr>
              <a:t>да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 Вінчі</a:t>
            </a:r>
            <a:endParaRPr lang="uk-UA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3" descr="Leonardo_self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8794" y="1214422"/>
            <a:ext cx="3351588" cy="5257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9285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K:\ProPowerPoint\География 2\Geografiya-2_Pri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-17078"/>
            <a:ext cx="9166771" cy="6875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214290"/>
            <a:ext cx="7200800" cy="792088"/>
          </a:xfrm>
        </p:spPr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Проблемне питання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depositphotos_279357078-stock-photo-ukraine-india-thick-colored-silky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428860" y="2500306"/>
            <a:ext cx="5833654" cy="4122449"/>
          </a:xfrm>
        </p:spPr>
      </p:pic>
      <p:sp>
        <p:nvSpPr>
          <p:cNvPr id="7" name="TextBox 6"/>
          <p:cNvSpPr txBox="1"/>
          <p:nvPr/>
        </p:nvSpPr>
        <p:spPr>
          <a:xfrm>
            <a:off x="1785918" y="1214422"/>
            <a:ext cx="7143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Чи потрібно Україні більш активно розвивати відносини з Індією?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59285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ЕГП і державний лад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1643050"/>
            <a:ext cx="89297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Офіційна назва: Республіка Індія. Знаходиться у Південній Азії на півострові 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Індостан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 Населення понад 1,3 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млрд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осіб. Площа 3,3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км²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 Довжина з півночі на південь понад 3000 км,берегова лінія – 7 тисяч кілометрів. Омивається Індійським океаном, межує з Пакистаном, Китаєм, Непалом, Бутаном, М'янмою, Бангладеш.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5720" y="3643314"/>
            <a:ext cx="435771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Федеративна держава, парламентська республіка. До її складу входить 28 штатів, Національна столична територія Делі і сім союзних територій. Столиця – 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Нью-Делі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(майже 9,9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жителів).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Содержимое 7" descr="indi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57752" y="4071942"/>
            <a:ext cx="4000500" cy="20669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16632"/>
            <a:ext cx="7596336" cy="792088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Природно-ресурсний потенціал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Без названия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43438" y="1500174"/>
            <a:ext cx="4286249" cy="4726890"/>
          </a:xfrm>
        </p:spPr>
      </p:pic>
      <p:sp>
        <p:nvSpPr>
          <p:cNvPr id="5" name="TextBox 4"/>
          <p:cNvSpPr txBox="1"/>
          <p:nvPr/>
        </p:nvSpPr>
        <p:spPr>
          <a:xfrm>
            <a:off x="357158" y="1785926"/>
            <a:ext cx="4500594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Рельєф: гори Гімалаї на півночі, річкові долини Гангу, Інду, Брахмапутри, південніше - плато Декан, на заході – пустеля. Найвища точка – гора 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Чогорі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 (8611 м). Клімат субекваторіальний мусонний. Корисні копалини: вугілля, залізні, марганцеві, хромітові руди, боксити, руди рідкоземельних металів, титан.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231296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K:\ProPowerPoint\География 2\Geografiya-2_Prin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2771" y="0"/>
            <a:ext cx="9166771" cy="6875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116632"/>
            <a:ext cx="7358082" cy="792088"/>
          </a:xfrm>
        </p:spPr>
        <p:txBody>
          <a:bodyPr>
            <a:noAutofit/>
          </a:bodyPr>
          <a:lstStyle/>
          <a:p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Населення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85918" y="1285860"/>
            <a:ext cx="428628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Державні мови: гінді й англійська, є ще 21 регіональна мова. Урбанізація всього 34 %. 46 міст. Найбільші міста: Колката (16 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осіб), Мумбаї  (15 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), Ченнаї  (6 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),  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Бенґалуру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 (5 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). Мають індійське походження чотири великі релігії: індуїзм, буддизм, джайнізм, </a:t>
            </a:r>
          </a:p>
          <a:p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сикхізм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 Більше 800 мільйонів індійців (79,8 %) є індуїстами, мусульман 14 %.</a:t>
            </a:r>
          </a:p>
          <a:p>
            <a:endParaRPr lang="uk-UA" dirty="0"/>
          </a:p>
        </p:txBody>
      </p:sp>
      <p:pic>
        <p:nvPicPr>
          <p:cNvPr id="8" name="Содержимое 7" descr="300px-India_population_density_map_en.svg.png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6143636" y="1214422"/>
            <a:ext cx="2857500" cy="3228975"/>
          </a:xfrm>
        </p:spPr>
      </p:pic>
      <p:pic>
        <p:nvPicPr>
          <p:cNvPr id="2050" name="Picture 2" descr="C:\Users\ALEX\Desktop\індія\2215202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43636" y="4643446"/>
            <a:ext cx="2857521" cy="17145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59285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K:\ProPowerPoint\География 2\Geografiya-2_Pri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6771" cy="6875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116632"/>
            <a:ext cx="7200800" cy="792088"/>
          </a:xfrm>
        </p:spPr>
        <p:txBody>
          <a:bodyPr>
            <a:normAutofit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Економіка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Содержимое 7" descr="geo-10-dovgan-110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00562" y="3929066"/>
            <a:ext cx="4455116" cy="2726838"/>
          </a:xfrm>
        </p:spPr>
      </p:pic>
      <p:sp>
        <p:nvSpPr>
          <p:cNvPr id="12" name="TextBox 11"/>
          <p:cNvSpPr txBox="1"/>
          <p:nvPr/>
        </p:nvSpPr>
        <p:spPr>
          <a:xfrm>
            <a:off x="2000232" y="1214422"/>
            <a:ext cx="678661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Індія - аграрно-індустріальна країна. 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За ВВП – шоста у світі. Експорт: чай, кава, залізо, сталь, спеції, прянощі, текстиль, коштовне каміння, ювелірні вироби, техніка, хімікати, шкіра, риба. 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Імпорт: нафта, машини та механізми, коштовне каміння, міндобрива, хімікати. </a:t>
            </a:r>
            <a:endParaRPr lang="uk-UA" dirty="0"/>
          </a:p>
        </p:txBody>
      </p:sp>
      <p:sp>
        <p:nvSpPr>
          <p:cNvPr id="13" name="TextBox 12"/>
          <p:cNvSpPr txBox="1"/>
          <p:nvPr/>
        </p:nvSpPr>
        <p:spPr>
          <a:xfrm>
            <a:off x="1928794" y="3929066"/>
            <a:ext cx="250033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Грошова одиниця - індійська рупія.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Індія входить у Велику двадцятку (G-20).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59285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116632"/>
            <a:ext cx="7858148" cy="792088"/>
          </a:xfrm>
        </p:spPr>
        <p:txBody>
          <a:bodyPr>
            <a:normAutofit fontScale="90000"/>
          </a:bodyPr>
          <a:lstStyle/>
          <a:p>
            <a:r>
              <a:rPr lang="uk-UA" sz="4000" dirty="0" err="1" smtClean="0">
                <a:latin typeface="Times New Roman" pitchFamily="18" charset="0"/>
                <a:cs typeface="Times New Roman" pitchFamily="18" charset="0"/>
              </a:rPr>
              <a:t>Квест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 «Наукова експедиція до Індії»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1357298"/>
            <a:ext cx="471490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Станції</a:t>
            </a:r>
          </a:p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1. Місце висадки експедиції (отримання координат і прокладання маршруту до столиці).</a:t>
            </a:r>
          </a:p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Сенкан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до слова Індія (загальна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її характеристика).</a:t>
            </a:r>
            <a:endParaRPr lang="uk-UA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3. Кросворд (природно-ресурсний потенціал Індії).</a:t>
            </a:r>
          </a:p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4. Вставте слово (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господарство Індії).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Содержимое 6" descr="Без названия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9190" y="1142984"/>
            <a:ext cx="3971638" cy="2642945"/>
          </a:xfrm>
          <a:prstGeom prst="rect">
            <a:avLst/>
          </a:prstGeom>
        </p:spPr>
      </p:pic>
      <p:pic>
        <p:nvPicPr>
          <p:cNvPr id="7" name="Содержимое 6" descr="800px-Taj_Mahal_(Edited).jpe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929190" y="3857628"/>
            <a:ext cx="4015059" cy="2643206"/>
          </a:xfrm>
        </p:spPr>
      </p:pic>
    </p:spTree>
    <p:extLst>
      <p:ext uri="{BB962C8B-B14F-4D97-AF65-F5344CB8AC3E}">
        <p14:creationId xmlns:p14="http://schemas.microsoft.com/office/powerpoint/2010/main" xmlns="" val="231296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Правила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квесту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247174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Кожна команда, отримавши свій маршрутний лист, проходить усі 4 станції, передбачених програмою </a:t>
            </a:r>
            <a:r>
              <a:rPr lang="uk-UA" sz="3600" dirty="0" err="1" smtClean="0">
                <a:latin typeface="Times New Roman" pitchFamily="18" charset="0"/>
                <a:cs typeface="Times New Roman" pitchFamily="18" charset="0"/>
              </a:rPr>
              <a:t>квесту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2. На кожному етапі координатори (експерти з наукових напрямків) видають завдання, а після його виконання роблять відмітку у маршрутному листі (час виконання завдання та отримані бали, максимальний бал на кожній станції – 5).</a:t>
            </a:r>
          </a:p>
          <a:p>
            <a:pPr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</p:txBody>
      </p:sp>
      <p:pic>
        <p:nvPicPr>
          <p:cNvPr id="4" name="Содержимое 8" descr="kov-01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8066" y="3714752"/>
            <a:ext cx="2484860" cy="278659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0034" y="3929066"/>
            <a:ext cx="578647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3. Усі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квестери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беруть участь у виконанні завдань на кожній станції.</a:t>
            </a:r>
          </a:p>
          <a:p>
            <a:pPr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4. Переможцем стає команда, яка на виконання завдань витратила найменше часу та набрала найбільшу суму балів.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ografik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Geografik</Template>
  <TotalTime>324</TotalTime>
  <Words>262</Words>
  <Application>Microsoft Office PowerPoint</Application>
  <PresentationFormat>Экран (4:3)</PresentationFormat>
  <Paragraphs>38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Geografik</vt:lpstr>
      <vt:lpstr>Індія</vt:lpstr>
      <vt:lpstr>Епіграф уроку</vt:lpstr>
      <vt:lpstr>Проблемне питання</vt:lpstr>
      <vt:lpstr>ЕГП і державний лад</vt:lpstr>
      <vt:lpstr>Природно-ресурсний потенціал</vt:lpstr>
      <vt:lpstr>Населення</vt:lpstr>
      <vt:lpstr>Економіка</vt:lpstr>
      <vt:lpstr>Квест «Наукова експедиція до Індії»</vt:lpstr>
      <vt:lpstr>Правила квесту</vt:lpstr>
      <vt:lpstr>Домашнє завдання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МЕТОДИКА ВИКЛАДАННЯ ГЕОГРАФІЇ В УМОВАХ ДИСТАНЦІЙНОГО ТА ЗМІШАНОГО НАВЧАННЯ</dc:title>
  <dc:creator>ALEX</dc:creator>
  <dc:description>http://propowerpoint.ru - Бесплатные шаблоны для презентаций. Полезные советы и уроки  PowerPoint .</dc:description>
  <cp:lastModifiedBy>ALEX</cp:lastModifiedBy>
  <cp:revision>40</cp:revision>
  <dcterms:created xsi:type="dcterms:W3CDTF">2021-12-26T12:27:30Z</dcterms:created>
  <dcterms:modified xsi:type="dcterms:W3CDTF">2022-01-30T19:13:34Z</dcterms:modified>
</cp:coreProperties>
</file>