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3" r:id="rId9"/>
    <p:sldId id="265" r:id="rId10"/>
    <p:sldId id="268" r:id="rId11"/>
    <p:sldId id="269" r:id="rId12"/>
    <p:sldId id="272" r:id="rId13"/>
    <p:sldId id="271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106B4-BD12-4E1B-BE78-DA744CDF77FD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04659-34BE-4BE6-8907-C7D9EDDD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D7FAA4-ED3C-4DCA-B920-8D591C3E9E57}" type="datetimeFigureOut">
              <a:rPr lang="ru-RU" smtClean="0"/>
              <a:pPr/>
              <a:t>19.06.2022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A60988-B04F-4236-A9EF-CA35AD4953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282844" cy="22832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Об’єкти, їх властивості, значення властивостей об’єкта</a:t>
            </a:r>
            <a:br>
              <a:rPr lang="uk-UA" dirty="0" smtClean="0"/>
            </a:br>
            <a:r>
              <a:rPr lang="uk-UA" dirty="0" smtClean="0"/>
              <a:t>5 клас НУШ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500702"/>
            <a:ext cx="2353622" cy="650242"/>
          </a:xfrm>
        </p:spPr>
        <p:txBody>
          <a:bodyPr/>
          <a:lstStyle/>
          <a:p>
            <a:r>
              <a:rPr lang="uk-UA" dirty="0" smtClean="0"/>
              <a:t>Ляскало Г.Д.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142976" y="214290"/>
            <a:ext cx="7772400" cy="2071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uk-UA" sz="3200" dirty="0" smtClean="0"/>
              <a:t>Над об’єктом можуть виконуватися певні </a:t>
            </a:r>
            <a:r>
              <a:rPr lang="uk-UA" sz="3200" b="1" dirty="0" smtClean="0"/>
              <a:t>дії. </a:t>
            </a:r>
            <a:r>
              <a:rPr lang="uk-UA" sz="3200" dirty="0" smtClean="0"/>
              <a:t>У результаті дій над об’єктами </a:t>
            </a:r>
            <a:r>
              <a:rPr lang="uk-UA" sz="3200" b="1" i="1" dirty="0" smtClean="0"/>
              <a:t>можуть змінюватися значення окремих властивостей об’єкта</a:t>
            </a:r>
            <a:r>
              <a:rPr lang="uk-UA" sz="4000" b="1" i="1" dirty="0" smtClean="0"/>
              <a:t>.</a:t>
            </a:r>
            <a:r>
              <a:rPr lang="uk-UA" sz="4000" dirty="0" smtClean="0"/>
              <a:t> </a:t>
            </a:r>
            <a:endParaRPr lang="en-US" sz="4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2357430"/>
            <a:ext cx="7772400" cy="366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результаті дій об’єкта</a:t>
            </a:r>
          </a:p>
          <a:p>
            <a:pPr marL="0" marR="0" lvl="0" indent="0" algn="l" rt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результаті дії інших об’єктів</a:t>
            </a:r>
            <a:endParaRPr lang="uk-UA" sz="26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000100" y="3857628"/>
            <a:ext cx="4256112" cy="2686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x="6000760" y="3571876"/>
            <a:ext cx="2752723" cy="288448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2566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Програмні об’єкти </a:t>
            </a:r>
            <a:r>
              <a:rPr lang="uk-UA" sz="3600" dirty="0" smtClean="0"/>
              <a:t>– це об’єкти, що використовуються в комп’ютерних програмах</a:t>
            </a:r>
            <a:endParaRPr lang="uk-UA" sz="3600" dirty="0"/>
          </a:p>
        </p:txBody>
      </p:sp>
      <p:pic>
        <p:nvPicPr>
          <p:cNvPr id="4" name="Содержимое 3" descr="Без імені3.bmp"/>
          <p:cNvPicPr>
            <a:picLocks noGrp="1" noChangeAspect="1"/>
          </p:cNvPicPr>
          <p:nvPr>
            <p:ph idx="1"/>
          </p:nvPr>
        </p:nvPicPr>
        <p:blipFill>
          <a:blip r:embed="rId2"/>
          <a:srcRect t="11155"/>
          <a:stretch>
            <a:fillRect/>
          </a:stretch>
        </p:blipFill>
        <p:spPr>
          <a:xfrm>
            <a:off x="1285852" y="2714620"/>
            <a:ext cx="7500990" cy="39826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Повторення правил безпечної поведінки за комп’ютером</a:t>
            </a:r>
            <a:endParaRPr lang="ru-RU" dirty="0"/>
          </a:p>
        </p:txBody>
      </p:sp>
      <p:pic>
        <p:nvPicPr>
          <p:cNvPr id="4" name="Содержимое 3" descr="129ece9f97ba5f9ad2d88d58325857e1797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00174"/>
            <a:ext cx="3378955" cy="5125703"/>
          </a:xfrm>
        </p:spPr>
      </p:pic>
      <p:pic>
        <p:nvPicPr>
          <p:cNvPr id="5" name="Рисунок 4" descr="ce2555baf5260f7c05785c8d6645259df9a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00174"/>
            <a:ext cx="3454274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імені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71480"/>
            <a:ext cx="7664495" cy="54721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071538" y="428605"/>
            <a:ext cx="7615262" cy="989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4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Запитання</a:t>
            </a:r>
            <a:endParaRPr lang="uk-UA" sz="4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571604" y="1714488"/>
            <a:ext cx="7115196" cy="4305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таке об'єкт?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є об'єктами?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результаті чого можуть змінюватися значення властивостей об'єктів?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властивості можна додати до об'єктів таблиці, наведеної у пункті, для більш повної їх характеристики?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uk-UA" sz="26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однакові властивості в об'єкта і в його частини?</a:t>
            </a:r>
            <a:endParaRPr lang="uk-UA" sz="26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Д/з: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270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1. Опрацювати у підручнику сторінки 5-13.</a:t>
            </a:r>
          </a:p>
          <a:p>
            <a:pPr>
              <a:buNone/>
            </a:pPr>
            <a:r>
              <a:rPr lang="uk-UA" dirty="0" smtClean="0"/>
              <a:t>2. Виконати письмово у зошит завдання 1 сторінка 11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428868"/>
            <a:ext cx="4286280" cy="1285884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Поміркуйте: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предмети зображено на фото?</a:t>
            </a:r>
          </a:p>
          <a:p>
            <a:r>
              <a:rPr lang="uk-UA" dirty="0" smtClean="0"/>
              <a:t>Які явища зафіксовано?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Без імені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496"/>
            <a:ext cx="7682260" cy="3652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214422"/>
            <a:ext cx="7498080" cy="364333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Оточуючий нас світ складається з </a:t>
            </a:r>
            <a:r>
              <a:rPr lang="uk-UA" sz="6000" b="1" dirty="0" smtClean="0"/>
              <a:t>предметів</a:t>
            </a:r>
            <a:r>
              <a:rPr lang="uk-UA" sz="6000" dirty="0" smtClean="0"/>
              <a:t> та </a:t>
            </a:r>
            <a:r>
              <a:rPr lang="uk-UA" sz="6000" b="1" dirty="0" smtClean="0"/>
              <a:t>явищ</a:t>
            </a:r>
            <a:endParaRPr lang="uk-UA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57163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Предмети: стілець, книжка, м’яч, комп’ютерна миша, Місяць, собака, птах, інше…</a:t>
            </a:r>
            <a:endParaRPr lang="ru-RU" sz="3200" dirty="0"/>
          </a:p>
        </p:txBody>
      </p:sp>
      <p:pic>
        <p:nvPicPr>
          <p:cNvPr id="4" name="Содержимое 3" descr="l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4000504"/>
            <a:ext cx="2533650" cy="2533650"/>
          </a:xfr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285992"/>
            <a:ext cx="2071692" cy="2071692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000240"/>
            <a:ext cx="2079630" cy="2263411"/>
          </a:xfrm>
          <a:prstGeom prst="rect">
            <a:avLst/>
          </a:prstGeom>
        </p:spPr>
      </p:pic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572008"/>
            <a:ext cx="3262322" cy="1826900"/>
          </a:xfrm>
          <a:prstGeom prst="rect">
            <a:avLst/>
          </a:prstGeo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857364"/>
            <a:ext cx="214314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2566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Явища: Поїздка на велосипеді, виконання домашнього завдання, робота з комп’ютером, політ літака, Снігопад, Землетрус, інше…</a:t>
            </a:r>
            <a:endParaRPr lang="ru-RU" sz="3600" dirty="0"/>
          </a:p>
        </p:txBody>
      </p:sp>
      <p:pic>
        <p:nvPicPr>
          <p:cNvPr id="6" name="Содержимое 5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4357694"/>
            <a:ext cx="3181360" cy="2109380"/>
          </a:xfrm>
        </p:spPr>
      </p:pic>
      <p:pic>
        <p:nvPicPr>
          <p:cNvPr id="7" name="Рисунок 6" descr="Без названия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3213110" cy="2046785"/>
          </a:xfrm>
          <a:prstGeom prst="rect">
            <a:avLst/>
          </a:prstGeom>
        </p:spPr>
      </p:pic>
      <p:pic>
        <p:nvPicPr>
          <p:cNvPr id="8" name="Рисунок 7" descr="Без названия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786058"/>
            <a:ext cx="3630582" cy="2363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5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Об’єкти</a:t>
            </a:r>
            <a:endParaRPr lang="uk-UA" sz="5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28" y="2714620"/>
            <a:ext cx="228601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Cambria"/>
                <a:cs typeface="Calibri" pitchFamily="34" charset="0"/>
                <a:sym typeface="Cambria"/>
              </a:rPr>
              <a:t>Предмети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6512" y="2786058"/>
            <a:ext cx="228601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Явища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0496" y="4643446"/>
            <a:ext cx="228601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Процеси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2428860" y="1428736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3428992" y="2786058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86446" y="1428736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492922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Кожний об’єкт має </a:t>
            </a:r>
            <a:r>
              <a:rPr lang="uk-UA" sz="3600" b="1" dirty="0" smtClean="0"/>
              <a:t>властивості</a:t>
            </a:r>
            <a:r>
              <a:rPr lang="uk-UA" sz="3600" dirty="0" smtClean="0"/>
              <a:t>. Інколи властивості об’єкта називають його </a:t>
            </a:r>
            <a:r>
              <a:rPr lang="uk-UA" sz="3600" b="1" i="1" dirty="0" smtClean="0"/>
              <a:t>параметрами</a:t>
            </a:r>
            <a:r>
              <a:rPr lang="uk-UA" sz="3600" dirty="0" smtClean="0"/>
              <a:t>, </a:t>
            </a:r>
            <a:r>
              <a:rPr lang="uk-UA" sz="3600" b="1" i="1" dirty="0" smtClean="0"/>
              <a:t>атрибутами</a:t>
            </a:r>
            <a:r>
              <a:rPr lang="uk-UA" sz="3600" i="1" dirty="0" smtClean="0"/>
              <a:t> </a:t>
            </a:r>
            <a:r>
              <a:rPr lang="uk-UA" sz="3600" dirty="0" smtClean="0"/>
              <a:t>або</a:t>
            </a:r>
            <a:r>
              <a:rPr lang="uk-UA" sz="3600" i="1" dirty="0" smtClean="0"/>
              <a:t> </a:t>
            </a:r>
            <a:r>
              <a:rPr lang="uk-UA" sz="3600" b="1" i="1" dirty="0" smtClean="0"/>
              <a:t>властивостями</a:t>
            </a:r>
            <a:br>
              <a:rPr lang="uk-UA" sz="3600" b="1" i="1" dirty="0" smtClean="0"/>
            </a:br>
            <a:r>
              <a:rPr lang="ru-RU" sz="3600" i="1" dirty="0" smtClean="0"/>
              <a:t> </a:t>
            </a:r>
            <a:r>
              <a:rPr lang="uk-UA" sz="3600" i="1" dirty="0" smtClean="0"/>
              <a:t>Властивості – це відомості про об’єкт, за якими його можна описати та відрізнити від інших об’єктів.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/>
              <a:t>Кожна властивість об’єкта має своє значення.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uk-UA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Властивості об’єктів </a:t>
            </a:r>
            <a:endParaRPr lang="uk-UA" dirty="0"/>
          </a:p>
        </p:txBody>
      </p:sp>
      <p:pic>
        <p:nvPicPr>
          <p:cNvPr id="4" name="Содержимое 3" descr="Без імені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285860"/>
            <a:ext cx="7995431" cy="49292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Shape 188"/>
          <p:cNvGraphicFramePr/>
          <p:nvPr/>
        </p:nvGraphicFramePr>
        <p:xfrm>
          <a:off x="250825" y="404812"/>
          <a:ext cx="8712175" cy="34082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03525"/>
                <a:gridCol w="3721100"/>
                <a:gridCol w="2087550"/>
              </a:tblGrid>
              <a:tr h="639750">
                <a:tc rowSpan="6">
                  <a:txBody>
                    <a:bodyPr/>
                    <a:lstStyle/>
                    <a:p>
                      <a:pPr marL="0" lvl="0" indent="0" algn="ctr" rt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Країна</a:t>
                      </a:r>
                      <a:endParaRPr lang="uk-UA" sz="1800" b="1" noProof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Властивості</a:t>
                      </a:r>
                      <a:endParaRPr lang="uk-UA" sz="1800" b="1" noProof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Значення властивостей</a:t>
                      </a:r>
                      <a:endParaRPr lang="uk-UA" sz="1800" b="1" noProof="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Ім’я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Україна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Дата проголошення незалежності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24 серпня 1991 р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Площа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604 тис. кв. км.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Довжина кордону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7590 км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Чисельність населення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44,13 </a:t>
                      </a:r>
                      <a:r>
                        <a:rPr lang="uk-UA" sz="1800" noProof="0" dirty="0" err="1" smtClean="0">
                          <a:sym typeface="Cambria"/>
                        </a:rPr>
                        <a:t>млн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7147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Кольори на прапорі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Синій, жовтий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6987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Наявність виходу до моря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Так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9" name="Shape 189"/>
          <p:cNvSpPr/>
          <p:nvPr/>
        </p:nvSpPr>
        <p:spPr>
          <a:xfrm>
            <a:off x="395287" y="1125537"/>
            <a:ext cx="2733675" cy="1866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190" name="Shape 190"/>
          <p:cNvGraphicFramePr/>
          <p:nvPr/>
        </p:nvGraphicFramePr>
        <p:xfrm>
          <a:off x="571472" y="4095226"/>
          <a:ext cx="8388364" cy="244839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796631"/>
                <a:gridCol w="2795102"/>
                <a:gridCol w="2796631"/>
              </a:tblGrid>
              <a:tr h="332348">
                <a:tc rowSpan="6">
                  <a:txBody>
                    <a:bodyPr/>
                    <a:lstStyle/>
                    <a:p>
                      <a:pPr marL="0" lvl="0" indent="0" algn="ctr" rt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Дощ</a:t>
                      </a:r>
                      <a:endParaRPr lang="uk-UA" sz="1800" b="1" noProof="0" dirty="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Властивості</a:t>
                      </a:r>
                      <a:endParaRPr lang="uk-UA" sz="1800" b="1" noProof="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Значення властивостей</a:t>
                      </a:r>
                      <a:endParaRPr lang="uk-UA" sz="1800" b="1" noProof="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30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Місце проходження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м.Львів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3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Дата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15 вересня 2013 року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30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Час початку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10 год 28 хв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3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Тривалість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35 хвилин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33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Час закінчення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smtClean="0">
                          <a:sym typeface="Cambria"/>
                        </a:rPr>
                        <a:t>11 год 03 хв</a:t>
                      </a:r>
                      <a:endParaRPr lang="uk-UA" sz="1800" noProof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  <a:tr h="409017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Кількість опадів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1800" noProof="0" dirty="0" smtClean="0">
                          <a:sym typeface="Cambria"/>
                        </a:rPr>
                        <a:t>6 мм</a:t>
                      </a:r>
                      <a:endParaRPr lang="uk-UA" sz="18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1" name="Shape 191"/>
          <p:cNvSpPr/>
          <p:nvPr/>
        </p:nvSpPr>
        <p:spPr>
          <a:xfrm>
            <a:off x="1187450" y="4581525"/>
            <a:ext cx="1219200" cy="1219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265</Words>
  <Application>Microsoft Office PowerPoint</Application>
  <PresentationFormat>Экран (4:3)</PresentationFormat>
  <Paragraphs>61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Об’єкти, їх властивості, значення властивостей об’єкта 5 клас НУШ</vt:lpstr>
      <vt:lpstr>Поміркуйте:</vt:lpstr>
      <vt:lpstr>Оточуючий нас світ складається з предметів та явищ</vt:lpstr>
      <vt:lpstr>Предмети: стілець, книжка, м’яч, комп’ютерна миша, Місяць, собака, птах, інше…</vt:lpstr>
      <vt:lpstr>Явища: Поїздка на велосипеді, виконання домашнього завдання, робота з комп’ютером, політ літака, Снігопад, Землетрус, інше…</vt:lpstr>
      <vt:lpstr>Об’єкти</vt:lpstr>
      <vt:lpstr>Кожний об’єкт має властивості. Інколи властивості об’єкта називають його параметрами, атрибутами або властивостями  Властивості – це відомості про об’єкт, за якими його можна описати та відрізнити від інших об’єктів. Кожна властивість об’єкта має своє значення. </vt:lpstr>
      <vt:lpstr>Властивості об’єктів </vt:lpstr>
      <vt:lpstr>Слайд 9</vt:lpstr>
      <vt:lpstr>Над об’єктом можуть виконуватися певні дії. У результаті дій над об’єктами можуть змінюватися значення окремих властивостей об’єкта. </vt:lpstr>
      <vt:lpstr>Програмні об’єкти – це об’єкти, що використовуються в комп’ютерних програмах</vt:lpstr>
      <vt:lpstr>Повторення правил безпечної поведінки за комп’ютером</vt:lpstr>
      <vt:lpstr>Слайд 13</vt:lpstr>
      <vt:lpstr>Запитання</vt:lpstr>
      <vt:lpstr>Д/з: 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Об’єкти, їх властивості, значення властивостей об’єкта 5 клас НУШ</dc:title>
  <dc:creator>user</dc:creator>
  <cp:lastModifiedBy>user</cp:lastModifiedBy>
  <cp:revision>16</cp:revision>
  <dcterms:created xsi:type="dcterms:W3CDTF">2022-06-19T08:59:02Z</dcterms:created>
  <dcterms:modified xsi:type="dcterms:W3CDTF">2022-06-19T11:32:22Z</dcterms:modified>
</cp:coreProperties>
</file>