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8" r:id="rId2"/>
    <p:sldId id="260" r:id="rId3"/>
    <p:sldId id="270" r:id="rId4"/>
    <p:sldId id="265" r:id="rId5"/>
    <p:sldId id="271" r:id="rId6"/>
    <p:sldId id="272" r:id="rId7"/>
    <p:sldId id="268" r:id="rId8"/>
    <p:sldId id="269" r:id="rId9"/>
    <p:sldId id="273" r:id="rId10"/>
    <p:sldId id="274" r:id="rId11"/>
    <p:sldId id="275" r:id="rId12"/>
    <p:sldId id="276" r:id="rId13"/>
    <p:sldId id="277" r:id="rId14"/>
    <p:sldId id="278" r:id="rId15"/>
    <p:sldId id="280" r:id="rId16"/>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72" y="258"/>
      </p:cViewPr>
      <p:guideLst/>
    </p:cSldViewPr>
  </p:slideViewPr>
  <p:notesTextViewPr>
    <p:cViewPr>
      <p:scale>
        <a:sx n="1" d="1"/>
        <a:sy n="1" d="1"/>
      </p:scale>
      <p:origin x="0" y="0"/>
    </p:cViewPr>
  </p:notesTextViewPr>
  <p:notesViewPr>
    <p:cSldViewPr snapToGrid="0">
      <p:cViewPr varScale="1">
        <p:scale>
          <a:sx n="87" d="100"/>
          <a:sy n="87" d="100"/>
        </p:scale>
        <p:origin x="301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6033CB3-7F95-41E1-81BF-E8064342392D}" type="datetime1">
              <a:rPr lang="ru-RU" smtClean="0"/>
              <a:t>вт 21.06.22</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ru-RU" smtClean="0"/>
              <a:t>‹#›</a:t>
            </a:fld>
            <a:endParaRPr lang="ru-RU"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1C10190-6A87-4EFF-B67B-FD2B4955DE6B}" type="datetime1">
              <a:rPr lang="ru-RU" noProof="0" smtClean="0"/>
              <a:t>вт 21.06.22</a:t>
            </a:fld>
            <a:endParaRPr lang="ru-RU" noProof="0"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ru-RU" noProof="0" smtClean="0"/>
              <a:t>‹#›</a:t>
            </a:fld>
            <a:endParaRPr lang="ru-RU" noProof="0"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ED491D0-8E1B-49C7-849B-A28568D94497}" type="slidenum">
              <a:rPr lang="ru-RU" smtClean="0"/>
              <a:t>1</a:t>
            </a:fld>
            <a:endParaRPr lang="ru-RU" dirty="0"/>
          </a:p>
        </p:txBody>
      </p:sp>
    </p:spTree>
    <p:extLst>
      <p:ext uri="{BB962C8B-B14F-4D97-AF65-F5344CB8AC3E}">
        <p14:creationId xmlns:p14="http://schemas.microsoft.com/office/powerpoint/2010/main" val="135604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ED491D0-8E1B-49C7-849B-A28568D94497}" type="slidenum">
              <a:rPr lang="ru-RU" smtClean="0"/>
              <a:t>2</a:t>
            </a:fld>
            <a:endParaRPr lang="ru-RU" dirty="0"/>
          </a:p>
        </p:txBody>
      </p:sp>
    </p:spTree>
    <p:extLst>
      <p:ext uri="{BB962C8B-B14F-4D97-AF65-F5344CB8AC3E}">
        <p14:creationId xmlns:p14="http://schemas.microsoft.com/office/powerpoint/2010/main" val="2942839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ED491D0-8E1B-49C7-849B-A28568D94497}" type="slidenum">
              <a:rPr lang="ru-RU" smtClean="0"/>
              <a:t>4</a:t>
            </a:fld>
            <a:endParaRPr lang="ru-RU" dirty="0"/>
          </a:p>
        </p:txBody>
      </p:sp>
    </p:spTree>
    <p:extLst>
      <p:ext uri="{BB962C8B-B14F-4D97-AF65-F5344CB8AC3E}">
        <p14:creationId xmlns:p14="http://schemas.microsoft.com/office/powerpoint/2010/main" val="358336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ED491D0-8E1B-49C7-849B-A28568D94497}" type="slidenum">
              <a:rPr lang="ru-RU" smtClean="0"/>
              <a:t>7</a:t>
            </a:fld>
            <a:endParaRPr lang="ru-RU" dirty="0"/>
          </a:p>
        </p:txBody>
      </p:sp>
    </p:spTree>
    <p:extLst>
      <p:ext uri="{BB962C8B-B14F-4D97-AF65-F5344CB8AC3E}">
        <p14:creationId xmlns:p14="http://schemas.microsoft.com/office/powerpoint/2010/main" val="2138693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DED491D0-8E1B-49C7-849B-A28568D94497}" type="slidenum">
              <a:rPr lang="ru-RU" smtClean="0"/>
              <a:t>8</a:t>
            </a:fld>
            <a:endParaRPr lang="ru-RU" dirty="0"/>
          </a:p>
        </p:txBody>
      </p:sp>
    </p:spTree>
    <p:extLst>
      <p:ext uri="{BB962C8B-B14F-4D97-AF65-F5344CB8AC3E}">
        <p14:creationId xmlns:p14="http://schemas.microsoft.com/office/powerpoint/2010/main" val="3015357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0" name="Прямоугольник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ctrTitle"/>
          </p:nvPr>
        </p:nvSpPr>
        <p:spPr bwMode="black">
          <a:xfrm>
            <a:off x="3175199" y="1943842"/>
            <a:ext cx="8500062" cy="2387600"/>
          </a:xfrm>
        </p:spPr>
        <p:txBody>
          <a:bodyPr rtlCol="0" anchor="b"/>
          <a:lstStyle>
            <a:lvl1pPr algn="l">
              <a:lnSpc>
                <a:spcPct val="90000"/>
              </a:lnSpc>
              <a:defRPr sz="6000" b="1">
                <a:solidFill>
                  <a:schemeClr val="tx1"/>
                </a:solidFill>
              </a:defRPr>
            </a:lvl1pPr>
          </a:lstStyle>
          <a:p>
            <a:pPr rtl="0"/>
            <a:r>
              <a:rPr lang="ru-RU"/>
              <a:t>Образец заголовка</a:t>
            </a:r>
            <a:endParaRPr lang="ru-RU" dirty="0"/>
          </a:p>
        </p:txBody>
      </p:sp>
      <p:sp>
        <p:nvSpPr>
          <p:cNvPr id="3" name="Подзаголовок 2"/>
          <p:cNvSpPr>
            <a:spLocks noGrp="1"/>
          </p:cNvSpPr>
          <p:nvPr>
            <p:ph type="subTitle" idx="1"/>
          </p:nvPr>
        </p:nvSpPr>
        <p:spPr>
          <a:xfrm>
            <a:off x="3175199" y="4538659"/>
            <a:ext cx="8500062" cy="865321"/>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a:t>Образец подзаголовка</a:t>
            </a:r>
            <a:endParaRPr lang="ru-RU" dirty="0"/>
          </a:p>
        </p:txBody>
      </p:sp>
      <p:sp>
        <p:nvSpPr>
          <p:cNvPr id="11" name="Дата 3"/>
          <p:cNvSpPr>
            <a:spLocks noGrp="1"/>
          </p:cNvSpPr>
          <p:nvPr>
            <p:ph type="dt" sz="half" idx="10"/>
          </p:nvPr>
        </p:nvSpPr>
        <p:spPr/>
        <p:txBody>
          <a:bodyPr rtlCol="0"/>
          <a:lstStyle>
            <a:lvl1pPr>
              <a:defRPr>
                <a:solidFill>
                  <a:schemeClr val="bg2"/>
                </a:solidFill>
              </a:defRPr>
            </a:lvl1pPr>
          </a:lstStyle>
          <a:p>
            <a:pPr rtl="0"/>
            <a:fld id="{63D273F9-4EFF-4F0B-9DF4-01F988EA6D1E}" type="datetime1">
              <a:rPr lang="ru-RU" smtClean="0"/>
              <a:t>вт 21.06.22</a:t>
            </a:fld>
            <a:endParaRPr lang="ru-RU" dirty="0"/>
          </a:p>
        </p:txBody>
      </p:sp>
      <p:sp>
        <p:nvSpPr>
          <p:cNvPr id="12" name="Нижний колонтитул 4"/>
          <p:cNvSpPr>
            <a:spLocks noGrp="1"/>
          </p:cNvSpPr>
          <p:nvPr>
            <p:ph type="ftr" sz="quarter" idx="11"/>
          </p:nvPr>
        </p:nvSpPr>
        <p:spPr/>
        <p:txBody>
          <a:bodyPr rtlCol="0"/>
          <a:lstStyle>
            <a:lvl1pPr>
              <a:defRPr>
                <a:solidFill>
                  <a:schemeClr val="bg2"/>
                </a:solidFill>
              </a:defRPr>
            </a:lvl1pPr>
          </a:lstStyle>
          <a:p>
            <a:pPr rtl="0"/>
            <a:endParaRPr lang="ru-RU" dirty="0"/>
          </a:p>
        </p:txBody>
      </p:sp>
      <p:sp>
        <p:nvSpPr>
          <p:cNvPr id="13" name="Номер слайда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ru-RU" smtClean="0"/>
              <a:pPr/>
              <a:t>‹#›</a:t>
            </a:fld>
            <a:endParaRPr lang="ru-RU"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p>
            <a:pPr rtl="0"/>
            <a:fld id="{7489B750-52B5-4380-A24A-7530EE5DCF6F}" type="datetime1">
              <a:rPr lang="ru-RU" smtClean="0"/>
              <a:t>вт 21.06.22</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10" name="Прямоугольник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Вертикальный заголовок 1"/>
          <p:cNvSpPr>
            <a:spLocks noGrp="1"/>
          </p:cNvSpPr>
          <p:nvPr>
            <p:ph type="title" orient="vert"/>
          </p:nvPr>
        </p:nvSpPr>
        <p:spPr>
          <a:xfrm>
            <a:off x="10266348" y="462249"/>
            <a:ext cx="1370886" cy="5714714"/>
          </a:xfrm>
        </p:spPr>
        <p:txBody>
          <a:bodyPr vert="eaVert" rtlCol="0"/>
          <a:lstStyle/>
          <a:p>
            <a:pPr rtl="0"/>
            <a:r>
              <a:rPr lang="ru-RU"/>
              <a:t>Образец заголовка</a:t>
            </a:r>
            <a:endParaRPr lang="ru-RU" dirty="0"/>
          </a:p>
        </p:txBody>
      </p:sp>
      <p:sp>
        <p:nvSpPr>
          <p:cNvPr id="3" name="Вертикальный текст 2"/>
          <p:cNvSpPr>
            <a:spLocks noGrp="1"/>
          </p:cNvSpPr>
          <p:nvPr>
            <p:ph type="body" orient="vert" idx="1"/>
          </p:nvPr>
        </p:nvSpPr>
        <p:spPr>
          <a:xfrm>
            <a:off x="378199" y="462249"/>
            <a:ext cx="9693088" cy="5714714"/>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a:xfrm>
            <a:off x="378199" y="6356350"/>
            <a:ext cx="1971947" cy="365125"/>
          </a:xfrm>
        </p:spPr>
        <p:txBody>
          <a:bodyPr rtlCol="0"/>
          <a:lstStyle/>
          <a:p>
            <a:pPr rtl="0"/>
            <a:fld id="{ADF49962-1D0D-4F31-AB9F-D72B431EE16F}" type="datetime1">
              <a:rPr lang="ru-RU" smtClean="0"/>
              <a:t>вт 21.06.22</a:t>
            </a:fld>
            <a:endParaRPr lang="ru-RU" dirty="0"/>
          </a:p>
        </p:txBody>
      </p:sp>
      <p:sp>
        <p:nvSpPr>
          <p:cNvPr id="5" name="Нижний колонтитул 4"/>
          <p:cNvSpPr>
            <a:spLocks noGrp="1"/>
          </p:cNvSpPr>
          <p:nvPr>
            <p:ph type="ftr" sz="quarter" idx="11"/>
          </p:nvPr>
        </p:nvSpPr>
        <p:spPr>
          <a:xfrm>
            <a:off x="2382374" y="6356350"/>
            <a:ext cx="5687786" cy="365125"/>
          </a:xfrm>
        </p:spPr>
        <p:txBody>
          <a:bodyPr rtlCol="0"/>
          <a:lstStyle/>
          <a:p>
            <a:pPr rtl="0"/>
            <a:endParaRPr lang="ru-RU" dirty="0"/>
          </a:p>
        </p:txBody>
      </p:sp>
      <p:sp>
        <p:nvSpPr>
          <p:cNvPr id="6" name="Номер слайда 5"/>
          <p:cNvSpPr>
            <a:spLocks noGrp="1"/>
          </p:cNvSpPr>
          <p:nvPr>
            <p:ph type="sldNum" sz="quarter" idx="12"/>
          </p:nvPr>
        </p:nvSpPr>
        <p:spPr>
          <a:xfrm>
            <a:off x="8102389" y="6356350"/>
            <a:ext cx="1968898" cy="365125"/>
          </a:xfrm>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Объект 2"/>
          <p:cNvSpPr>
            <a:spLocks noGrp="1"/>
          </p:cNvSpPr>
          <p:nvPr>
            <p:ph idx="1"/>
          </p:nvPr>
        </p:nvSpPr>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p>
            <a:pPr rtl="0"/>
            <a:fld id="{A4A3FD9A-4A31-4F86-93A4-8837C3CDE1A3}" type="datetime1">
              <a:rPr lang="ru-RU" smtClean="0"/>
              <a:t>вт 21.06.22</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9" name="Прямоугольник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title"/>
          </p:nvPr>
        </p:nvSpPr>
        <p:spPr bwMode="black">
          <a:xfrm>
            <a:off x="3838015" y="658346"/>
            <a:ext cx="6597464" cy="3664417"/>
          </a:xfrm>
        </p:spPr>
        <p:txBody>
          <a:bodyPr rtlCol="0" anchor="b">
            <a:normAutofit/>
          </a:bodyPr>
          <a:lstStyle>
            <a:lvl1pPr>
              <a:lnSpc>
                <a:spcPct val="90000"/>
              </a:lnSpc>
              <a:defRPr sz="5000" b="1">
                <a:solidFill>
                  <a:schemeClr val="tx1"/>
                </a:solidFill>
              </a:defRPr>
            </a:lvl1pPr>
          </a:lstStyle>
          <a:p>
            <a:pPr rtl="0"/>
            <a:r>
              <a:rPr lang="ru-RU"/>
              <a:t>Образец заголовка</a:t>
            </a:r>
            <a:endParaRPr lang="ru-RU" dirty="0"/>
          </a:p>
        </p:txBody>
      </p:sp>
      <p:sp>
        <p:nvSpPr>
          <p:cNvPr id="3" name="Текст 2"/>
          <p:cNvSpPr>
            <a:spLocks noGrp="1"/>
          </p:cNvSpPr>
          <p:nvPr>
            <p:ph type="body" idx="1"/>
          </p:nvPr>
        </p:nvSpPr>
        <p:spPr>
          <a:xfrm>
            <a:off x="3838014" y="4589463"/>
            <a:ext cx="6597465" cy="1500187"/>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a:t>Образец текста</a:t>
            </a:r>
          </a:p>
        </p:txBody>
      </p:sp>
      <p:sp>
        <p:nvSpPr>
          <p:cNvPr id="4" name="Дата 3"/>
          <p:cNvSpPr>
            <a:spLocks noGrp="1"/>
          </p:cNvSpPr>
          <p:nvPr>
            <p:ph type="dt" sz="half" idx="10"/>
          </p:nvPr>
        </p:nvSpPr>
        <p:spPr/>
        <p:txBody>
          <a:bodyPr rtlCol="0"/>
          <a:lstStyle>
            <a:lvl1pPr>
              <a:defRPr>
                <a:solidFill>
                  <a:schemeClr val="bg2"/>
                </a:solidFill>
              </a:defRPr>
            </a:lvl1pPr>
          </a:lstStyle>
          <a:p>
            <a:pPr rtl="0"/>
            <a:fld id="{5389B495-48D3-4554-8EC7-73D4659C5407}" type="datetime1">
              <a:rPr lang="ru-RU" smtClean="0"/>
              <a:t>вт 21.06.22</a:t>
            </a:fld>
            <a:endParaRPr lang="ru-RU" dirty="0"/>
          </a:p>
        </p:txBody>
      </p:sp>
      <p:sp>
        <p:nvSpPr>
          <p:cNvPr id="5" name="Нижний колонтитул 4"/>
          <p:cNvSpPr>
            <a:spLocks noGrp="1"/>
          </p:cNvSpPr>
          <p:nvPr>
            <p:ph type="ftr" sz="quarter" idx="11"/>
          </p:nvPr>
        </p:nvSpPr>
        <p:spPr/>
        <p:txBody>
          <a:bodyPr rtlCol="0"/>
          <a:lstStyle>
            <a:lvl1pPr>
              <a:defRPr>
                <a:solidFill>
                  <a:schemeClr val="bg2"/>
                </a:solidFill>
              </a:defRPr>
            </a:lvl1pPr>
          </a:lstStyle>
          <a:p>
            <a:pPr rtl="0"/>
            <a:endParaRPr lang="ru-RU" dirty="0"/>
          </a:p>
        </p:txBody>
      </p:sp>
      <p:sp>
        <p:nvSpPr>
          <p:cNvPr id="6" name="Номер слайда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ru-RU" smtClean="0"/>
              <a:pPr/>
              <a:t>‹#›</a:t>
            </a:fld>
            <a:endParaRPr lang="ru-RU"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Объект 2"/>
          <p:cNvSpPr>
            <a:spLocks noGrp="1"/>
          </p:cNvSpPr>
          <p:nvPr>
            <p:ph sz="half" idx="1"/>
          </p:nvPr>
        </p:nvSpPr>
        <p:spPr>
          <a:xfrm>
            <a:off x="1280160" y="2194560"/>
            <a:ext cx="4489704" cy="3986784"/>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Объект 3"/>
          <p:cNvSpPr>
            <a:spLocks noGrp="1"/>
          </p:cNvSpPr>
          <p:nvPr>
            <p:ph sz="half" idx="2"/>
          </p:nvPr>
        </p:nvSpPr>
        <p:spPr>
          <a:xfrm>
            <a:off x="6415368" y="2194560"/>
            <a:ext cx="4493424" cy="3986784"/>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Дата 4"/>
          <p:cNvSpPr>
            <a:spLocks noGrp="1"/>
          </p:cNvSpPr>
          <p:nvPr>
            <p:ph type="dt" sz="half" idx="10"/>
          </p:nvPr>
        </p:nvSpPr>
        <p:spPr/>
        <p:txBody>
          <a:bodyPr rtlCol="0"/>
          <a:lstStyle/>
          <a:p>
            <a:pPr rtl="0"/>
            <a:fld id="{655AA998-4B36-404A-8DEA-DA5BB2816D86}" type="datetime1">
              <a:rPr lang="ru-RU" smtClean="0"/>
              <a:t>вт 21.06.22</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ru-RU" dirty="0"/>
          </a:p>
        </p:txBody>
      </p:sp>
      <p:sp>
        <p:nvSpPr>
          <p:cNvPr id="3" name="Текст 2"/>
          <p:cNvSpPr>
            <a:spLocks noGrp="1"/>
          </p:cNvSpPr>
          <p:nvPr>
            <p:ph type="body" idx="1"/>
          </p:nvPr>
        </p:nvSpPr>
        <p:spPr>
          <a:xfrm>
            <a:off x="1280160"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1280160" y="2743194"/>
            <a:ext cx="4489704" cy="3433769"/>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Текст 4"/>
          <p:cNvSpPr>
            <a:spLocks noGrp="1"/>
          </p:cNvSpPr>
          <p:nvPr>
            <p:ph type="body" sz="quarter" idx="3"/>
          </p:nvPr>
        </p:nvSpPr>
        <p:spPr>
          <a:xfrm>
            <a:off x="6419088"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6419088" y="2743194"/>
            <a:ext cx="4489704" cy="3433769"/>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7" name="Дата 6"/>
          <p:cNvSpPr>
            <a:spLocks noGrp="1"/>
          </p:cNvSpPr>
          <p:nvPr>
            <p:ph type="dt" sz="half" idx="10"/>
          </p:nvPr>
        </p:nvSpPr>
        <p:spPr/>
        <p:txBody>
          <a:bodyPr rtlCol="0"/>
          <a:lstStyle/>
          <a:p>
            <a:pPr rtl="0"/>
            <a:fld id="{963059E1-7810-4134-BA30-CD168ACA1ED0}" type="datetime1">
              <a:rPr lang="ru-RU" smtClean="0"/>
              <a:t>вт 21.06.22</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Дата 2"/>
          <p:cNvSpPr>
            <a:spLocks noGrp="1"/>
          </p:cNvSpPr>
          <p:nvPr>
            <p:ph type="dt" sz="half" idx="10"/>
          </p:nvPr>
        </p:nvSpPr>
        <p:spPr/>
        <p:txBody>
          <a:bodyPr rtlCol="0"/>
          <a:lstStyle/>
          <a:p>
            <a:pPr rtl="0"/>
            <a:fld id="{BC8DD942-3932-490C-965E-CE019573200E}" type="datetime1">
              <a:rPr lang="ru-RU" smtClean="0"/>
              <a:t>вт 21.06.22</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BF23EE73-29DE-4D32-853F-71E261A37FAC}" type="datetime1">
              <a:rPr lang="ru-RU" smtClean="0"/>
              <a:t>вт 21.06.22</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ctr">
            <a:normAutofit/>
          </a:bodyPr>
          <a:lstStyle>
            <a:lvl1pPr>
              <a:defRPr sz="3000"/>
            </a:lvl1pPr>
          </a:lstStyle>
          <a:p>
            <a:pPr rtl="0"/>
            <a:r>
              <a:rPr lang="ru-RU"/>
              <a:t>Образец заголовка</a:t>
            </a:r>
            <a:endParaRPr lang="ru-RU" dirty="0"/>
          </a:p>
        </p:txBody>
      </p:sp>
      <p:sp>
        <p:nvSpPr>
          <p:cNvPr id="4" name="Текст 2"/>
          <p:cNvSpPr>
            <a:spLocks noGrp="1"/>
          </p:cNvSpPr>
          <p:nvPr>
            <p:ph type="body" sz="half" idx="2"/>
          </p:nvPr>
        </p:nvSpPr>
        <p:spPr>
          <a:xfrm>
            <a:off x="1291818" y="2465294"/>
            <a:ext cx="3834874" cy="3711669"/>
          </a:xfrm>
        </p:spPr>
        <p:txBody>
          <a:bodyPr rtlCol="0">
            <a:normAutofit/>
          </a:bodyPr>
          <a:lstStyle>
            <a:lvl1pPr marL="0" indent="0" rtl="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a:t>Образец текста</a:t>
            </a:r>
          </a:p>
        </p:txBody>
      </p:sp>
      <p:sp>
        <p:nvSpPr>
          <p:cNvPr id="3" name="Объект 3"/>
          <p:cNvSpPr>
            <a:spLocks noGrp="1"/>
          </p:cNvSpPr>
          <p:nvPr>
            <p:ph idx="1"/>
          </p:nvPr>
        </p:nvSpPr>
        <p:spPr>
          <a:xfrm>
            <a:off x="5518897" y="2465294"/>
            <a:ext cx="5174504" cy="3711669"/>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Дата 4"/>
          <p:cNvSpPr>
            <a:spLocks noGrp="1"/>
          </p:cNvSpPr>
          <p:nvPr>
            <p:ph type="dt" sz="half" idx="10"/>
          </p:nvPr>
        </p:nvSpPr>
        <p:spPr/>
        <p:txBody>
          <a:bodyPr rtlCol="0"/>
          <a:lstStyle/>
          <a:p>
            <a:pPr rtl="0"/>
            <a:fld id="{7C3AA2DE-E044-4C5E-88E8-826FD672C224}" type="datetime1">
              <a:rPr lang="ru-RU" smtClean="0"/>
              <a:t>вт 21.06.22</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ctr">
            <a:normAutofit/>
          </a:bodyPr>
          <a:lstStyle>
            <a:lvl1pPr>
              <a:defRPr sz="3000"/>
            </a:lvl1pPr>
          </a:lstStyle>
          <a:p>
            <a:pPr rtl="0"/>
            <a:r>
              <a:rPr lang="ru-RU"/>
              <a:t>Образец заголовка</a:t>
            </a:r>
            <a:endParaRPr lang="ru-RU" dirty="0"/>
          </a:p>
        </p:txBody>
      </p:sp>
      <p:sp>
        <p:nvSpPr>
          <p:cNvPr id="4" name="Текст 3"/>
          <p:cNvSpPr>
            <a:spLocks noGrp="1"/>
          </p:cNvSpPr>
          <p:nvPr>
            <p:ph type="body" sz="half" idx="2"/>
          </p:nvPr>
        </p:nvSpPr>
        <p:spPr>
          <a:xfrm>
            <a:off x="1291819" y="2465293"/>
            <a:ext cx="3834874" cy="3711669"/>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a:t>Образец текста</a:t>
            </a:r>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5518896" y="1828456"/>
            <a:ext cx="5389895" cy="5029544"/>
          </a:xfrm>
        </p:spPr>
        <p:txBody>
          <a:bodyPr tIns="13716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ru-RU" dirty="0"/>
          </a:p>
        </p:txBody>
      </p:sp>
      <p:sp>
        <p:nvSpPr>
          <p:cNvPr id="5" name="Дата 4"/>
          <p:cNvSpPr>
            <a:spLocks noGrp="1"/>
          </p:cNvSpPr>
          <p:nvPr>
            <p:ph type="dt" sz="half" idx="10"/>
          </p:nvPr>
        </p:nvSpPr>
        <p:spPr/>
        <p:txBody>
          <a:bodyPr rtlCol="0"/>
          <a:lstStyle/>
          <a:p>
            <a:pPr rtl="0"/>
            <a:fld id="{5689F6FF-325E-4839-A110-B16E8C0199BE}" type="datetime1">
              <a:rPr lang="ru-RU" smtClean="0"/>
              <a:t>вт 21.06.22</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BD266BE7-899D-4075-917F-DBDE33B6B692}" type="slidenum">
              <a:rPr lang="ru-RU" smtClean="0"/>
              <a:t>‹#›</a:t>
            </a:fld>
            <a:endParaRPr lang="ru-RU"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8" name="Рисунок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Заголовок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pPr rtl="0"/>
            <a:r>
              <a:rPr lang="ru-RU" dirty="0"/>
              <a:t>Образец заголовка</a:t>
            </a:r>
          </a:p>
        </p:txBody>
      </p:sp>
      <p:sp>
        <p:nvSpPr>
          <p:cNvPr id="3" name="Замещающий текст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a:p>
            <a:pPr lvl="5" rtl="0"/>
            <a:r>
              <a:rPr lang="ru-RU" dirty="0"/>
              <a:t>Шестой</a:t>
            </a:r>
          </a:p>
          <a:p>
            <a:pPr lvl="6" rtl="0"/>
            <a:r>
              <a:rPr lang="ru-RU" dirty="0"/>
              <a:t>Седьмой</a:t>
            </a:r>
          </a:p>
          <a:p>
            <a:pPr lvl="7" rtl="0"/>
            <a:r>
              <a:rPr lang="ru-RU" dirty="0"/>
              <a:t>Восьмой</a:t>
            </a:r>
          </a:p>
          <a:p>
            <a:pPr lvl="8" rtl="0"/>
            <a:r>
              <a:rPr lang="ru-RU" dirty="0"/>
              <a:t>Девятый</a:t>
            </a:r>
          </a:p>
        </p:txBody>
      </p:sp>
      <p:sp>
        <p:nvSpPr>
          <p:cNvPr id="4" name="Дата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38ABFFF7-E2BC-4B90-8333-1B79B63513B3}" type="datetime1">
              <a:rPr lang="ru-RU" smtClean="0"/>
              <a:pPr/>
              <a:t>вт 21.06.22</a:t>
            </a:fld>
            <a:endParaRPr lang="ru-RU" dirty="0"/>
          </a:p>
        </p:txBody>
      </p:sp>
      <p:sp>
        <p:nvSpPr>
          <p:cNvPr id="5" name="Нижний колонтитул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pPr rtl="0"/>
            <a:endParaRPr lang="ru-RU" dirty="0"/>
          </a:p>
        </p:txBody>
      </p:sp>
      <p:sp>
        <p:nvSpPr>
          <p:cNvPr id="6" name="Номер слайда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pPr rtl="0"/>
            <a:fld id="{BD266BE7-899D-4075-917F-DBDE33B6B692}" type="slidenum">
              <a:rPr lang="ru-RU" smtClean="0"/>
              <a:pPr/>
              <a:t>‹#›</a:t>
            </a:fld>
            <a:endParaRPr lang="ru-RU"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uk.wikipedia.org/wiki/%D0%9F%D1%80%D0%B8%D1%81%D1%82%D1%80%D1%96%D0%B9_%D0%B2%D0%B2%D0%B5%D0%B4%D0%B5%D0%BD%D0%BD%D1%8F" TargetMode="External"/><Relationship Id="rId2" Type="http://schemas.openxmlformats.org/officeDocument/2006/relationships/hyperlink" Target="https://sites.google.com/site/sajtvcitelamatematikisaliy/ikt-u-navcanni/multimedijna-dosk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normAutofit fontScale="90000"/>
          </a:bodyPr>
          <a:lstStyle/>
          <a:p>
            <a:pPr algn="ctr">
              <a:lnSpc>
                <a:spcPct val="115000"/>
              </a:lnSpc>
              <a:spcAft>
                <a:spcPts val="800"/>
              </a:spcAft>
            </a:pPr>
            <a:r>
              <a:rPr lang="uk-UA" sz="2800" b="1" dirty="0">
                <a:effectLst/>
                <a:latin typeface="Arial Black" panose="020B0A04020102020204" pitchFamily="34" charset="0"/>
                <a:ea typeface="Times New Roman" panose="02020603050405020304" pitchFamily="18" charset="0"/>
                <a:cs typeface="Times New Roman" panose="02020603050405020304" pitchFamily="18" charset="0"/>
              </a:rPr>
              <a:t>Апаратне забезпечення комп’ютера </a:t>
            </a:r>
            <a:br>
              <a:rPr lang="ru-RU" sz="2800" dirty="0">
                <a:effectLst/>
                <a:latin typeface="Arial Black" panose="020B0A04020102020204" pitchFamily="34" charset="0"/>
                <a:ea typeface="Calibri" panose="020F0502020204030204" pitchFamily="34" charset="0"/>
                <a:cs typeface="Times New Roman" panose="02020603050405020304" pitchFamily="18" charset="0"/>
              </a:rPr>
            </a:br>
            <a:r>
              <a:rPr lang="ru-RU" sz="2800" b="1" dirty="0" err="1">
                <a:effectLst/>
                <a:latin typeface="Arial Black" panose="020B0A04020102020204" pitchFamily="34" charset="0"/>
                <a:ea typeface="Times New Roman" panose="02020603050405020304" pitchFamily="18" charset="0"/>
                <a:cs typeface="Times New Roman" panose="02020603050405020304" pitchFamily="18" charset="0"/>
              </a:rPr>
              <a:t>Пристрої</a:t>
            </a:r>
            <a:r>
              <a:rPr lang="ru-RU" sz="2800" b="1"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800" b="1" dirty="0" err="1">
                <a:effectLst/>
                <a:latin typeface="Arial Black" panose="020B0A04020102020204" pitchFamily="34" charset="0"/>
                <a:ea typeface="Times New Roman" panose="02020603050405020304" pitchFamily="18" charset="0"/>
                <a:cs typeface="Times New Roman" panose="02020603050405020304" pitchFamily="18" charset="0"/>
              </a:rPr>
              <a:t>введенння</a:t>
            </a:r>
            <a:r>
              <a:rPr lang="ru-RU" sz="2800" b="1"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800" b="1" dirty="0" err="1">
                <a:effectLst/>
                <a:latin typeface="Arial Black" panose="020B0A04020102020204" pitchFamily="34" charset="0"/>
                <a:ea typeface="Times New Roman" panose="02020603050405020304" pitchFamily="18" charset="0"/>
                <a:cs typeface="Times New Roman" panose="02020603050405020304" pitchFamily="18" charset="0"/>
              </a:rPr>
              <a:t>клавіатури</a:t>
            </a:r>
            <a:r>
              <a:rPr lang="ru-RU" sz="2800" b="1"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800" b="1" dirty="0" err="1">
                <a:effectLst/>
                <a:latin typeface="Arial Black" panose="020B0A04020102020204" pitchFamily="34" charset="0"/>
                <a:ea typeface="Times New Roman" panose="02020603050405020304" pitchFamily="18" charset="0"/>
                <a:cs typeface="Times New Roman" panose="02020603050405020304" pitchFamily="18" charset="0"/>
              </a:rPr>
              <a:t>маніпулятори</a:t>
            </a:r>
            <a:r>
              <a:rPr lang="ru-RU" sz="2800" b="1"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800" b="1" dirty="0" err="1">
                <a:effectLst/>
                <a:latin typeface="Arial Black" panose="020B0A04020102020204" pitchFamily="34" charset="0"/>
                <a:ea typeface="Times New Roman" panose="02020603050405020304" pitchFamily="18" charset="0"/>
                <a:cs typeface="Times New Roman" panose="02020603050405020304" pitchFamily="18" charset="0"/>
              </a:rPr>
              <a:t>сенсорні</a:t>
            </a:r>
            <a:r>
              <a:rPr lang="ru-RU" sz="2800" b="1"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800" b="1" dirty="0" err="1">
                <a:effectLst/>
                <a:latin typeface="Arial Black" panose="020B0A04020102020204" pitchFamily="34" charset="0"/>
                <a:ea typeface="Times New Roman" panose="02020603050405020304" pitchFamily="18" charset="0"/>
                <a:cs typeface="Times New Roman" panose="02020603050405020304" pitchFamily="18" charset="0"/>
              </a:rPr>
              <a:t>пристрої</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Подзаголовок 2"/>
          <p:cNvSpPr>
            <a:spLocks noGrp="1"/>
          </p:cNvSpPr>
          <p:nvPr>
            <p:ph type="subTitle" idx="1"/>
          </p:nvPr>
        </p:nvSpPr>
        <p:spPr>
          <a:xfrm>
            <a:off x="3175199" y="4331443"/>
            <a:ext cx="8500062" cy="1072538"/>
          </a:xfrm>
        </p:spPr>
        <p:txBody>
          <a:bodyPr rtlCol="0">
            <a:noAutofit/>
          </a:bodyPr>
          <a:lstStyle/>
          <a:p>
            <a:pPr algn="r">
              <a:lnSpc>
                <a:spcPct val="115000"/>
              </a:lnSpc>
              <a:spcAft>
                <a:spcPts val="800"/>
              </a:spcAft>
            </a:pP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В</a:t>
            </a: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читель Лубенської ЗШ</a:t>
            </a:r>
            <a:r>
              <a:rPr lang="ru-RU" sz="2000" dirty="0">
                <a:latin typeface="Calibri" panose="020F0502020204030204" pitchFamily="34" charset="0"/>
                <a:ea typeface="Times New Roman" panose="02020603050405020304" pitchFamily="18" charset="0"/>
                <a:cs typeface="Times New Roman" panose="02020603050405020304" pitchFamily="18" charset="0"/>
              </a:rPr>
              <a:t> </a:t>
            </a: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І-ІІІ ступенів № 3 </a:t>
            </a:r>
          </a:p>
          <a:p>
            <a:pPr algn="r">
              <a:lnSpc>
                <a:spcPct val="115000"/>
              </a:lnSpc>
              <a:spcAft>
                <a:spcPts val="800"/>
              </a:spcAft>
            </a:pP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Векленко І.І.</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r" rtl="0"/>
            <a:r>
              <a:rPr lang="ru-RU" sz="2000" dirty="0" err="1"/>
              <a:t>ок</a:t>
            </a:r>
            <a:endParaRPr lang="ru-RU" sz="2000"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C9CC06-8051-53F3-0D58-DF1C6A3D7409}"/>
              </a:ext>
            </a:extLst>
          </p:cNvPr>
          <p:cNvSpPr>
            <a:spLocks noGrp="1"/>
          </p:cNvSpPr>
          <p:nvPr>
            <p:ph type="title"/>
          </p:nvPr>
        </p:nvSpPr>
        <p:spPr/>
        <p:txBody>
          <a:bodyPr>
            <a:normAutofit fontScale="90000"/>
          </a:bodyPr>
          <a:lstStyle/>
          <a:p>
            <a:pPr algn="ctr"/>
            <a:br>
              <a:rPr lang="uk-UA" sz="2200" dirty="0">
                <a:solidFill>
                  <a:schemeClr val="bg2"/>
                </a:solidFill>
                <a:effectLst/>
                <a:latin typeface="Arial Black" panose="020B0A04020102020204" pitchFamily="34" charset="0"/>
                <a:ea typeface="Times New Roman" panose="02020603050405020304" pitchFamily="18" charset="0"/>
                <a:cs typeface="Times New Roman" panose="02020603050405020304" pitchFamily="18" charset="0"/>
              </a:rPr>
            </a:br>
            <a:r>
              <a:rPr lang="uk-UA" sz="2200" dirty="0">
                <a:solidFill>
                  <a:schemeClr val="bg2"/>
                </a:solidFill>
                <a:effectLst/>
                <a:latin typeface="Arial Black" panose="020B0A04020102020204" pitchFamily="34" charset="0"/>
                <a:ea typeface="Times New Roman" panose="02020603050405020304" pitchFamily="18" charset="0"/>
                <a:cs typeface="Times New Roman" panose="02020603050405020304" pitchFamily="18" charset="0"/>
              </a:rPr>
              <a:t>Мультимедійна дошка – це універсальний технічний засіб візуальної комунікації і навчання, в якому поєднуються характеристики звичайної дошки і новітніх комп’ютерних технологій.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Текст 2">
            <a:extLst>
              <a:ext uri="{FF2B5EF4-FFF2-40B4-BE49-F238E27FC236}">
                <a16:creationId xmlns:a16="http://schemas.microsoft.com/office/drawing/2014/main" id="{06CE060A-0C27-348D-3B52-C58E4D7145AF}"/>
              </a:ext>
            </a:extLst>
          </p:cNvPr>
          <p:cNvSpPr>
            <a:spLocks noGrp="1"/>
          </p:cNvSpPr>
          <p:nvPr>
            <p:ph type="body" sz="half" idx="2"/>
          </p:nvPr>
        </p:nvSpPr>
        <p:spPr>
          <a:xfrm>
            <a:off x="516835" y="2465293"/>
            <a:ext cx="4609858" cy="3711669"/>
          </a:xfrm>
        </p:spPr>
        <p:txBody>
          <a:bodyPr>
            <a:normAutofit fontScale="92500" lnSpcReduction="20000"/>
          </a:bodyPr>
          <a:lstStyle/>
          <a:p>
            <a:pPr algn="just">
              <a:lnSpc>
                <a:spcPct val="115000"/>
              </a:lnSpc>
              <a:spcAft>
                <a:spcPts val="800"/>
              </a:spcAft>
            </a:pPr>
            <a:r>
              <a:rPr lang="uk-UA" sz="2000"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Мультимедійна дошка, що працює, зазвичай включає 4 компоненти: комп’ютер, мультимедійний проектор, відповідне програмне забезпечення, спеціальна панель, яка, власне, і є дошкою.</a:t>
            </a:r>
            <a:endParaRPr lang="ru-RU" sz="2000" dirty="0">
              <a:effectLst/>
              <a:latin typeface="Arial Black" panose="020B0A040201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2000"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Мультимедійні дошки можуть бути </a:t>
            </a:r>
            <a:r>
              <a:rPr lang="uk-UA" sz="2000" b="1"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прямого</a:t>
            </a:r>
            <a:r>
              <a:rPr lang="uk-UA" sz="2000"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 або </a:t>
            </a:r>
            <a:r>
              <a:rPr lang="uk-UA" sz="2000" b="1"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зворотного проектування</a:t>
            </a:r>
            <a:r>
              <a:rPr lang="uk-UA" sz="2000"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a:t>
            </a:r>
            <a:endParaRPr lang="ru-RU" sz="2000" dirty="0">
              <a:effectLst/>
              <a:latin typeface="Arial Black" panose="020B0A04020102020204" pitchFamily="34" charset="0"/>
              <a:ea typeface="Calibri" panose="020F0502020204030204" pitchFamily="34" charset="0"/>
              <a:cs typeface="Times New Roman" panose="02020603050405020304" pitchFamily="18" charset="0"/>
            </a:endParaRPr>
          </a:p>
          <a:p>
            <a:endParaRPr lang="ru-RU" dirty="0"/>
          </a:p>
        </p:txBody>
      </p:sp>
      <p:pic>
        <p:nvPicPr>
          <p:cNvPr id="8" name="Рисунок 7">
            <a:extLst>
              <a:ext uri="{FF2B5EF4-FFF2-40B4-BE49-F238E27FC236}">
                <a16:creationId xmlns:a16="http://schemas.microsoft.com/office/drawing/2014/main" id="{DCDD5490-D898-6B18-D380-57CF9837F09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268" r="14268"/>
          <a:stretch>
            <a:fillRect/>
          </a:stretch>
        </p:blipFill>
        <p:spPr>
          <a:xfrm>
            <a:off x="5221357" y="1828456"/>
            <a:ext cx="6824869" cy="5029544"/>
          </a:xfrm>
        </p:spPr>
      </p:pic>
    </p:spTree>
    <p:extLst>
      <p:ext uri="{BB962C8B-B14F-4D97-AF65-F5344CB8AC3E}">
        <p14:creationId xmlns:p14="http://schemas.microsoft.com/office/powerpoint/2010/main" val="91771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6E0FF6-A9AF-1D78-7A2E-DB6E20D5C0E1}"/>
              </a:ext>
            </a:extLst>
          </p:cNvPr>
          <p:cNvSpPr>
            <a:spLocks noGrp="1"/>
          </p:cNvSpPr>
          <p:nvPr>
            <p:ph type="title"/>
          </p:nvPr>
        </p:nvSpPr>
        <p:spPr/>
        <p:txBody>
          <a:bodyPr>
            <a:normAutofit fontScale="90000"/>
          </a:bodyPr>
          <a:lstStyle/>
          <a:p>
            <a:pPr algn="ctr">
              <a:lnSpc>
                <a:spcPct val="115000"/>
              </a:lnSpc>
              <a:spcAft>
                <a:spcPts val="800"/>
              </a:spcAft>
            </a:pPr>
            <a:r>
              <a:rPr lang="ru-RU" sz="3100" b="1" i="1" dirty="0" err="1">
                <a:effectLst/>
                <a:latin typeface="Arial Black" panose="020B0A04020102020204" pitchFamily="34" charset="0"/>
                <a:ea typeface="Calibri" panose="020F0502020204030204" pitchFamily="34" charset="0"/>
                <a:cs typeface="Times New Roman" panose="02020603050405020304" pitchFamily="18" charset="0"/>
              </a:rPr>
              <a:t>Пристрої</a:t>
            </a:r>
            <a:r>
              <a:rPr lang="ru-RU" sz="3100" b="1" i="1" dirty="0">
                <a:effectLst/>
                <a:latin typeface="Arial Black" panose="020B0A04020102020204" pitchFamily="34" charset="0"/>
                <a:ea typeface="Calibri" panose="020F0502020204030204" pitchFamily="34" charset="0"/>
                <a:cs typeface="Times New Roman" panose="02020603050405020304" pitchFamily="18" charset="0"/>
              </a:rPr>
              <a:t> для </a:t>
            </a:r>
            <a:r>
              <a:rPr lang="ru-RU" sz="3100" b="1" i="1" dirty="0" err="1">
                <a:effectLst/>
                <a:latin typeface="Arial Black" panose="020B0A04020102020204" pitchFamily="34" charset="0"/>
                <a:ea typeface="Calibri" panose="020F0502020204030204" pitchFamily="34" charset="0"/>
                <a:cs typeface="Times New Roman" panose="02020603050405020304" pitchFamily="18" charset="0"/>
              </a:rPr>
              <a:t>введення</a:t>
            </a:r>
            <a:r>
              <a:rPr lang="ru-RU" sz="3100" b="1" i="1" dirty="0">
                <a:effectLst/>
                <a:latin typeface="Arial Black" panose="020B0A04020102020204" pitchFamily="34" charset="0"/>
                <a:ea typeface="Calibri" panose="020F0502020204030204" pitchFamily="34" charset="0"/>
                <a:cs typeface="Times New Roman" panose="02020603050405020304" pitchFamily="18" charset="0"/>
              </a:rPr>
              <a:t> </a:t>
            </a:r>
            <a:r>
              <a:rPr lang="ru-RU" sz="3100" b="1" i="1" dirty="0" err="1">
                <a:effectLst/>
                <a:latin typeface="Arial Black" panose="020B0A04020102020204" pitchFamily="34" charset="0"/>
                <a:ea typeface="Calibri" panose="020F0502020204030204" pitchFamily="34" charset="0"/>
                <a:cs typeface="Times New Roman" panose="02020603050405020304" pitchFamily="18" charset="0"/>
              </a:rPr>
              <a:t>графічних</a:t>
            </a:r>
            <a:r>
              <a:rPr lang="ru-RU" sz="3100" b="1" i="1" dirty="0">
                <a:effectLst/>
                <a:latin typeface="Arial Black" panose="020B0A04020102020204" pitchFamily="34" charset="0"/>
                <a:ea typeface="Calibri" panose="020F0502020204030204" pitchFamily="34" charset="0"/>
                <a:cs typeface="Times New Roman" panose="02020603050405020304" pitchFamily="18" charset="0"/>
              </a:rPr>
              <a:t> </a:t>
            </a:r>
            <a:r>
              <a:rPr lang="ru-RU" sz="3100" b="1" i="1" dirty="0" err="1">
                <a:effectLst/>
                <a:latin typeface="Arial Black" panose="020B0A04020102020204" pitchFamily="34" charset="0"/>
                <a:ea typeface="Calibri" panose="020F0502020204030204" pitchFamily="34" charset="0"/>
                <a:cs typeface="Times New Roman" panose="02020603050405020304" pitchFamily="18" charset="0"/>
              </a:rPr>
              <a:t>даних</a:t>
            </a:r>
            <a:r>
              <a:rPr lang="ru-RU" sz="3100" dirty="0">
                <a:effectLst/>
                <a:latin typeface="Arial Black" panose="020B0A04020102020204" pitchFamily="34" charset="0"/>
                <a:ea typeface="Calibri" panose="020F0502020204030204" pitchFamily="34" charset="0"/>
                <a:cs typeface="Times New Roman" panose="02020603050405020304" pitchFamily="18" charset="0"/>
              </a:rPr>
              <a:t> </a:t>
            </a:r>
            <a:br>
              <a:rPr lang="ru-RU" sz="3100" dirty="0">
                <a:effectLst/>
                <a:latin typeface="Arial Black" panose="020B0A04020102020204" pitchFamily="34" charset="0"/>
                <a:ea typeface="Calibri" panose="020F0502020204030204" pitchFamily="34" charset="0"/>
                <a:cs typeface="Times New Roman" panose="02020603050405020304" pitchFamily="18" charset="0"/>
              </a:rPr>
            </a:br>
            <a:r>
              <a:rPr lang="ru-RU" sz="3100" b="1" i="1" dirty="0">
                <a:effectLst/>
                <a:latin typeface="Arial Black" panose="020B0A04020102020204" pitchFamily="34" charset="0"/>
                <a:ea typeface="Calibri" panose="020F0502020204030204" pitchFamily="34" charset="0"/>
                <a:cs typeface="Times New Roman" panose="02020603050405020304" pitchFamily="18" charset="0"/>
              </a:rPr>
              <a:t>Сканер</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Текст 2">
            <a:extLst>
              <a:ext uri="{FF2B5EF4-FFF2-40B4-BE49-F238E27FC236}">
                <a16:creationId xmlns:a16="http://schemas.microsoft.com/office/drawing/2014/main" id="{D107B256-59EC-7C2B-908B-5DDEAC7B5C42}"/>
              </a:ext>
            </a:extLst>
          </p:cNvPr>
          <p:cNvSpPr>
            <a:spLocks noGrp="1"/>
          </p:cNvSpPr>
          <p:nvPr>
            <p:ph type="body" idx="1"/>
          </p:nvPr>
        </p:nvSpPr>
        <p:spPr>
          <a:xfrm>
            <a:off x="556591" y="1603514"/>
            <a:ext cx="5213273" cy="1055638"/>
          </a:xfrm>
        </p:spPr>
        <p:txBody>
          <a:bodyPr>
            <a:noAutofit/>
          </a:bodyPr>
          <a:lstStyle/>
          <a:p>
            <a:r>
              <a:rPr lang="uk-UA" sz="2000" b="1"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Сканер призначений для введення графічної інформації.</a:t>
            </a:r>
            <a:endParaRPr lang="ru-RU" sz="2000"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Объект 3">
            <a:extLst>
              <a:ext uri="{FF2B5EF4-FFF2-40B4-BE49-F238E27FC236}">
                <a16:creationId xmlns:a16="http://schemas.microsoft.com/office/drawing/2014/main" id="{9A8C145D-2D14-DEF1-CC01-4CE8D1AD8EAE}"/>
              </a:ext>
            </a:extLst>
          </p:cNvPr>
          <p:cNvSpPr>
            <a:spLocks noGrp="1"/>
          </p:cNvSpPr>
          <p:nvPr>
            <p:ph sz="half" idx="2"/>
          </p:nvPr>
        </p:nvSpPr>
        <p:spPr>
          <a:xfrm>
            <a:off x="384313" y="2743194"/>
            <a:ext cx="5910470" cy="3856389"/>
          </a:xfrm>
        </p:spPr>
        <p:txBody>
          <a:bodyPr>
            <a:normAutofit fontScale="62500" lnSpcReduction="20000"/>
          </a:bodyPr>
          <a:lstStyle/>
          <a:p>
            <a:pPr algn="just" fontAlgn="base">
              <a:lnSpc>
                <a:spcPct val="115000"/>
              </a:lnSpc>
              <a:spcAft>
                <a:spcPts val="800"/>
              </a:spcAft>
            </a:pPr>
            <a:r>
              <a:rPr lang="ru-RU" sz="2600" u="sng" dirty="0">
                <a:effectLst/>
                <a:latin typeface="Arial Black" panose="020B0A04020102020204" pitchFamily="34" charset="0"/>
                <a:ea typeface="Times New Roman" panose="02020603050405020304" pitchFamily="18" charset="0"/>
                <a:cs typeface="Times New Roman" panose="02020603050405020304" pitchFamily="18" charset="0"/>
              </a:rPr>
              <a:t>Характеристики:</a:t>
            </a:r>
            <a:endParaRPr lang="ru-RU" sz="26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800"/>
              </a:spcAft>
              <a:buSzPts val="1000"/>
              <a:buFont typeface="Wingdings" panose="05000000000000000000" pitchFamily="2" charset="2"/>
              <a:buChar char=""/>
              <a:tabLst>
                <a:tab pos="457200" algn="l"/>
              </a:tabLst>
            </a:pPr>
            <a:r>
              <a:rPr lang="ru-RU" sz="2600" dirty="0">
                <a:effectLst/>
                <a:latin typeface="Arial Black" panose="020B0A04020102020204" pitchFamily="34" charset="0"/>
                <a:ea typeface="Times New Roman" panose="02020603050405020304" pitchFamily="18" charset="0"/>
                <a:cs typeface="Times New Roman" panose="02020603050405020304" pitchFamily="18" charset="0"/>
              </a:rPr>
              <a:t>тип – </a:t>
            </a:r>
            <a:r>
              <a:rPr lang="ru-RU" sz="2600" dirty="0" err="1">
                <a:effectLst/>
                <a:latin typeface="Arial Black" panose="020B0A04020102020204" pitchFamily="34" charset="0"/>
                <a:ea typeface="Times New Roman" panose="02020603050405020304" pitchFamily="18" charset="0"/>
                <a:cs typeface="Times New Roman" panose="02020603050405020304" pitchFamily="18" charset="0"/>
              </a:rPr>
              <a:t>планшетний</a:t>
            </a:r>
            <a:r>
              <a:rPr lang="ru-RU" sz="26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600" dirty="0" err="1">
                <a:effectLst/>
                <a:latin typeface="Arial Black" panose="020B0A04020102020204" pitchFamily="34" charset="0"/>
                <a:ea typeface="Times New Roman" panose="02020603050405020304" pitchFamily="18" charset="0"/>
                <a:cs typeface="Times New Roman" panose="02020603050405020304" pitchFamily="18" charset="0"/>
              </a:rPr>
              <a:t>ручний</a:t>
            </a:r>
            <a:r>
              <a:rPr lang="ru-RU" sz="26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600" dirty="0" err="1">
                <a:effectLst/>
                <a:latin typeface="Arial Black" panose="020B0A04020102020204" pitchFamily="34" charset="0"/>
                <a:ea typeface="Times New Roman" panose="02020603050405020304" pitchFamily="18" charset="0"/>
                <a:cs typeface="Times New Roman" panose="02020603050405020304" pitchFamily="18" charset="0"/>
              </a:rPr>
              <a:t>проекційний</a:t>
            </a:r>
            <a:r>
              <a:rPr lang="ru-RU" sz="26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600" dirty="0" err="1">
                <a:effectLst/>
                <a:latin typeface="Arial Black" panose="020B0A04020102020204" pitchFamily="34" charset="0"/>
                <a:ea typeface="Times New Roman" panose="02020603050405020304" pitchFamily="18" charset="0"/>
                <a:cs typeface="Times New Roman" panose="02020603050405020304" pitchFamily="18" charset="0"/>
              </a:rPr>
              <a:t>тощо</a:t>
            </a:r>
            <a:r>
              <a:rPr lang="ru-RU" sz="2600" dirty="0">
                <a:effectLst/>
                <a:latin typeface="Arial Black" panose="020B0A04020102020204" pitchFamily="34" charset="0"/>
                <a:ea typeface="Times New Roman" panose="02020603050405020304" pitchFamily="18" charset="0"/>
                <a:cs typeface="Times New Roman" panose="02020603050405020304" pitchFamily="18" charset="0"/>
              </a:rPr>
              <a:t>;</a:t>
            </a:r>
            <a:endParaRPr lang="ru-RU" sz="26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800"/>
              </a:spcAft>
              <a:buSzPts val="1000"/>
              <a:buFont typeface="Wingdings" panose="05000000000000000000" pitchFamily="2" charset="2"/>
              <a:buChar char=""/>
              <a:tabLst>
                <a:tab pos="457200" algn="l"/>
              </a:tabLst>
            </a:pPr>
            <a:r>
              <a:rPr lang="ru-RU" sz="2600" dirty="0" err="1">
                <a:effectLst/>
                <a:latin typeface="Arial Black" panose="020B0A04020102020204" pitchFamily="34" charset="0"/>
                <a:ea typeface="Times New Roman" panose="02020603050405020304" pitchFamily="18" charset="0"/>
                <a:cs typeface="Times New Roman" panose="02020603050405020304" pitchFamily="18" charset="0"/>
              </a:rPr>
              <a:t>розмір</a:t>
            </a:r>
            <a:r>
              <a:rPr lang="ru-RU" sz="26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600" dirty="0" err="1">
                <a:effectLst/>
                <a:latin typeface="Arial Black" panose="020B0A04020102020204" pitchFamily="34" charset="0"/>
                <a:ea typeface="Times New Roman" panose="02020603050405020304" pitchFamily="18" charset="0"/>
                <a:cs typeface="Times New Roman" panose="02020603050405020304" pitchFamily="18" charset="0"/>
              </a:rPr>
              <a:t>зображення</a:t>
            </a:r>
            <a:r>
              <a:rPr lang="ru-RU" sz="26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600" dirty="0" err="1">
                <a:effectLst/>
                <a:latin typeface="Arial Black" panose="020B0A04020102020204" pitchFamily="34" charset="0"/>
                <a:ea typeface="Times New Roman" panose="02020603050405020304" pitchFamily="18" charset="0"/>
                <a:cs typeface="Times New Roman" panose="02020603050405020304" pitchFamily="18" charset="0"/>
              </a:rPr>
              <a:t>що</a:t>
            </a:r>
            <a:r>
              <a:rPr lang="ru-RU" sz="26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600" dirty="0" err="1">
                <a:effectLst/>
                <a:latin typeface="Arial Black" panose="020B0A04020102020204" pitchFamily="34" charset="0"/>
                <a:ea typeface="Times New Roman" panose="02020603050405020304" pitchFamily="18" charset="0"/>
                <a:cs typeface="Times New Roman" panose="02020603050405020304" pitchFamily="18" charset="0"/>
              </a:rPr>
              <a:t>сканується</a:t>
            </a:r>
            <a:r>
              <a:rPr lang="ru-RU" sz="2600" dirty="0">
                <a:effectLst/>
                <a:latin typeface="Arial Black" panose="020B0A04020102020204" pitchFamily="34" charset="0"/>
                <a:ea typeface="Times New Roman" panose="02020603050405020304" pitchFamily="18" charset="0"/>
                <a:cs typeface="Times New Roman" panose="02020603050405020304" pitchFamily="18" charset="0"/>
              </a:rPr>
              <a:t>;</a:t>
            </a:r>
            <a:endParaRPr lang="ru-RU" sz="26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800"/>
              </a:spcAft>
              <a:buSzPts val="1000"/>
              <a:buFont typeface="Wingdings" panose="05000000000000000000" pitchFamily="2" charset="2"/>
              <a:buChar char=""/>
              <a:tabLst>
                <a:tab pos="457200" algn="l"/>
              </a:tabLst>
            </a:pPr>
            <a:r>
              <a:rPr lang="ru-RU" sz="2600" dirty="0" err="1">
                <a:effectLst/>
                <a:latin typeface="Arial Black" panose="020B0A04020102020204" pitchFamily="34" charset="0"/>
                <a:ea typeface="Times New Roman" panose="02020603050405020304" pitchFamily="18" charset="0"/>
                <a:cs typeface="Times New Roman" panose="02020603050405020304" pitchFamily="18" charset="0"/>
              </a:rPr>
              <a:t>роздільна</a:t>
            </a:r>
            <a:r>
              <a:rPr lang="ru-RU" sz="26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600" dirty="0" err="1">
                <a:effectLst/>
                <a:latin typeface="Arial Black" panose="020B0A04020102020204" pitchFamily="34" charset="0"/>
                <a:ea typeface="Times New Roman" panose="02020603050405020304" pitchFamily="18" charset="0"/>
                <a:cs typeface="Times New Roman" panose="02020603050405020304" pitchFamily="18" charset="0"/>
              </a:rPr>
              <a:t>здатність</a:t>
            </a:r>
            <a:r>
              <a:rPr lang="ru-RU" sz="2600" dirty="0">
                <a:effectLst/>
                <a:latin typeface="Arial Black" panose="020B0A04020102020204" pitchFamily="34" charset="0"/>
                <a:ea typeface="Times New Roman" panose="02020603050405020304" pitchFamily="18" charset="0"/>
                <a:cs typeface="Times New Roman" panose="02020603050405020304" pitchFamily="18" charset="0"/>
              </a:rPr>
              <a:t>;</a:t>
            </a:r>
            <a:endParaRPr lang="ru-RU" sz="26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800"/>
              </a:spcAft>
              <a:buSzPts val="1000"/>
              <a:buFont typeface="Wingdings" panose="05000000000000000000" pitchFamily="2" charset="2"/>
              <a:buChar char=""/>
              <a:tabLst>
                <a:tab pos="457200" algn="l"/>
              </a:tabLst>
            </a:pPr>
            <a:r>
              <a:rPr lang="ru-RU" sz="2600" dirty="0" err="1">
                <a:effectLst/>
                <a:latin typeface="Arial Black" panose="020B0A04020102020204" pitchFamily="34" charset="0"/>
                <a:ea typeface="Times New Roman" panose="02020603050405020304" pitchFamily="18" charset="0"/>
                <a:cs typeface="Times New Roman" panose="02020603050405020304" pitchFamily="18" charset="0"/>
              </a:rPr>
              <a:t>швидкість</a:t>
            </a:r>
            <a:r>
              <a:rPr lang="ru-RU" sz="26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600" dirty="0" err="1">
                <a:effectLst/>
                <a:latin typeface="Arial Black" panose="020B0A04020102020204" pitchFamily="34" charset="0"/>
                <a:ea typeface="Times New Roman" panose="02020603050405020304" pitchFamily="18" charset="0"/>
                <a:cs typeface="Times New Roman" panose="02020603050405020304" pitchFamily="18" charset="0"/>
              </a:rPr>
              <a:t>сканування</a:t>
            </a:r>
            <a:r>
              <a:rPr lang="ru-RU" sz="2600" dirty="0">
                <a:effectLst/>
                <a:latin typeface="Arial Black" panose="020B0A04020102020204" pitchFamily="34" charset="0"/>
                <a:ea typeface="Times New Roman" panose="02020603050405020304" pitchFamily="18" charset="0"/>
                <a:cs typeface="Times New Roman" panose="02020603050405020304" pitchFamily="18" charset="0"/>
              </a:rPr>
              <a:t>;</a:t>
            </a:r>
            <a:endParaRPr lang="ru-RU" sz="26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800"/>
              </a:spcAft>
              <a:buSzPts val="1000"/>
              <a:buFont typeface="Wingdings" panose="05000000000000000000" pitchFamily="2" charset="2"/>
              <a:buChar char=""/>
              <a:tabLst>
                <a:tab pos="457200" algn="l"/>
              </a:tabLst>
            </a:pPr>
            <a:r>
              <a:rPr lang="ru-RU" sz="2600" dirty="0">
                <a:effectLst/>
                <a:latin typeface="Arial Black" panose="020B0A04020102020204" pitchFamily="34" charset="0"/>
                <a:ea typeface="Times New Roman" panose="02020603050405020304" pitchFamily="18" charset="0"/>
                <a:cs typeface="Times New Roman" panose="02020603050405020304" pitchFamily="18" charset="0"/>
              </a:rPr>
              <a:t>«</a:t>
            </a:r>
            <a:r>
              <a:rPr lang="ru-RU" sz="2600" dirty="0" err="1">
                <a:effectLst/>
                <a:latin typeface="Arial Black" panose="020B0A04020102020204" pitchFamily="34" charset="0"/>
                <a:ea typeface="Times New Roman" panose="02020603050405020304" pitchFamily="18" charset="0"/>
                <a:cs typeface="Times New Roman" panose="02020603050405020304" pitchFamily="18" charset="0"/>
              </a:rPr>
              <a:t>глибина</a:t>
            </a:r>
            <a:r>
              <a:rPr lang="ru-RU" sz="26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600" dirty="0" err="1">
                <a:effectLst/>
                <a:latin typeface="Arial Black" panose="020B0A04020102020204" pitchFamily="34" charset="0"/>
                <a:ea typeface="Times New Roman" panose="02020603050405020304" pitchFamily="18" charset="0"/>
                <a:cs typeface="Times New Roman" panose="02020603050405020304" pitchFamily="18" charset="0"/>
              </a:rPr>
              <a:t>кольору</a:t>
            </a:r>
            <a:r>
              <a:rPr lang="ru-RU" sz="2600" dirty="0">
                <a:effectLst/>
                <a:latin typeface="Arial Black" panose="020B0A04020102020204" pitchFamily="34" charset="0"/>
                <a:ea typeface="Times New Roman" panose="02020603050405020304" pitchFamily="18" charset="0"/>
                <a:cs typeface="Times New Roman" panose="02020603050405020304" pitchFamily="18" charset="0"/>
              </a:rPr>
              <a:t>;</a:t>
            </a:r>
            <a:endParaRPr lang="ru-RU" sz="26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800"/>
              </a:spcAft>
              <a:buSzPts val="1000"/>
              <a:buFont typeface="Wingdings" panose="05000000000000000000" pitchFamily="2" charset="2"/>
              <a:buChar char=""/>
              <a:tabLst>
                <a:tab pos="457200" algn="l"/>
              </a:tabLst>
            </a:pPr>
            <a:r>
              <a:rPr lang="ru-RU" sz="2600" dirty="0" err="1">
                <a:effectLst/>
                <a:latin typeface="Arial Black" panose="020B0A04020102020204" pitchFamily="34" charset="0"/>
                <a:ea typeface="Times New Roman" panose="02020603050405020304" pitchFamily="18" charset="0"/>
                <a:cs typeface="Times New Roman" panose="02020603050405020304" pitchFamily="18" charset="0"/>
              </a:rPr>
              <a:t>можливість</a:t>
            </a:r>
            <a:r>
              <a:rPr lang="ru-RU" sz="26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600" dirty="0" err="1">
                <a:effectLst/>
                <a:latin typeface="Arial Black" panose="020B0A04020102020204" pitchFamily="34" charset="0"/>
                <a:ea typeface="Times New Roman" panose="02020603050405020304" pitchFamily="18" charset="0"/>
                <a:cs typeface="Times New Roman" panose="02020603050405020304" pitchFamily="18" charset="0"/>
              </a:rPr>
              <a:t>сканування</a:t>
            </a:r>
            <a:r>
              <a:rPr lang="ru-RU" sz="26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600" dirty="0" err="1">
                <a:effectLst/>
                <a:latin typeface="Arial Black" panose="020B0A04020102020204" pitchFamily="34" charset="0"/>
                <a:ea typeface="Times New Roman" panose="02020603050405020304" pitchFamily="18" charset="0"/>
                <a:cs typeface="Times New Roman" panose="02020603050405020304" pitchFamily="18" charset="0"/>
              </a:rPr>
              <a:t>фотоплівки</a:t>
            </a:r>
            <a:r>
              <a:rPr lang="ru-RU" sz="2600" dirty="0">
                <a:effectLst/>
                <a:latin typeface="Arial Black" panose="020B0A04020102020204" pitchFamily="34" charset="0"/>
                <a:ea typeface="Times New Roman" panose="02020603050405020304" pitchFamily="18" charset="0"/>
                <a:cs typeface="Times New Roman" panose="02020603050405020304" pitchFamily="18" charset="0"/>
              </a:rPr>
              <a:t>.</a:t>
            </a:r>
            <a:endParaRPr lang="ru-RU" sz="2600" dirty="0">
              <a:effectLst/>
              <a:latin typeface="Arial Black" panose="020B0A04020102020204" pitchFamily="34" charset="0"/>
              <a:ea typeface="Calibri" panose="020F0502020204030204" pitchFamily="34" charset="0"/>
              <a:cs typeface="Times New Roman" panose="02020603050405020304" pitchFamily="18" charset="0"/>
            </a:endParaRPr>
          </a:p>
          <a:p>
            <a:endParaRPr lang="ru-RU" dirty="0"/>
          </a:p>
        </p:txBody>
      </p:sp>
      <p:sp>
        <p:nvSpPr>
          <p:cNvPr id="5" name="Текст 4">
            <a:extLst>
              <a:ext uri="{FF2B5EF4-FFF2-40B4-BE49-F238E27FC236}">
                <a16:creationId xmlns:a16="http://schemas.microsoft.com/office/drawing/2014/main" id="{89F8DBE6-FE11-11E0-B2F7-6959094E0AB1}"/>
              </a:ext>
            </a:extLst>
          </p:cNvPr>
          <p:cNvSpPr>
            <a:spLocks noGrp="1"/>
          </p:cNvSpPr>
          <p:nvPr>
            <p:ph type="body" sz="quarter" idx="3"/>
          </p:nvPr>
        </p:nvSpPr>
        <p:spPr>
          <a:xfrm>
            <a:off x="6419088" y="1828456"/>
            <a:ext cx="4489704" cy="45719"/>
          </a:xfrm>
        </p:spPr>
        <p:txBody>
          <a:bodyPr>
            <a:normAutofit fontScale="25000" lnSpcReduction="20000"/>
          </a:bodyPr>
          <a:lstStyle/>
          <a:p>
            <a:endParaRPr lang="ru-RU" dirty="0"/>
          </a:p>
        </p:txBody>
      </p:sp>
      <p:pic>
        <p:nvPicPr>
          <p:cNvPr id="8" name="Объект 7">
            <a:extLst>
              <a:ext uri="{FF2B5EF4-FFF2-40B4-BE49-F238E27FC236}">
                <a16:creationId xmlns:a16="http://schemas.microsoft.com/office/drawing/2014/main" id="{0A2A2B2F-7298-8A5B-835B-05B80C053FC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419088" y="2093913"/>
            <a:ext cx="5507869" cy="4505325"/>
          </a:xfrm>
        </p:spPr>
      </p:pic>
    </p:spTree>
    <p:extLst>
      <p:ext uri="{BB962C8B-B14F-4D97-AF65-F5344CB8AC3E}">
        <p14:creationId xmlns:p14="http://schemas.microsoft.com/office/powerpoint/2010/main" val="34520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03ADA9-9232-0603-4BDA-F553122D2DA8}"/>
              </a:ext>
            </a:extLst>
          </p:cNvPr>
          <p:cNvSpPr>
            <a:spLocks noGrp="1"/>
          </p:cNvSpPr>
          <p:nvPr>
            <p:ph type="title"/>
          </p:nvPr>
        </p:nvSpPr>
        <p:spPr/>
        <p:txBody>
          <a:bodyPr>
            <a:normAutofit/>
          </a:bodyPr>
          <a:lstStyle/>
          <a:p>
            <a:pPr algn="ctr"/>
            <a:r>
              <a:rPr lang="uk-UA" sz="2800" b="1" i="1" dirty="0">
                <a:effectLst/>
                <a:latin typeface="Arial Black" panose="020B0A04020102020204" pitchFamily="34" charset="0"/>
                <a:ea typeface="Calibri" panose="020F0502020204030204" pitchFamily="34" charset="0"/>
                <a:cs typeface="Times New Roman" panose="02020603050405020304" pitchFamily="18" charset="0"/>
              </a:rPr>
              <a:t>Інші пристрої для введення даних</a:t>
            </a:r>
            <a:br>
              <a:rPr lang="ru-RU" sz="2800" dirty="0">
                <a:effectLst/>
                <a:latin typeface="Arial Black" panose="020B0A04020102020204" pitchFamily="34" charset="0"/>
                <a:ea typeface="Calibri" panose="020F0502020204030204" pitchFamily="34" charset="0"/>
                <a:cs typeface="Times New Roman" panose="02020603050405020304" pitchFamily="18" charset="0"/>
              </a:rPr>
            </a:br>
            <a:endParaRPr lang="ru-RU" sz="2800" dirty="0">
              <a:latin typeface="Arial Black" panose="020B0A04020102020204" pitchFamily="34" charset="0"/>
            </a:endParaRPr>
          </a:p>
        </p:txBody>
      </p:sp>
      <p:sp>
        <p:nvSpPr>
          <p:cNvPr id="3" name="Текст 2">
            <a:extLst>
              <a:ext uri="{FF2B5EF4-FFF2-40B4-BE49-F238E27FC236}">
                <a16:creationId xmlns:a16="http://schemas.microsoft.com/office/drawing/2014/main" id="{46197750-2008-3226-A4FC-18B3FFA5C1FA}"/>
              </a:ext>
            </a:extLst>
          </p:cNvPr>
          <p:cNvSpPr>
            <a:spLocks noGrp="1"/>
          </p:cNvSpPr>
          <p:nvPr>
            <p:ph type="body" idx="1"/>
          </p:nvPr>
        </p:nvSpPr>
        <p:spPr/>
        <p:txBody>
          <a:bodyPr>
            <a:normAutofit fontScale="85000" lnSpcReduction="20000"/>
          </a:bodyPr>
          <a:lstStyle/>
          <a:p>
            <a:pPr algn="just"/>
            <a:r>
              <a:rPr lang="uk-UA" sz="1800" b="1" i="1" dirty="0">
                <a:effectLst/>
                <a:latin typeface="Arial Black" panose="020B0A04020102020204" pitchFamily="34" charset="0"/>
                <a:ea typeface="Calibri" panose="020F0502020204030204" pitchFamily="34" charset="0"/>
              </a:rPr>
              <a:t>Мікрофон </a:t>
            </a:r>
            <a:r>
              <a:rPr lang="uk-UA" sz="1800" dirty="0">
                <a:effectLst/>
                <a:latin typeface="Arial Black" panose="020B0A04020102020204" pitchFamily="34" charset="0"/>
                <a:ea typeface="Calibri" panose="020F0502020204030204" pitchFamily="34" charset="0"/>
              </a:rPr>
              <a:t>призначений для введення звукової інформації</a:t>
            </a:r>
            <a:r>
              <a:rPr lang="uk-UA" sz="1800" b="1" i="1" dirty="0">
                <a:effectLst/>
                <a:latin typeface="Arial Black" panose="020B0A04020102020204" pitchFamily="34" charset="0"/>
                <a:ea typeface="Calibri" panose="020F0502020204030204" pitchFamily="34" charset="0"/>
              </a:rPr>
              <a:t>.</a:t>
            </a:r>
            <a:r>
              <a:rPr lang="uk-UA" sz="1800" dirty="0">
                <a:effectLst/>
                <a:latin typeface="Arial Black" panose="020B0A04020102020204" pitchFamily="34" charset="0"/>
                <a:ea typeface="Calibri" panose="020F0502020204030204" pitchFamily="34" charset="0"/>
              </a:rPr>
              <a:t> Це пристрій, </a:t>
            </a:r>
            <a:r>
              <a:rPr lang="ru-RU" sz="1800" dirty="0" err="1">
                <a:effectLst/>
                <a:latin typeface="Arial Black" panose="020B0A04020102020204" pitchFamily="34" charset="0"/>
                <a:ea typeface="Calibri" panose="020F0502020204030204" pitchFamily="34" charset="0"/>
              </a:rPr>
              <a:t>що</a:t>
            </a:r>
            <a:r>
              <a:rPr lang="ru-RU" sz="1800" dirty="0">
                <a:effectLst/>
                <a:latin typeface="Arial Black" panose="020B0A04020102020204" pitchFamily="34" charset="0"/>
                <a:ea typeface="Calibri" panose="020F0502020204030204" pitchFamily="34" charset="0"/>
              </a:rPr>
              <a:t> </a:t>
            </a:r>
            <a:r>
              <a:rPr lang="ru-RU" sz="1800" dirty="0" err="1">
                <a:effectLst/>
                <a:latin typeface="Arial Black" panose="020B0A04020102020204" pitchFamily="34" charset="0"/>
                <a:ea typeface="Calibri" panose="020F0502020204030204" pitchFamily="34" charset="0"/>
              </a:rPr>
              <a:t>здійснює</a:t>
            </a:r>
            <a:r>
              <a:rPr lang="ru-RU" sz="1800" dirty="0">
                <a:effectLst/>
                <a:latin typeface="Arial Black" panose="020B0A04020102020204" pitchFamily="34" charset="0"/>
                <a:ea typeface="Calibri" panose="020F0502020204030204" pitchFamily="34" charset="0"/>
              </a:rPr>
              <a:t> </a:t>
            </a:r>
            <a:r>
              <a:rPr lang="ru-RU" sz="1800" dirty="0" err="1">
                <a:effectLst/>
                <a:latin typeface="Arial Black" panose="020B0A04020102020204" pitchFamily="34" charset="0"/>
                <a:ea typeface="Calibri" panose="020F0502020204030204" pitchFamily="34" charset="0"/>
              </a:rPr>
              <a:t>перетворення</a:t>
            </a:r>
            <a:r>
              <a:rPr lang="ru-RU" sz="1800" dirty="0">
                <a:effectLst/>
                <a:latin typeface="Arial Black" panose="020B0A04020102020204" pitchFamily="34" charset="0"/>
                <a:ea typeface="Calibri" panose="020F0502020204030204" pitchFamily="34" charset="0"/>
              </a:rPr>
              <a:t> </a:t>
            </a:r>
            <a:r>
              <a:rPr lang="ru-RU" sz="1800" dirty="0" err="1">
                <a:effectLst/>
                <a:latin typeface="Arial Black" panose="020B0A04020102020204" pitchFamily="34" charset="0"/>
                <a:ea typeface="Calibri" panose="020F0502020204030204" pitchFamily="34" charset="0"/>
              </a:rPr>
              <a:t>звукових</a:t>
            </a:r>
            <a:r>
              <a:rPr lang="ru-RU" sz="1800" dirty="0">
                <a:effectLst/>
                <a:latin typeface="Arial Black" panose="020B0A04020102020204" pitchFamily="34" charset="0"/>
                <a:ea typeface="Calibri" panose="020F0502020204030204" pitchFamily="34" charset="0"/>
              </a:rPr>
              <a:t> </a:t>
            </a:r>
            <a:r>
              <a:rPr lang="ru-RU" sz="1800" dirty="0" err="1">
                <a:effectLst/>
                <a:latin typeface="Arial Black" panose="020B0A04020102020204" pitchFamily="34" charset="0"/>
                <a:ea typeface="Calibri" panose="020F0502020204030204" pitchFamily="34" charset="0"/>
              </a:rPr>
              <a:t>коливань</a:t>
            </a:r>
            <a:r>
              <a:rPr lang="ru-RU" sz="1800" dirty="0">
                <a:effectLst/>
                <a:latin typeface="Arial Black" panose="020B0A04020102020204" pitchFamily="34" charset="0"/>
                <a:ea typeface="Calibri" panose="020F0502020204030204" pitchFamily="34" charset="0"/>
              </a:rPr>
              <a:t> в </a:t>
            </a:r>
            <a:r>
              <a:rPr lang="ru-RU" sz="1800" dirty="0" err="1">
                <a:effectLst/>
                <a:latin typeface="Arial Black" panose="020B0A04020102020204" pitchFamily="34" charset="0"/>
                <a:ea typeface="Calibri" panose="020F0502020204030204" pitchFamily="34" charset="0"/>
              </a:rPr>
              <a:t>електричні</a:t>
            </a:r>
            <a:r>
              <a:rPr lang="ru-RU" sz="1800" dirty="0">
                <a:effectLst/>
                <a:latin typeface="Arial Black" panose="020B0A04020102020204" pitchFamily="34" charset="0"/>
                <a:ea typeface="Calibri" panose="020F0502020204030204" pitchFamily="34" charset="0"/>
              </a:rPr>
              <a:t>.</a:t>
            </a:r>
            <a:endParaRPr lang="ru-RU" dirty="0">
              <a:latin typeface="Arial Black" panose="020B0A04020102020204" pitchFamily="34" charset="0"/>
            </a:endParaRPr>
          </a:p>
        </p:txBody>
      </p:sp>
      <p:sp>
        <p:nvSpPr>
          <p:cNvPr id="4" name="Объект 3">
            <a:extLst>
              <a:ext uri="{FF2B5EF4-FFF2-40B4-BE49-F238E27FC236}">
                <a16:creationId xmlns:a16="http://schemas.microsoft.com/office/drawing/2014/main" id="{189ED49C-9D6A-2ACF-16D6-4395A2D3EB59}"/>
              </a:ext>
            </a:extLst>
          </p:cNvPr>
          <p:cNvSpPr>
            <a:spLocks noGrp="1"/>
          </p:cNvSpPr>
          <p:nvPr>
            <p:ph sz="half" idx="2"/>
          </p:nvPr>
        </p:nvSpPr>
        <p:spPr/>
        <p:txBody>
          <a:bodyPr>
            <a:normAutofit fontScale="77500" lnSpcReduction="20000"/>
          </a:bodyPr>
          <a:lstStyle/>
          <a:p>
            <a:pPr algn="just">
              <a:lnSpc>
                <a:spcPct val="115000"/>
              </a:lnSpc>
              <a:spcAft>
                <a:spcPts val="800"/>
              </a:spcAft>
            </a:pP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Їх</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можна</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поділити</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на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кілька</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груп</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залежно</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від</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a:t>
            </a:r>
          </a:p>
          <a:p>
            <a:pPr marL="342900" lvl="0" indent="-342900" algn="just">
              <a:lnSpc>
                <a:spcPct val="115000"/>
              </a:lnSpc>
              <a:buFont typeface="Wingdings" panose="05000000000000000000" pitchFamily="2" charset="2"/>
              <a:buChar char=""/>
            </a:pPr>
            <a:r>
              <a:rPr lang="ru-RU" sz="1800" dirty="0">
                <a:effectLst/>
                <a:latin typeface="Arial Black" panose="020B0A04020102020204" pitchFamily="34" charset="0"/>
                <a:ea typeface="Calibri" panose="020F0502020204030204" pitchFamily="34" charset="0"/>
                <a:cs typeface="Times New Roman" panose="02020603050405020304" pitchFamily="18" charset="0"/>
              </a:rPr>
              <a:t>принципу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дії</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i="1" dirty="0" err="1">
                <a:effectLst/>
                <a:latin typeface="Arial Black" panose="020B0A04020102020204" pitchFamily="34" charset="0"/>
                <a:ea typeface="Calibri" panose="020F0502020204030204" pitchFamily="34" charset="0"/>
                <a:cs typeface="Times New Roman" panose="02020603050405020304" pitchFamily="18" charset="0"/>
              </a:rPr>
              <a:t>динамічні</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i="1" dirty="0" err="1">
                <a:effectLst/>
                <a:latin typeface="Arial Black" panose="020B0A04020102020204" pitchFamily="34" charset="0"/>
                <a:ea typeface="Calibri" panose="020F0502020204030204" pitchFamily="34" charset="0"/>
                <a:cs typeface="Times New Roman" panose="02020603050405020304" pitchFamily="18" charset="0"/>
              </a:rPr>
              <a:t>п’єзоелектричні</a:t>
            </a:r>
            <a:r>
              <a:rPr lang="ru-RU" sz="1800" i="1"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i="1" dirty="0" err="1">
                <a:effectLst/>
                <a:latin typeface="Arial Black" panose="020B0A04020102020204" pitchFamily="34" charset="0"/>
                <a:ea typeface="Calibri" panose="020F0502020204030204" pitchFamily="34" charset="0"/>
                <a:cs typeface="Times New Roman" panose="02020603050405020304" pitchFamily="18" charset="0"/>
              </a:rPr>
              <a:t>магнітоелектричні</a:t>
            </a:r>
            <a:r>
              <a:rPr lang="ru-RU" sz="1800" i="1"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i="1" dirty="0" err="1">
                <a:effectLst/>
                <a:latin typeface="Arial Black" panose="020B0A04020102020204" pitchFamily="34" charset="0"/>
                <a:ea typeface="Calibri" panose="020F0502020204030204" pitchFamily="34" charset="0"/>
                <a:cs typeface="Times New Roman" panose="02020603050405020304" pitchFamily="18" charset="0"/>
              </a:rPr>
              <a:t>електростатичні</a:t>
            </a:r>
            <a:r>
              <a:rPr lang="ru-RU" sz="1800" i="1"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тощо</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a:t>
            </a:r>
          </a:p>
          <a:p>
            <a:pPr marL="342900" lvl="0" indent="-342900" algn="just">
              <a:lnSpc>
                <a:spcPct val="115000"/>
              </a:lnSpc>
              <a:buFont typeface="Wingdings" panose="05000000000000000000" pitchFamily="2" charset="2"/>
              <a:buChar char=""/>
            </a:pP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системи</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під’єднання</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i="1" dirty="0" err="1">
                <a:effectLst/>
                <a:latin typeface="Arial Black" panose="020B0A04020102020204" pitchFamily="34" charset="0"/>
                <a:ea typeface="Calibri" panose="020F0502020204030204" pitchFamily="34" charset="0"/>
                <a:cs typeface="Times New Roman" panose="02020603050405020304" pitchFamily="18" charset="0"/>
              </a:rPr>
              <a:t>вмонтовані</a:t>
            </a:r>
            <a:r>
              <a:rPr lang="ru-RU" sz="1800" i="1"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(у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корпуси</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ноутбуків</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вебкамер</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тощо</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і </a:t>
            </a:r>
            <a:r>
              <a:rPr lang="ru-RU" sz="1800" i="1" dirty="0" err="1">
                <a:effectLst/>
                <a:latin typeface="Arial Black" panose="020B0A04020102020204" pitchFamily="34" charset="0"/>
                <a:ea typeface="Calibri" panose="020F0502020204030204" pitchFamily="34" charset="0"/>
                <a:cs typeface="Times New Roman" panose="02020603050405020304" pitchFamily="18" charset="0"/>
              </a:rPr>
              <a:t>відокремлені</a:t>
            </a:r>
            <a:r>
              <a:rPr lang="ru-RU" sz="1800" i="1"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під’єднуються</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додатково</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до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пристроїв</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комп’ютера</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зазвичай</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з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використанням</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USB-</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з’єднання</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a:t>
            </a:r>
            <a:r>
              <a:rPr lang="uk-UA" sz="1800" dirty="0">
                <a:effectLst/>
                <a:latin typeface="Arial Black" panose="020B0A04020102020204" pitchFamily="34" charset="0"/>
                <a:ea typeface="Calibri" panose="020F0502020204030204" pitchFamily="34" charset="0"/>
                <a:cs typeface="Times New Roman" panose="02020603050405020304" pitchFamily="18" charset="0"/>
              </a:rPr>
              <a:t>;</a:t>
            </a:r>
            <a:endParaRPr lang="ru-RU" sz="18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чутливості</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до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гучності</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звуку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тощо</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p>
          <a:p>
            <a:endParaRPr lang="ru-RU" dirty="0"/>
          </a:p>
        </p:txBody>
      </p:sp>
      <p:sp>
        <p:nvSpPr>
          <p:cNvPr id="5" name="Текст 4">
            <a:extLst>
              <a:ext uri="{FF2B5EF4-FFF2-40B4-BE49-F238E27FC236}">
                <a16:creationId xmlns:a16="http://schemas.microsoft.com/office/drawing/2014/main" id="{DBFE77D2-0BB4-6978-B3A4-E936120DF910}"/>
              </a:ext>
            </a:extLst>
          </p:cNvPr>
          <p:cNvSpPr>
            <a:spLocks noGrp="1"/>
          </p:cNvSpPr>
          <p:nvPr>
            <p:ph type="body" sz="quarter" idx="3"/>
          </p:nvPr>
        </p:nvSpPr>
        <p:spPr>
          <a:xfrm>
            <a:off x="6419088" y="1828456"/>
            <a:ext cx="5322338" cy="1362113"/>
          </a:xfrm>
        </p:spPr>
        <p:txBody>
          <a:bodyPr>
            <a:normAutofit lnSpcReduction="10000"/>
          </a:bodyPr>
          <a:lstStyle/>
          <a:p>
            <a:pPr algn="just"/>
            <a:r>
              <a:rPr lang="ru-RU" sz="1800" b="1" dirty="0">
                <a:effectLst/>
                <a:latin typeface="Arial Black" panose="020B0A04020102020204" pitchFamily="34" charset="0"/>
                <a:ea typeface="Times New Roman" panose="02020603050405020304" pitchFamily="18" charset="0"/>
                <a:cs typeface="Times New Roman" panose="02020603050405020304" pitchFamily="18" charset="0"/>
              </a:rPr>
              <a:t>Веб камера </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це</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цифрова</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фотокамера,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що</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може</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в реальному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часі</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фіксувати</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зображення</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призначені</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дляподальшого</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передавання</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через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Інт</a:t>
            </a:r>
            <a:r>
              <a:rPr lang="uk-UA" sz="1800" dirty="0" err="1">
                <a:effectLst/>
                <a:latin typeface="Arial Black" panose="020B0A04020102020204" pitchFamily="34" charset="0"/>
                <a:ea typeface="Times New Roman" panose="02020603050405020304" pitchFamily="18" charset="0"/>
                <a:cs typeface="Times New Roman" panose="02020603050405020304" pitchFamily="18" charset="0"/>
              </a:rPr>
              <a:t>ернет</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Объект 5">
            <a:extLst>
              <a:ext uri="{FF2B5EF4-FFF2-40B4-BE49-F238E27FC236}">
                <a16:creationId xmlns:a16="http://schemas.microsoft.com/office/drawing/2014/main" id="{8C6D8FC1-86E7-4B75-1163-8A4ACF28C02B}"/>
              </a:ext>
            </a:extLst>
          </p:cNvPr>
          <p:cNvSpPr>
            <a:spLocks noGrp="1"/>
          </p:cNvSpPr>
          <p:nvPr>
            <p:ph sz="quarter" idx="4"/>
          </p:nvPr>
        </p:nvSpPr>
        <p:spPr>
          <a:xfrm>
            <a:off x="6419087" y="2743194"/>
            <a:ext cx="5322337" cy="3433769"/>
          </a:xfrm>
        </p:spPr>
        <p:txBody>
          <a:bodyPr/>
          <a:lstStyle/>
          <a:p>
            <a:pPr marL="0" indent="0">
              <a:buNone/>
            </a:pPr>
            <a:endParaRPr lang="ru-RU" sz="1400" dirty="0">
              <a:effectLst/>
              <a:latin typeface="Arial Black" panose="020B0A04020102020204" pitchFamily="34" charset="0"/>
              <a:ea typeface="Calibri" panose="020F0502020204030204" pitchFamily="34" charset="0"/>
              <a:cs typeface="Times New Roman" panose="02020603050405020304" pitchFamily="18" charset="0"/>
            </a:endParaRPr>
          </a:p>
          <a:p>
            <a:endParaRPr lang="ru-RU" dirty="0"/>
          </a:p>
        </p:txBody>
      </p:sp>
      <p:pic>
        <p:nvPicPr>
          <p:cNvPr id="8" name="Рисунок 7">
            <a:extLst>
              <a:ext uri="{FF2B5EF4-FFF2-40B4-BE49-F238E27FC236}">
                <a16:creationId xmlns:a16="http://schemas.microsoft.com/office/drawing/2014/main" id="{CBDFCA71-97DC-1297-5786-778CA1B5F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1314" y="3429000"/>
            <a:ext cx="3767478" cy="2747963"/>
          </a:xfrm>
          <a:prstGeom prst="rect">
            <a:avLst/>
          </a:prstGeom>
        </p:spPr>
      </p:pic>
    </p:spTree>
    <p:extLst>
      <p:ext uri="{BB962C8B-B14F-4D97-AF65-F5344CB8AC3E}">
        <p14:creationId xmlns:p14="http://schemas.microsoft.com/office/powerpoint/2010/main" val="47300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D24379-C8B4-A691-84FE-102176382602}"/>
              </a:ext>
            </a:extLst>
          </p:cNvPr>
          <p:cNvSpPr>
            <a:spLocks noGrp="1"/>
          </p:cNvSpPr>
          <p:nvPr>
            <p:ph type="title"/>
          </p:nvPr>
        </p:nvSpPr>
        <p:spPr/>
        <p:txBody>
          <a:bodyPr/>
          <a:lstStyle/>
          <a:p>
            <a:pPr algn="ctr"/>
            <a:r>
              <a:rPr lang="ru-RU" sz="3600" b="1" i="1" dirty="0" err="1">
                <a:effectLst/>
                <a:latin typeface="Arial Black" panose="020B0A04020102020204" pitchFamily="34" charset="0"/>
                <a:ea typeface="Times New Roman" panose="02020603050405020304" pitchFamily="18" charset="0"/>
                <a:cs typeface="Times New Roman" panose="02020603050405020304" pitchFamily="18" charset="0"/>
              </a:rPr>
              <a:t>Ігрові</a:t>
            </a:r>
            <a:r>
              <a:rPr lang="ru-RU" sz="3600" b="1" i="1"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3600" b="1" i="1" dirty="0" err="1">
                <a:effectLst/>
                <a:latin typeface="Arial Black" panose="020B0A04020102020204" pitchFamily="34" charset="0"/>
                <a:ea typeface="Times New Roman" panose="02020603050405020304" pitchFamily="18" charset="0"/>
                <a:cs typeface="Times New Roman" panose="02020603050405020304" pitchFamily="18" charset="0"/>
              </a:rPr>
              <a:t>маніпулятор</a:t>
            </a:r>
            <a:r>
              <a:rPr lang="uk-UA" sz="3600" b="1" i="1" dirty="0">
                <a:effectLst/>
                <a:latin typeface="Arial Black" panose="020B0A04020102020204" pitchFamily="34" charset="0"/>
                <a:ea typeface="Times New Roman" panose="02020603050405020304" pitchFamily="18" charset="0"/>
                <a:cs typeface="Times New Roman" panose="02020603050405020304" pitchFamily="18" charset="0"/>
              </a:rPr>
              <a:t>и</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Текст 2">
            <a:extLst>
              <a:ext uri="{FF2B5EF4-FFF2-40B4-BE49-F238E27FC236}">
                <a16:creationId xmlns:a16="http://schemas.microsoft.com/office/drawing/2014/main" id="{4CA9C46E-E019-6F64-0487-375807302CF5}"/>
              </a:ext>
            </a:extLst>
          </p:cNvPr>
          <p:cNvSpPr>
            <a:spLocks noGrp="1"/>
          </p:cNvSpPr>
          <p:nvPr>
            <p:ph type="body" idx="1"/>
          </p:nvPr>
        </p:nvSpPr>
        <p:spPr>
          <a:xfrm>
            <a:off x="209862" y="1828456"/>
            <a:ext cx="5560002" cy="1214547"/>
          </a:xfrm>
        </p:spPr>
        <p:txBody>
          <a:bodyPr>
            <a:noAutofit/>
          </a:bodyPr>
          <a:lstStyle/>
          <a:p>
            <a:pPr algn="just"/>
            <a:r>
              <a:rPr lang="uk-UA" sz="2000" b="1" dirty="0">
                <a:effectLst/>
                <a:latin typeface="Arial Black" panose="020B0A04020102020204" pitchFamily="34" charset="0"/>
                <a:ea typeface="Times New Roman" panose="02020603050405020304" pitchFamily="18" charset="0"/>
              </a:rPr>
              <a:t>Джойстик </a:t>
            </a:r>
            <a:r>
              <a:rPr lang="ru-RU" sz="2000" i="1" dirty="0">
                <a:effectLst/>
                <a:latin typeface="Arial Black" panose="020B0A04020102020204" pitchFamily="34" charset="0"/>
                <a:ea typeface="Times New Roman" panose="02020603050405020304" pitchFamily="18" charset="0"/>
              </a:rPr>
              <a:t>(англ. </a:t>
            </a:r>
            <a:r>
              <a:rPr lang="ru-RU" sz="2000" i="1" dirty="0" err="1">
                <a:effectLst/>
                <a:latin typeface="Arial Black" panose="020B0A04020102020204" pitchFamily="34" charset="0"/>
                <a:ea typeface="Times New Roman" panose="02020603050405020304" pitchFamily="18" charset="0"/>
              </a:rPr>
              <a:t>joystick</a:t>
            </a:r>
            <a:r>
              <a:rPr lang="ru-RU" sz="2000" i="1" dirty="0">
                <a:effectLst/>
                <a:latin typeface="Arial Black" panose="020B0A04020102020204" pitchFamily="34" charset="0"/>
                <a:ea typeface="Times New Roman" panose="02020603050405020304" pitchFamily="18" charset="0"/>
              </a:rPr>
              <a:t> – ручка </a:t>
            </a:r>
            <a:r>
              <a:rPr lang="ru-RU" sz="2000" i="1" dirty="0" err="1">
                <a:effectLst/>
                <a:latin typeface="Arial Black" panose="020B0A04020102020204" pitchFamily="34" charset="0"/>
                <a:ea typeface="Times New Roman" panose="02020603050405020304" pitchFamily="18" charset="0"/>
              </a:rPr>
              <a:t>керування</a:t>
            </a:r>
            <a:r>
              <a:rPr lang="ru-RU" sz="2000" i="1" dirty="0">
                <a:effectLst/>
                <a:latin typeface="Arial Black" panose="020B0A04020102020204" pitchFamily="34" charset="0"/>
                <a:ea typeface="Times New Roman" panose="02020603050405020304" pitchFamily="18" charset="0"/>
              </a:rPr>
              <a:t>) </a:t>
            </a:r>
            <a:r>
              <a:rPr lang="ru-RU" sz="2000" i="1" dirty="0" err="1">
                <a:effectLst/>
                <a:latin typeface="Arial Black" panose="020B0A04020102020204" pitchFamily="34" charset="0"/>
                <a:ea typeface="Times New Roman" panose="02020603050405020304" pitchFamily="18" charset="0"/>
              </a:rPr>
              <a:t>використовується</a:t>
            </a:r>
            <a:r>
              <a:rPr lang="ru-RU" sz="2000" i="1" dirty="0">
                <a:effectLst/>
                <a:latin typeface="Arial Black" panose="020B0A04020102020204" pitchFamily="34" charset="0"/>
                <a:ea typeface="Times New Roman" panose="02020603050405020304" pitchFamily="18" charset="0"/>
              </a:rPr>
              <a:t> в </a:t>
            </a:r>
            <a:r>
              <a:rPr lang="ru-RU" sz="2000" i="1" dirty="0" err="1">
                <a:effectLst/>
                <a:latin typeface="Arial Black" panose="020B0A04020102020204" pitchFamily="34" charset="0"/>
                <a:ea typeface="Times New Roman" panose="02020603050405020304" pitchFamily="18" charset="0"/>
              </a:rPr>
              <a:t>ігрових</a:t>
            </a:r>
            <a:r>
              <a:rPr lang="ru-RU" sz="2000" i="1" dirty="0">
                <a:effectLst/>
                <a:latin typeface="Arial Black" panose="020B0A04020102020204" pitchFamily="34" charset="0"/>
                <a:ea typeface="Times New Roman" panose="02020603050405020304" pitchFamily="18" charset="0"/>
              </a:rPr>
              <a:t> </a:t>
            </a:r>
            <a:r>
              <a:rPr lang="ru-RU" sz="2000" i="1" dirty="0" err="1">
                <a:effectLst/>
                <a:latin typeface="Arial Black" panose="020B0A04020102020204" pitchFamily="34" charset="0"/>
                <a:ea typeface="Times New Roman" panose="02020603050405020304" pitchFamily="18" charset="0"/>
              </a:rPr>
              <a:t>програмах</a:t>
            </a:r>
            <a:r>
              <a:rPr lang="ru-RU" sz="2000" i="1" dirty="0">
                <a:effectLst/>
                <a:latin typeface="Arial Black" panose="020B0A04020102020204" pitchFamily="34" charset="0"/>
                <a:ea typeface="Times New Roman" panose="02020603050405020304" pitchFamily="18" charset="0"/>
              </a:rPr>
              <a:t> і </a:t>
            </a:r>
            <a:r>
              <a:rPr lang="ru-RU" sz="2000" i="1" dirty="0" err="1">
                <a:effectLst/>
                <a:latin typeface="Arial Black" panose="020B0A04020102020204" pitchFamily="34" charset="0"/>
                <a:ea typeface="Times New Roman" panose="02020603050405020304" pitchFamily="18" charset="0"/>
              </a:rPr>
              <a:t>комп’ютерних</a:t>
            </a:r>
            <a:r>
              <a:rPr lang="ru-RU" sz="2000" i="1" dirty="0">
                <a:effectLst/>
                <a:latin typeface="Arial Black" panose="020B0A04020102020204" pitchFamily="34" charset="0"/>
                <a:ea typeface="Times New Roman" panose="02020603050405020304" pitchFamily="18" charset="0"/>
              </a:rPr>
              <a:t> тренажерах.</a:t>
            </a:r>
            <a:endParaRPr lang="ru-RU" sz="2000" dirty="0">
              <a:latin typeface="Arial Black" panose="020B0A04020102020204" pitchFamily="34" charset="0"/>
            </a:endParaRPr>
          </a:p>
        </p:txBody>
      </p:sp>
      <p:sp>
        <p:nvSpPr>
          <p:cNvPr id="4" name="Объект 3">
            <a:extLst>
              <a:ext uri="{FF2B5EF4-FFF2-40B4-BE49-F238E27FC236}">
                <a16:creationId xmlns:a16="http://schemas.microsoft.com/office/drawing/2014/main" id="{0DA8B1FC-4E86-1B20-DC3E-2B85DAF584CA}"/>
              </a:ext>
            </a:extLst>
          </p:cNvPr>
          <p:cNvSpPr>
            <a:spLocks noGrp="1"/>
          </p:cNvSpPr>
          <p:nvPr>
            <p:ph sz="half" idx="2"/>
          </p:nvPr>
        </p:nvSpPr>
        <p:spPr>
          <a:xfrm>
            <a:off x="209862" y="3296814"/>
            <a:ext cx="5886138" cy="3433769"/>
          </a:xfrm>
        </p:spPr>
        <p:txBody>
          <a:bodyPr>
            <a:normAutofit/>
          </a:bodyPr>
          <a:lstStyle/>
          <a:p>
            <a:pPr algn="just"/>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Він</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має</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ручку,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зміна</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нахилу</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якої приводить до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зміни</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положення</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об’єктів</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на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екрані</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У джойстиках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враховується</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не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тільки</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кут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нахилу</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а й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швидкість</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зміни</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положення</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Вони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можуть</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мати</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додаткові</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кнопки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керування</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Виготовляються</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джойстики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різних</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моделей і,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залежно</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від</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видів</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комп’ютерних</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ігор</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або</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тренажерів</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для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яких</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вони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призначені</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можуть</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мати</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вигляд</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штурвала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літака</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керма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автомобіля</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в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комплекті</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з педалями,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ігрового</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пульта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GamePad</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та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інший</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a:t>
            </a:r>
            <a:endParaRPr lang="ru-RU" sz="1800" dirty="0">
              <a:effectLst/>
              <a:latin typeface="Arial Black" panose="020B0A04020102020204" pitchFamily="34" charset="0"/>
              <a:ea typeface="Calibri" panose="020F0502020204030204" pitchFamily="34" charset="0"/>
              <a:cs typeface="Times New Roman" panose="02020603050405020304" pitchFamily="18" charset="0"/>
            </a:endParaRPr>
          </a:p>
          <a:p>
            <a:pPr algn="just"/>
            <a:endParaRPr lang="ru-RU" dirty="0">
              <a:latin typeface="Arial Black" panose="020B0A04020102020204" pitchFamily="34" charset="0"/>
            </a:endParaRPr>
          </a:p>
        </p:txBody>
      </p:sp>
      <p:sp>
        <p:nvSpPr>
          <p:cNvPr id="5" name="Текст 4">
            <a:extLst>
              <a:ext uri="{FF2B5EF4-FFF2-40B4-BE49-F238E27FC236}">
                <a16:creationId xmlns:a16="http://schemas.microsoft.com/office/drawing/2014/main" id="{A4E9990E-A46A-74AD-6938-7ADC0E7E7B7A}"/>
              </a:ext>
            </a:extLst>
          </p:cNvPr>
          <p:cNvSpPr>
            <a:spLocks noGrp="1"/>
          </p:cNvSpPr>
          <p:nvPr>
            <p:ph type="body" sz="quarter" idx="3"/>
          </p:nvPr>
        </p:nvSpPr>
        <p:spPr>
          <a:xfrm>
            <a:off x="6419088" y="1828456"/>
            <a:ext cx="4489704" cy="45719"/>
          </a:xfrm>
        </p:spPr>
        <p:txBody>
          <a:bodyPr>
            <a:normAutofit fontScale="25000" lnSpcReduction="20000"/>
          </a:bodyPr>
          <a:lstStyle/>
          <a:p>
            <a:endParaRPr lang="ru-RU" dirty="0"/>
          </a:p>
        </p:txBody>
      </p:sp>
      <p:pic>
        <p:nvPicPr>
          <p:cNvPr id="8" name="Объект 7">
            <a:extLst>
              <a:ext uri="{FF2B5EF4-FFF2-40B4-BE49-F238E27FC236}">
                <a16:creationId xmlns:a16="http://schemas.microsoft.com/office/drawing/2014/main" id="{42CBB13E-9BAF-7F6D-F21A-79CE13B4988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205929" y="2039412"/>
            <a:ext cx="5776210" cy="4137552"/>
          </a:xfrm>
        </p:spPr>
      </p:pic>
    </p:spTree>
    <p:extLst>
      <p:ext uri="{BB962C8B-B14F-4D97-AF65-F5344CB8AC3E}">
        <p14:creationId xmlns:p14="http://schemas.microsoft.com/office/powerpoint/2010/main" val="368570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4950CC-1230-68F5-9CBF-59F532D30C92}"/>
              </a:ext>
            </a:extLst>
          </p:cNvPr>
          <p:cNvSpPr>
            <a:spLocks noGrp="1"/>
          </p:cNvSpPr>
          <p:nvPr>
            <p:ph type="title"/>
          </p:nvPr>
        </p:nvSpPr>
        <p:spPr/>
        <p:txBody>
          <a:bodyPr>
            <a:normAutofit/>
          </a:bodyPr>
          <a:lstStyle/>
          <a:p>
            <a:pPr algn="ctr"/>
            <a:r>
              <a:rPr lang="ru-RU" sz="2400" b="1" dirty="0" err="1">
                <a:effectLst/>
                <a:latin typeface="Arial Black" panose="020B0A04020102020204" pitchFamily="34" charset="0"/>
                <a:ea typeface="Calibri" panose="020F0502020204030204" pitchFamily="34" charset="0"/>
                <a:cs typeface="Times New Roman" panose="02020603050405020304" pitchFamily="18" charset="0"/>
              </a:rPr>
              <a:t>Денспед</a:t>
            </a:r>
            <a:r>
              <a:rPr lang="ru-RU" sz="2400" dirty="0">
                <a:effectLst/>
                <a:latin typeface="Arial Black" panose="020B0A04020102020204" pitchFamily="34" charset="0"/>
                <a:ea typeface="Calibri" panose="020F0502020204030204" pitchFamily="34" charset="0"/>
                <a:cs typeface="Times New Roman" panose="02020603050405020304" pitchFamily="18" charset="0"/>
              </a:rPr>
              <a:t> — </a:t>
            </a:r>
            <a:r>
              <a:rPr lang="ru-RU" sz="2400" dirty="0" err="1">
                <a:effectLst/>
                <a:latin typeface="Arial Black" panose="020B0A04020102020204" pitchFamily="34" charset="0"/>
                <a:ea typeface="Calibri" panose="020F0502020204030204" pitchFamily="34" charset="0"/>
                <a:cs typeface="Times New Roman" panose="02020603050405020304" pitchFamily="18" charset="0"/>
              </a:rPr>
              <a:t>це</a:t>
            </a:r>
            <a:r>
              <a:rPr lang="ru-RU" sz="2400" dirty="0">
                <a:effectLst/>
                <a:latin typeface="Arial Black" panose="020B0A04020102020204" pitchFamily="34" charset="0"/>
                <a:ea typeface="Calibri" panose="020F0502020204030204" pitchFamily="34" charset="0"/>
                <a:cs typeface="Times New Roman" panose="02020603050405020304" pitchFamily="18" charset="0"/>
              </a:rPr>
              <a:t> </a:t>
            </a:r>
            <a:r>
              <a:rPr lang="ru-RU" sz="2400" dirty="0" err="1">
                <a:effectLst/>
                <a:latin typeface="Arial Black" panose="020B0A04020102020204" pitchFamily="34" charset="0"/>
                <a:ea typeface="Calibri" panose="020F0502020204030204" pitchFamily="34" charset="0"/>
                <a:cs typeface="Times New Roman" panose="02020603050405020304" pitchFamily="18" charset="0"/>
              </a:rPr>
              <a:t>танцювальна</a:t>
            </a:r>
            <a:r>
              <a:rPr lang="ru-RU" sz="2400" dirty="0">
                <a:effectLst/>
                <a:latin typeface="Arial Black" panose="020B0A04020102020204" pitchFamily="34" charset="0"/>
                <a:ea typeface="Calibri" panose="020F0502020204030204" pitchFamily="34" charset="0"/>
                <a:cs typeface="Times New Roman" panose="02020603050405020304" pitchFamily="18" charset="0"/>
              </a:rPr>
              <a:t> </a:t>
            </a:r>
            <a:r>
              <a:rPr lang="ru-RU" sz="2400" dirty="0" err="1">
                <a:effectLst/>
                <a:latin typeface="Arial Black" panose="020B0A04020102020204" pitchFamily="34" charset="0"/>
                <a:ea typeface="Calibri" panose="020F0502020204030204" pitchFamily="34" charset="0"/>
                <a:cs typeface="Times New Roman" panose="02020603050405020304" pitchFamily="18" charset="0"/>
              </a:rPr>
              <a:t>поверхня</a:t>
            </a:r>
            <a:r>
              <a:rPr lang="ru-RU" sz="2400" dirty="0">
                <a:effectLst/>
                <a:latin typeface="Arial Black" panose="020B0A04020102020204" pitchFamily="34" charset="0"/>
                <a:ea typeface="Calibri" panose="020F0502020204030204" pitchFamily="34" charset="0"/>
                <a:cs typeface="Times New Roman" panose="02020603050405020304" pitchFamily="18" charset="0"/>
              </a:rPr>
              <a:t> (</a:t>
            </a:r>
            <a:r>
              <a:rPr lang="ru-RU" sz="2400" dirty="0" err="1">
                <a:effectLst/>
                <a:latin typeface="Arial Black" panose="020B0A04020102020204" pitchFamily="34" charset="0"/>
                <a:ea typeface="Calibri" panose="020F0502020204030204" pitchFamily="34" charset="0"/>
                <a:cs typeface="Times New Roman" panose="02020603050405020304" pitchFamily="18" charset="0"/>
              </a:rPr>
              <a:t>килимок</a:t>
            </a:r>
            <a:r>
              <a:rPr lang="ru-RU" sz="2400" dirty="0">
                <a:effectLst/>
                <a:latin typeface="Arial Black" panose="020B0A04020102020204" pitchFamily="34" charset="0"/>
                <a:ea typeface="Calibri" panose="020F0502020204030204" pitchFamily="34" charset="0"/>
                <a:cs typeface="Times New Roman" panose="02020603050405020304" pitchFamily="18" charset="0"/>
              </a:rPr>
              <a:t>), </a:t>
            </a:r>
            <a:r>
              <a:rPr lang="ru-RU" sz="2400" dirty="0" err="1">
                <a:effectLst/>
                <a:latin typeface="Arial Black" panose="020B0A04020102020204" pitchFamily="34" charset="0"/>
                <a:ea typeface="Calibri" panose="020F0502020204030204" pitchFamily="34" charset="0"/>
                <a:cs typeface="Times New Roman" panose="02020603050405020304" pitchFamily="18" charset="0"/>
              </a:rPr>
              <a:t>який</a:t>
            </a:r>
            <a:r>
              <a:rPr lang="ru-RU" sz="2400" dirty="0">
                <a:effectLst/>
                <a:latin typeface="Arial Black" panose="020B0A04020102020204" pitchFamily="34" charset="0"/>
                <a:ea typeface="Calibri" panose="020F0502020204030204" pitchFamily="34" charset="0"/>
                <a:cs typeface="Times New Roman" panose="02020603050405020304" pitchFamily="18" charset="0"/>
              </a:rPr>
              <a:t> </a:t>
            </a:r>
            <a:r>
              <a:rPr lang="ru-RU" sz="2400" dirty="0" err="1">
                <a:effectLst/>
                <a:latin typeface="Arial Black" panose="020B0A04020102020204" pitchFamily="34" charset="0"/>
                <a:ea typeface="Calibri" panose="020F0502020204030204" pitchFamily="34" charset="0"/>
                <a:cs typeface="Times New Roman" panose="02020603050405020304" pitchFamily="18" charset="0"/>
              </a:rPr>
              <a:t>підключається</a:t>
            </a:r>
            <a:r>
              <a:rPr lang="ru-RU" sz="2400" dirty="0">
                <a:effectLst/>
                <a:latin typeface="Arial Black" panose="020B0A04020102020204" pitchFamily="34" charset="0"/>
                <a:ea typeface="Calibri" panose="020F0502020204030204" pitchFamily="34" charset="0"/>
                <a:cs typeface="Times New Roman" panose="02020603050405020304" pitchFamily="18" charset="0"/>
              </a:rPr>
              <a:t> до приставки, ПК за </a:t>
            </a:r>
            <a:r>
              <a:rPr lang="ru-RU" sz="2400" dirty="0" err="1">
                <a:effectLst/>
                <a:latin typeface="Arial Black" panose="020B0A04020102020204" pitchFamily="34" charset="0"/>
                <a:ea typeface="Calibri" panose="020F0502020204030204" pitchFamily="34" charset="0"/>
                <a:cs typeface="Times New Roman" panose="02020603050405020304" pitchFamily="18" charset="0"/>
              </a:rPr>
              <a:t>допомогою</a:t>
            </a:r>
            <a:r>
              <a:rPr lang="ru-RU" sz="2400" dirty="0">
                <a:effectLst/>
                <a:latin typeface="Arial Black" panose="020B0A04020102020204" pitchFamily="34" charset="0"/>
                <a:ea typeface="Calibri" panose="020F0502020204030204" pitchFamily="34" charset="0"/>
                <a:cs typeface="Times New Roman" panose="02020603050405020304" pitchFamily="18" charset="0"/>
              </a:rPr>
              <a:t> кабеля </a:t>
            </a:r>
            <a:r>
              <a:rPr lang="ru-RU" sz="2400" dirty="0" err="1">
                <a:effectLst/>
                <a:latin typeface="Arial Black" panose="020B0A04020102020204" pitchFamily="34" charset="0"/>
                <a:ea typeface="Calibri" panose="020F0502020204030204" pitchFamily="34" charset="0"/>
                <a:cs typeface="Times New Roman" panose="02020603050405020304" pitchFamily="18" charset="0"/>
              </a:rPr>
              <a:t>або</a:t>
            </a:r>
            <a:r>
              <a:rPr lang="ru-RU" sz="2400" dirty="0">
                <a:effectLst/>
                <a:latin typeface="Arial Black" panose="020B0A04020102020204" pitchFamily="34" charset="0"/>
                <a:ea typeface="Calibri" panose="020F0502020204030204" pitchFamily="34" charset="0"/>
                <a:cs typeface="Times New Roman" panose="02020603050405020304" pitchFamily="18" charset="0"/>
              </a:rPr>
              <a:t> блока </a:t>
            </a:r>
            <a:r>
              <a:rPr lang="ru-RU" sz="2400" dirty="0" err="1">
                <a:effectLst/>
                <a:latin typeface="Arial Black" panose="020B0A04020102020204" pitchFamily="34" charset="0"/>
                <a:ea typeface="Calibri" panose="020F0502020204030204" pitchFamily="34" charset="0"/>
                <a:cs typeface="Times New Roman" panose="02020603050405020304" pitchFamily="18" charset="0"/>
              </a:rPr>
              <a:t>живлення</a:t>
            </a:r>
            <a:r>
              <a:rPr lang="ru-RU" sz="2400" dirty="0">
                <a:effectLst/>
                <a:latin typeface="Arial Black" panose="020B0A04020102020204" pitchFamily="34" charset="0"/>
                <a:ea typeface="Calibri" panose="020F0502020204030204" pitchFamily="34" charset="0"/>
                <a:cs typeface="Times New Roman" panose="02020603050405020304" pitchFamily="18" charset="0"/>
              </a:rPr>
              <a:t>. </a:t>
            </a:r>
            <a:endParaRPr lang="ru-RU" sz="2400" dirty="0">
              <a:latin typeface="Arial Black" panose="020B0A04020102020204" pitchFamily="34" charset="0"/>
            </a:endParaRPr>
          </a:p>
        </p:txBody>
      </p:sp>
      <p:sp>
        <p:nvSpPr>
          <p:cNvPr id="3" name="Текст 2">
            <a:extLst>
              <a:ext uri="{FF2B5EF4-FFF2-40B4-BE49-F238E27FC236}">
                <a16:creationId xmlns:a16="http://schemas.microsoft.com/office/drawing/2014/main" id="{88E4FD4C-8246-DF96-C461-239FF89FE70C}"/>
              </a:ext>
            </a:extLst>
          </p:cNvPr>
          <p:cNvSpPr>
            <a:spLocks noGrp="1"/>
          </p:cNvSpPr>
          <p:nvPr>
            <p:ph type="body" sz="half" idx="2"/>
          </p:nvPr>
        </p:nvSpPr>
        <p:spPr>
          <a:xfrm>
            <a:off x="209862" y="2728211"/>
            <a:ext cx="4916830" cy="3117954"/>
          </a:xfrm>
        </p:spPr>
        <p:txBody>
          <a:bodyPr>
            <a:normAutofit/>
          </a:bodyPr>
          <a:lstStyle/>
          <a:p>
            <a:pPr algn="just"/>
            <a:r>
              <a:rPr lang="ru-RU" sz="2000" dirty="0">
                <a:solidFill>
                  <a:srgbClr val="000000"/>
                </a:solidFill>
                <a:effectLst/>
                <a:latin typeface="Arial Black" panose="020B0A04020102020204" pitchFamily="34" charset="0"/>
                <a:ea typeface="Times New Roman" panose="02020603050405020304" pitchFamily="18" charset="0"/>
              </a:rPr>
              <a:t>У </a:t>
            </a:r>
            <a:r>
              <a:rPr lang="ru-RU" sz="2000" dirty="0" err="1">
                <a:solidFill>
                  <a:srgbClr val="000000"/>
                </a:solidFill>
                <a:effectLst/>
                <a:latin typeface="Arial Black" panose="020B0A04020102020204" pitchFamily="34" charset="0"/>
                <a:ea typeface="Times New Roman" panose="02020603050405020304" pitchFamily="18" charset="0"/>
              </a:rPr>
              <a:t>різних</a:t>
            </a:r>
            <a:r>
              <a:rPr lang="ru-RU" sz="2000" dirty="0">
                <a:solidFill>
                  <a:srgbClr val="000000"/>
                </a:solidFill>
                <a:effectLst/>
                <a:latin typeface="Arial Black" panose="020B0A04020102020204" pitchFamily="34" charset="0"/>
                <a:ea typeface="Times New Roman" panose="02020603050405020304" pitchFamily="18" charset="0"/>
              </a:rPr>
              <a:t> моделях Dance </a:t>
            </a:r>
            <a:r>
              <a:rPr lang="ru-RU" sz="2000" dirty="0" err="1">
                <a:solidFill>
                  <a:srgbClr val="000000"/>
                </a:solidFill>
                <a:effectLst/>
                <a:latin typeface="Arial Black" panose="020B0A04020102020204" pitchFamily="34" charset="0"/>
                <a:ea typeface="Times New Roman" panose="02020603050405020304" pitchFamily="18" charset="0"/>
              </a:rPr>
              <a:t>Pad</a:t>
            </a:r>
            <a:r>
              <a:rPr lang="ru-RU" sz="2000" dirty="0">
                <a:solidFill>
                  <a:srgbClr val="000000"/>
                </a:solidFill>
                <a:effectLst/>
                <a:latin typeface="Arial Black" panose="020B0A04020102020204" pitchFamily="34" charset="0"/>
                <a:ea typeface="Times New Roman" panose="02020603050405020304" pitchFamily="18" charset="0"/>
              </a:rPr>
              <a:t> </a:t>
            </a:r>
            <a:r>
              <a:rPr lang="ru-RU" sz="2000" dirty="0" err="1">
                <a:solidFill>
                  <a:srgbClr val="000000"/>
                </a:solidFill>
                <a:effectLst/>
                <a:latin typeface="Arial Black" panose="020B0A04020102020204" pitchFamily="34" charset="0"/>
                <a:ea typeface="Times New Roman" panose="02020603050405020304" pitchFamily="18" charset="0"/>
              </a:rPr>
              <a:t>різна</a:t>
            </a:r>
            <a:r>
              <a:rPr lang="ru-RU" sz="2000" dirty="0">
                <a:solidFill>
                  <a:srgbClr val="000000"/>
                </a:solidFill>
                <a:effectLst/>
                <a:latin typeface="Arial Black" panose="020B0A04020102020204" pitchFamily="34" charset="0"/>
                <a:ea typeface="Times New Roman" panose="02020603050405020304" pitchFamily="18" charset="0"/>
              </a:rPr>
              <a:t> </a:t>
            </a:r>
            <a:r>
              <a:rPr lang="ru-RU" sz="2000" dirty="0" err="1">
                <a:solidFill>
                  <a:srgbClr val="000000"/>
                </a:solidFill>
                <a:effectLst/>
                <a:latin typeface="Arial Black" panose="020B0A04020102020204" pitchFamily="34" charset="0"/>
                <a:ea typeface="Times New Roman" panose="02020603050405020304" pitchFamily="18" charset="0"/>
              </a:rPr>
              <a:t>кількість</a:t>
            </a:r>
            <a:r>
              <a:rPr lang="ru-RU" sz="2000" dirty="0">
                <a:solidFill>
                  <a:srgbClr val="000000"/>
                </a:solidFill>
                <a:effectLst/>
                <a:latin typeface="Arial Black" panose="020B0A04020102020204" pitchFamily="34" charset="0"/>
                <a:ea typeface="Times New Roman" panose="02020603050405020304" pitchFamily="18" charset="0"/>
              </a:rPr>
              <a:t> </a:t>
            </a:r>
            <a:r>
              <a:rPr lang="ru-RU" sz="2000" dirty="0" err="1">
                <a:solidFill>
                  <a:srgbClr val="000000"/>
                </a:solidFill>
                <a:effectLst/>
                <a:latin typeface="Arial Black" panose="020B0A04020102020204" pitchFamily="34" charset="0"/>
                <a:ea typeface="Times New Roman" panose="02020603050405020304" pitchFamily="18" charset="0"/>
              </a:rPr>
              <a:t>клавіш</a:t>
            </a:r>
            <a:r>
              <a:rPr lang="ru-RU" sz="2000" dirty="0">
                <a:solidFill>
                  <a:srgbClr val="000000"/>
                </a:solidFill>
                <a:effectLst/>
                <a:latin typeface="Arial Black" panose="020B0A04020102020204" pitchFamily="34" charset="0"/>
                <a:ea typeface="Times New Roman" panose="02020603050405020304" pitchFamily="18" charset="0"/>
              </a:rPr>
              <a:t> </a:t>
            </a:r>
            <a:r>
              <a:rPr lang="ru-RU" sz="2000" dirty="0" err="1">
                <a:solidFill>
                  <a:srgbClr val="000000"/>
                </a:solidFill>
                <a:effectLst/>
                <a:latin typeface="Arial Black" panose="020B0A04020102020204" pitchFamily="34" charset="0"/>
                <a:ea typeface="Times New Roman" panose="02020603050405020304" pitchFamily="18" charset="0"/>
              </a:rPr>
              <a:t>управляння</a:t>
            </a:r>
            <a:r>
              <a:rPr lang="ru-RU" sz="2000" dirty="0">
                <a:solidFill>
                  <a:srgbClr val="000000"/>
                </a:solidFill>
                <a:effectLst/>
                <a:latin typeface="Arial Black" panose="020B0A04020102020204" pitchFamily="34" charset="0"/>
                <a:ea typeface="Times New Roman" panose="02020603050405020304" pitchFamily="18" charset="0"/>
              </a:rPr>
              <a:t> Принцип </a:t>
            </a:r>
            <a:r>
              <a:rPr lang="ru-RU" sz="2000" dirty="0" err="1">
                <a:solidFill>
                  <a:srgbClr val="000000"/>
                </a:solidFill>
                <a:effectLst/>
                <a:latin typeface="Arial Black" panose="020B0A04020102020204" pitchFamily="34" charset="0"/>
                <a:ea typeface="Times New Roman" panose="02020603050405020304" pitchFamily="18" charset="0"/>
              </a:rPr>
              <a:t>використання</a:t>
            </a:r>
            <a:r>
              <a:rPr lang="ru-RU" sz="2000" dirty="0">
                <a:solidFill>
                  <a:srgbClr val="000000"/>
                </a:solidFill>
                <a:effectLst/>
                <a:latin typeface="Arial Black" panose="020B0A04020102020204" pitchFamily="34" charset="0"/>
                <a:ea typeface="Times New Roman" panose="02020603050405020304" pitchFamily="18" charset="0"/>
              </a:rPr>
              <a:t> </a:t>
            </a:r>
            <a:r>
              <a:rPr lang="ru-RU" sz="2000" dirty="0" err="1">
                <a:solidFill>
                  <a:srgbClr val="000000"/>
                </a:solidFill>
                <a:effectLst/>
                <a:latin typeface="Arial Black" panose="020B0A04020102020204" pitchFamily="34" charset="0"/>
                <a:ea typeface="Times New Roman" panose="02020603050405020304" pitchFamily="18" charset="0"/>
              </a:rPr>
              <a:t>денспеду</a:t>
            </a:r>
            <a:r>
              <a:rPr lang="ru-RU" sz="2000" dirty="0">
                <a:solidFill>
                  <a:srgbClr val="000000"/>
                </a:solidFill>
                <a:effectLst/>
                <a:latin typeface="Arial Black" panose="020B0A04020102020204" pitchFamily="34" charset="0"/>
                <a:ea typeface="Times New Roman" panose="02020603050405020304" pitchFamily="18" charset="0"/>
              </a:rPr>
              <a:t> — </a:t>
            </a:r>
            <a:r>
              <a:rPr lang="ru-RU" sz="2000" dirty="0" err="1">
                <a:solidFill>
                  <a:srgbClr val="000000"/>
                </a:solidFill>
                <a:effectLst/>
                <a:latin typeface="Arial Black" panose="020B0A04020102020204" pitchFamily="34" charset="0"/>
                <a:ea typeface="Times New Roman" panose="02020603050405020304" pitchFamily="18" charset="0"/>
              </a:rPr>
              <a:t>користувач</a:t>
            </a:r>
            <a:r>
              <a:rPr lang="ru-RU" sz="2000" dirty="0">
                <a:solidFill>
                  <a:srgbClr val="000000"/>
                </a:solidFill>
                <a:effectLst/>
                <a:latin typeface="Arial Black" panose="020B0A04020102020204" pitchFamily="34" charset="0"/>
                <a:ea typeface="Times New Roman" panose="02020603050405020304" pitchFamily="18" charset="0"/>
              </a:rPr>
              <a:t> </a:t>
            </a:r>
            <a:r>
              <a:rPr lang="ru-RU" sz="2000" dirty="0" err="1">
                <a:solidFill>
                  <a:srgbClr val="000000"/>
                </a:solidFill>
                <a:effectLst/>
                <a:latin typeface="Arial Black" panose="020B0A04020102020204" pitchFamily="34" charset="0"/>
                <a:ea typeface="Times New Roman" panose="02020603050405020304" pitchFamily="18" charset="0"/>
              </a:rPr>
              <a:t>вибирає</a:t>
            </a:r>
            <a:r>
              <a:rPr lang="ru-RU" sz="2000" dirty="0">
                <a:solidFill>
                  <a:srgbClr val="000000"/>
                </a:solidFill>
                <a:effectLst/>
                <a:latin typeface="Arial Black" panose="020B0A04020102020204" pitchFamily="34" charset="0"/>
                <a:ea typeface="Times New Roman" panose="02020603050405020304" pitchFamily="18" charset="0"/>
              </a:rPr>
              <a:t> стиль </a:t>
            </a:r>
            <a:r>
              <a:rPr lang="ru-RU" sz="2000" dirty="0" err="1">
                <a:solidFill>
                  <a:srgbClr val="000000"/>
                </a:solidFill>
                <a:effectLst/>
                <a:latin typeface="Arial Black" panose="020B0A04020102020204" pitchFamily="34" charset="0"/>
                <a:ea typeface="Times New Roman" panose="02020603050405020304" pitchFamily="18" charset="0"/>
              </a:rPr>
              <a:t>танцю</a:t>
            </a:r>
            <a:r>
              <a:rPr lang="ru-RU" sz="2000" dirty="0">
                <a:solidFill>
                  <a:srgbClr val="000000"/>
                </a:solidFill>
                <a:effectLst/>
                <a:latin typeface="Arial Black" panose="020B0A04020102020204" pitchFamily="34" charset="0"/>
                <a:ea typeface="Times New Roman" panose="02020603050405020304" pitchFamily="18" charset="0"/>
              </a:rPr>
              <a:t>, </a:t>
            </a:r>
            <a:r>
              <a:rPr lang="ru-RU" sz="2000" dirty="0" err="1">
                <a:solidFill>
                  <a:srgbClr val="000000"/>
                </a:solidFill>
                <a:effectLst/>
                <a:latin typeface="Arial Black" panose="020B0A04020102020204" pitchFamily="34" charset="0"/>
                <a:ea typeface="Times New Roman" panose="02020603050405020304" pitchFamily="18" charset="0"/>
              </a:rPr>
              <a:t>рівень</a:t>
            </a:r>
            <a:r>
              <a:rPr lang="ru-RU" sz="2000" dirty="0">
                <a:solidFill>
                  <a:srgbClr val="000000"/>
                </a:solidFill>
                <a:effectLst/>
                <a:latin typeface="Arial Black" panose="020B0A04020102020204" pitchFamily="34" charset="0"/>
                <a:ea typeface="Times New Roman" panose="02020603050405020304" pitchFamily="18" charset="0"/>
              </a:rPr>
              <a:t> </a:t>
            </a:r>
            <a:r>
              <a:rPr lang="ru-RU" sz="2000" dirty="0" err="1">
                <a:solidFill>
                  <a:srgbClr val="000000"/>
                </a:solidFill>
                <a:effectLst/>
                <a:latin typeface="Arial Black" panose="020B0A04020102020204" pitchFamily="34" charset="0"/>
                <a:ea typeface="Times New Roman" panose="02020603050405020304" pitchFamily="18" charset="0"/>
              </a:rPr>
              <a:t>складності</a:t>
            </a:r>
            <a:r>
              <a:rPr lang="ru-RU" sz="2000" dirty="0">
                <a:solidFill>
                  <a:srgbClr val="000000"/>
                </a:solidFill>
                <a:effectLst/>
                <a:latin typeface="Arial Black" panose="020B0A04020102020204" pitchFamily="34" charset="0"/>
                <a:ea typeface="Times New Roman" panose="02020603050405020304" pitchFamily="18" charset="0"/>
              </a:rPr>
              <a:t> та </a:t>
            </a:r>
            <a:r>
              <a:rPr lang="ru-RU" sz="2000" dirty="0" err="1">
                <a:solidFill>
                  <a:srgbClr val="000000"/>
                </a:solidFill>
                <a:effectLst/>
                <a:latin typeface="Arial Black" panose="020B0A04020102020204" pitchFamily="34" charset="0"/>
                <a:ea typeface="Times New Roman" panose="02020603050405020304" pitchFamily="18" charset="0"/>
              </a:rPr>
              <a:t>музичну</a:t>
            </a:r>
            <a:r>
              <a:rPr lang="ru-RU" sz="2000" dirty="0">
                <a:solidFill>
                  <a:srgbClr val="000000"/>
                </a:solidFill>
                <a:effectLst/>
                <a:latin typeface="Arial Black" panose="020B0A04020102020204" pitchFamily="34" charset="0"/>
                <a:ea typeface="Times New Roman" panose="02020603050405020304" pitchFamily="18" charset="0"/>
              </a:rPr>
              <a:t> </a:t>
            </a:r>
            <a:r>
              <a:rPr lang="ru-RU" sz="2000" dirty="0" err="1">
                <a:solidFill>
                  <a:srgbClr val="000000"/>
                </a:solidFill>
                <a:effectLst/>
                <a:latin typeface="Arial Black" panose="020B0A04020102020204" pitchFamily="34" charset="0"/>
                <a:ea typeface="Times New Roman" panose="02020603050405020304" pitchFamily="18" charset="0"/>
              </a:rPr>
              <a:t>композицію</a:t>
            </a:r>
            <a:r>
              <a:rPr lang="ru-RU" sz="2000" dirty="0">
                <a:solidFill>
                  <a:srgbClr val="000000"/>
                </a:solidFill>
                <a:effectLst/>
                <a:latin typeface="Arial Black" panose="020B0A04020102020204" pitchFamily="34" charset="0"/>
                <a:ea typeface="Times New Roman" panose="02020603050405020304" pitchFamily="18" charset="0"/>
              </a:rPr>
              <a:t>, </a:t>
            </a:r>
            <a:r>
              <a:rPr lang="ru-RU" sz="2000" dirty="0" err="1">
                <a:solidFill>
                  <a:srgbClr val="000000"/>
                </a:solidFill>
                <a:effectLst/>
                <a:latin typeface="Arial Black" panose="020B0A04020102020204" pitchFamily="34" charset="0"/>
                <a:ea typeface="Times New Roman" panose="02020603050405020304" pitchFamily="18" charset="0"/>
              </a:rPr>
              <a:t>натискає</a:t>
            </a:r>
            <a:r>
              <a:rPr lang="ru-RU" sz="2000" dirty="0">
                <a:solidFill>
                  <a:srgbClr val="000000"/>
                </a:solidFill>
                <a:effectLst/>
                <a:latin typeface="Arial Black" panose="020B0A04020102020204" pitchFamily="34" charset="0"/>
                <a:ea typeface="Times New Roman" panose="02020603050405020304" pitchFamily="18" charset="0"/>
              </a:rPr>
              <a:t> кнопку Старт та </a:t>
            </a:r>
            <a:r>
              <a:rPr lang="ru-RU" sz="2000" dirty="0" err="1">
                <a:solidFill>
                  <a:srgbClr val="000000"/>
                </a:solidFill>
                <a:effectLst/>
                <a:latin typeface="Arial Black" panose="020B0A04020102020204" pitchFamily="34" charset="0"/>
                <a:ea typeface="Times New Roman" panose="02020603050405020304" pitchFamily="18" charset="0"/>
              </a:rPr>
              <a:t>починає</a:t>
            </a:r>
            <a:r>
              <a:rPr lang="ru-RU" sz="2000" dirty="0">
                <a:solidFill>
                  <a:srgbClr val="000000"/>
                </a:solidFill>
                <a:effectLst/>
                <a:latin typeface="Arial Black" panose="020B0A04020102020204" pitchFamily="34" charset="0"/>
                <a:ea typeface="Times New Roman" panose="02020603050405020304" pitchFamily="18" charset="0"/>
              </a:rPr>
              <a:t> «</a:t>
            </a:r>
            <a:r>
              <a:rPr lang="ru-RU" sz="2000" dirty="0" err="1">
                <a:solidFill>
                  <a:srgbClr val="000000"/>
                </a:solidFill>
                <a:effectLst/>
                <a:latin typeface="Arial Black" panose="020B0A04020102020204" pitchFamily="34" charset="0"/>
                <a:ea typeface="Times New Roman" panose="02020603050405020304" pitchFamily="18" charset="0"/>
              </a:rPr>
              <a:t>танцювати</a:t>
            </a:r>
            <a:r>
              <a:rPr lang="ru-RU" sz="2000" dirty="0">
                <a:solidFill>
                  <a:srgbClr val="000000"/>
                </a:solidFill>
                <a:effectLst/>
                <a:latin typeface="Arial Black" panose="020B0A04020102020204" pitchFamily="34" charset="0"/>
                <a:ea typeface="Times New Roman" panose="02020603050405020304" pitchFamily="18" charset="0"/>
              </a:rPr>
              <a:t>» за </a:t>
            </a:r>
            <a:r>
              <a:rPr lang="ru-RU" sz="2000" dirty="0" err="1">
                <a:solidFill>
                  <a:srgbClr val="000000"/>
                </a:solidFill>
                <a:effectLst/>
                <a:latin typeface="Arial Black" panose="020B0A04020102020204" pitchFamily="34" charset="0"/>
                <a:ea typeface="Times New Roman" panose="02020603050405020304" pitchFamily="18" charset="0"/>
              </a:rPr>
              <a:t>зразком</a:t>
            </a:r>
            <a:endParaRPr lang="ru-RU" sz="2000" dirty="0">
              <a:latin typeface="Arial Black" panose="020B0A04020102020204" pitchFamily="34" charset="0"/>
            </a:endParaRPr>
          </a:p>
        </p:txBody>
      </p:sp>
      <p:pic>
        <p:nvPicPr>
          <p:cNvPr id="6" name="Объект 5">
            <a:extLst>
              <a:ext uri="{FF2B5EF4-FFF2-40B4-BE49-F238E27FC236}">
                <a16:creationId xmlns:a16="http://schemas.microsoft.com/office/drawing/2014/main" id="{FC54E36A-1692-1736-CE5D-82116F26BA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1193" y="2465388"/>
            <a:ext cx="5981076" cy="3711575"/>
          </a:xfrm>
        </p:spPr>
      </p:pic>
    </p:spTree>
    <p:extLst>
      <p:ext uri="{BB962C8B-B14F-4D97-AF65-F5344CB8AC3E}">
        <p14:creationId xmlns:p14="http://schemas.microsoft.com/office/powerpoint/2010/main" val="236054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0FC256-BB81-E91B-2E50-5B2414B7AD30}"/>
              </a:ext>
            </a:extLst>
          </p:cNvPr>
          <p:cNvSpPr>
            <a:spLocks noGrp="1"/>
          </p:cNvSpPr>
          <p:nvPr>
            <p:ph type="title"/>
          </p:nvPr>
        </p:nvSpPr>
        <p:spPr/>
        <p:txBody>
          <a:bodyPr/>
          <a:lstStyle/>
          <a:p>
            <a:pPr algn="ctr"/>
            <a:r>
              <a:rPr lang="uk-UA" sz="3600" dirty="0">
                <a:solidFill>
                  <a:schemeClr val="bg2"/>
                </a:solidFill>
                <a:effectLst/>
                <a:latin typeface="Arial Black" panose="020B0A04020102020204" pitchFamily="34" charset="0"/>
                <a:ea typeface="Times New Roman" panose="02020603050405020304" pitchFamily="18" charset="0"/>
              </a:rPr>
              <a:t>Список джерел інформації.</a:t>
            </a:r>
            <a:br>
              <a:rPr lang="ru-RU" sz="1800" dirty="0">
                <a:effectLst/>
                <a:latin typeface="Times New Roman" panose="02020603050405020304" pitchFamily="18" charset="0"/>
                <a:ea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C32F29D0-711F-430C-3734-9BD81E9ADBD4}"/>
              </a:ext>
            </a:extLst>
          </p:cNvPr>
          <p:cNvSpPr>
            <a:spLocks noGrp="1"/>
          </p:cNvSpPr>
          <p:nvPr>
            <p:ph idx="1"/>
          </p:nvPr>
        </p:nvSpPr>
        <p:spPr>
          <a:xfrm>
            <a:off x="704538" y="2190749"/>
            <a:ext cx="10852878" cy="4667251"/>
          </a:xfrm>
        </p:spPr>
        <p:txBody>
          <a:bodyPr>
            <a:normAutofit fontScale="92500" lnSpcReduction="20000"/>
          </a:bodyPr>
          <a:lstStyle/>
          <a:p>
            <a:pPr algn="just">
              <a:lnSpc>
                <a:spcPct val="115000"/>
              </a:lnSpc>
            </a:pPr>
            <a:r>
              <a:rPr lang="uk-UA" sz="2400" dirty="0">
                <a:effectLst/>
                <a:latin typeface="Arial Black" panose="020B0A04020102020204" pitchFamily="34" charset="0"/>
                <a:ea typeface="Times New Roman" panose="02020603050405020304" pitchFamily="18" charset="0"/>
              </a:rPr>
              <a:t>Список джерел інформації.</a:t>
            </a:r>
            <a:endParaRPr lang="ru-RU" sz="2400" dirty="0">
              <a:effectLst/>
              <a:latin typeface="Arial Black" panose="020B0A04020102020204" pitchFamily="34" charset="0"/>
              <a:ea typeface="Times New Roman" panose="02020603050405020304" pitchFamily="18" charset="0"/>
            </a:endParaRPr>
          </a:p>
          <a:p>
            <a:pPr marL="342900" lvl="0" indent="-342900">
              <a:spcAft>
                <a:spcPts val="1500"/>
              </a:spcAft>
              <a:buClr>
                <a:srgbClr val="333333"/>
              </a:buClr>
              <a:buSzPts val="1050"/>
              <a:buFont typeface="+mj-lt"/>
              <a:buAutoNum type="arabicPeriod"/>
            </a:pPr>
            <a:r>
              <a:rPr lang="uk-UA" sz="2400" dirty="0">
                <a:effectLst/>
                <a:latin typeface="Arial Black" panose="020B0A04020102020204" pitchFamily="34" charset="0"/>
                <a:ea typeface="Times New Roman" panose="02020603050405020304" pitchFamily="18" charset="0"/>
              </a:rPr>
              <a:t>Інформатика 8 клас. </a:t>
            </a:r>
            <a:r>
              <a:rPr lang="uk-UA" sz="2400" dirty="0" err="1">
                <a:effectLst/>
                <a:latin typeface="Arial Black" panose="020B0A04020102020204" pitchFamily="34" charset="0"/>
                <a:ea typeface="Times New Roman" panose="02020603050405020304" pitchFamily="18" charset="0"/>
              </a:rPr>
              <a:t>Й.Ривкінд</a:t>
            </a:r>
            <a:r>
              <a:rPr lang="uk-UA" sz="2400" dirty="0">
                <a:effectLst/>
                <a:latin typeface="Arial Black" panose="020B0A04020102020204" pitchFamily="34" charset="0"/>
                <a:ea typeface="Times New Roman" panose="02020603050405020304" pitchFamily="18" charset="0"/>
              </a:rPr>
              <a:t>, </a:t>
            </a:r>
            <a:r>
              <a:rPr lang="uk-UA" sz="2400" dirty="0" err="1">
                <a:effectLst/>
                <a:latin typeface="Arial Black" panose="020B0A04020102020204" pitchFamily="34" charset="0"/>
                <a:ea typeface="Times New Roman" panose="02020603050405020304" pitchFamily="18" charset="0"/>
              </a:rPr>
              <a:t>Т.Лисенко</a:t>
            </a:r>
            <a:r>
              <a:rPr lang="uk-UA" sz="2400" dirty="0">
                <a:effectLst/>
                <a:latin typeface="Arial Black" panose="020B0A04020102020204" pitchFamily="34" charset="0"/>
                <a:ea typeface="Times New Roman" panose="02020603050405020304" pitchFamily="18" charset="0"/>
              </a:rPr>
              <a:t>, Л. </a:t>
            </a:r>
            <a:r>
              <a:rPr lang="uk-UA" sz="2400" dirty="0" err="1">
                <a:effectLst/>
                <a:latin typeface="Arial Black" panose="020B0A04020102020204" pitchFamily="34" charset="0"/>
                <a:ea typeface="Times New Roman" panose="02020603050405020304" pitchFamily="18" charset="0"/>
              </a:rPr>
              <a:t>Чернікова</a:t>
            </a:r>
            <a:r>
              <a:rPr lang="uk-UA" sz="2400" dirty="0">
                <a:effectLst/>
                <a:latin typeface="Arial Black" panose="020B0A04020102020204" pitchFamily="34" charset="0"/>
                <a:ea typeface="Times New Roman" panose="02020603050405020304" pitchFamily="18" charset="0"/>
              </a:rPr>
              <a:t>, В. </a:t>
            </a:r>
            <a:r>
              <a:rPr lang="uk-UA" sz="2400" dirty="0" err="1">
                <a:effectLst/>
                <a:latin typeface="Arial Black" panose="020B0A04020102020204" pitchFamily="34" charset="0"/>
                <a:ea typeface="Times New Roman" panose="02020603050405020304" pitchFamily="18" charset="0"/>
              </a:rPr>
              <a:t>Шакотько</a:t>
            </a:r>
            <a:r>
              <a:rPr lang="uk-UA" sz="2400" dirty="0">
                <a:effectLst/>
                <a:latin typeface="Arial Black" panose="020B0A04020102020204" pitchFamily="34" charset="0"/>
                <a:ea typeface="Times New Roman" panose="02020603050405020304" pitchFamily="18" charset="0"/>
              </a:rPr>
              <a:t> </a:t>
            </a:r>
            <a:r>
              <a:rPr lang="ru-RU" sz="2400" i="1" dirty="0">
                <a:effectLst/>
                <a:latin typeface="Arial Black" panose="020B0A04020102020204" pitchFamily="34" charset="0"/>
                <a:ea typeface="Times New Roman" panose="02020603050405020304" pitchFamily="18" charset="0"/>
              </a:rPr>
              <a:t>:</a:t>
            </a:r>
            <a:r>
              <a:rPr lang="ru-RU" sz="2400" dirty="0">
                <a:effectLst/>
                <a:latin typeface="Arial Black" panose="020B0A04020102020204" pitchFamily="34" charset="0"/>
                <a:ea typeface="Times New Roman" panose="02020603050405020304" pitchFamily="18" charset="0"/>
              </a:rPr>
              <a:t> </a:t>
            </a:r>
            <a:r>
              <a:rPr lang="ru-RU" sz="2400" dirty="0" err="1">
                <a:effectLst/>
                <a:latin typeface="Arial Black" panose="020B0A04020102020204" pitchFamily="34" charset="0"/>
                <a:ea typeface="Times New Roman" panose="02020603050405020304" pitchFamily="18" charset="0"/>
              </a:rPr>
              <a:t>Київ</a:t>
            </a:r>
            <a:r>
              <a:rPr lang="ru-RU" sz="2400" dirty="0">
                <a:effectLst/>
                <a:latin typeface="Arial Black" panose="020B0A04020102020204" pitchFamily="34" charset="0"/>
                <a:ea typeface="Times New Roman" panose="02020603050405020304" pitchFamily="18" charset="0"/>
              </a:rPr>
              <a:t>, Генеза, 2021</a:t>
            </a:r>
          </a:p>
          <a:p>
            <a:pPr marL="342900" lvl="0" indent="-342900">
              <a:spcAft>
                <a:spcPts val="1500"/>
              </a:spcAft>
              <a:buClr>
                <a:srgbClr val="333333"/>
              </a:buClr>
              <a:buSzPts val="1050"/>
              <a:buFont typeface="+mj-lt"/>
              <a:buAutoNum type="arabicPeriod"/>
            </a:pPr>
            <a:r>
              <a:rPr lang="ru-RU" sz="2400" u="sng" dirty="0" err="1">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https</a:t>
            </a:r>
            <a:r>
              <a:rPr lang="uk-UA" sz="2400" u="sng" dirty="0">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a:t>
            </a:r>
            <a:r>
              <a:rPr lang="ru-RU" sz="2400" u="sng" dirty="0" err="1">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sites</a:t>
            </a:r>
            <a:r>
              <a:rPr lang="uk-UA" sz="2400" u="sng" dirty="0">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a:t>
            </a:r>
            <a:r>
              <a:rPr lang="ru-RU" sz="2400" u="sng" dirty="0" err="1">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google</a:t>
            </a:r>
            <a:r>
              <a:rPr lang="uk-UA" sz="2400" u="sng" dirty="0">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a:t>
            </a:r>
            <a:r>
              <a:rPr lang="ru-RU" sz="2400" u="sng" dirty="0" err="1">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com</a:t>
            </a:r>
            <a:r>
              <a:rPr lang="uk-UA" sz="2400" u="sng" dirty="0">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a:t>
            </a:r>
            <a:r>
              <a:rPr lang="ru-RU" sz="2400" u="sng" dirty="0" err="1">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site</a:t>
            </a:r>
            <a:r>
              <a:rPr lang="uk-UA" sz="2400" u="sng" dirty="0">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a:t>
            </a:r>
            <a:r>
              <a:rPr lang="ru-RU" sz="2400" u="sng" dirty="0" err="1">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sajtvcitelamatematikisaliy</a:t>
            </a:r>
            <a:r>
              <a:rPr lang="uk-UA" sz="2400" u="sng" dirty="0">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a:t>
            </a:r>
            <a:r>
              <a:rPr lang="ru-RU" sz="2400" u="sng" dirty="0" err="1">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ikt</a:t>
            </a:r>
            <a:r>
              <a:rPr lang="uk-UA" sz="2400" u="sng" dirty="0">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a:t>
            </a:r>
            <a:r>
              <a:rPr lang="ru-RU" sz="2400" u="sng" dirty="0">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u</a:t>
            </a:r>
            <a:r>
              <a:rPr lang="uk-UA" sz="2400" u="sng" dirty="0">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a:t>
            </a:r>
            <a:r>
              <a:rPr lang="ru-RU" sz="2400" u="sng" dirty="0" err="1">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navcanni</a:t>
            </a:r>
            <a:r>
              <a:rPr lang="uk-UA" sz="2400" u="sng" dirty="0">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a:t>
            </a:r>
            <a:r>
              <a:rPr lang="ru-RU" sz="2400" u="sng" dirty="0" err="1">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multimedijna</a:t>
            </a:r>
            <a:r>
              <a:rPr lang="uk-UA" sz="2400" u="sng" dirty="0">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a:t>
            </a:r>
            <a:r>
              <a:rPr lang="ru-RU" sz="2400" u="sng" dirty="0" err="1">
                <a:effectLst/>
                <a:latin typeface="Arial Black" panose="020B0A040201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doska</a:t>
            </a:r>
            <a:endParaRPr lang="ru-RU" sz="2400" dirty="0">
              <a:effectLst/>
              <a:latin typeface="Arial Black" panose="020B0A04020102020204" pitchFamily="34" charset="0"/>
              <a:ea typeface="Times New Roman" panose="02020603050405020304" pitchFamily="18" charset="0"/>
            </a:endParaRPr>
          </a:p>
          <a:p>
            <a:pPr marL="342900" lvl="0" indent="-342900">
              <a:spcAft>
                <a:spcPts val="1500"/>
              </a:spcAft>
              <a:buClr>
                <a:srgbClr val="333333"/>
              </a:buClr>
              <a:buSzPts val="1050"/>
              <a:buFont typeface="+mj-lt"/>
              <a:buAutoNum type="arabicPeriod"/>
            </a:pPr>
            <a:r>
              <a:rPr lang="ru-RU" sz="2400" u="sng" dirty="0">
                <a:effectLst/>
                <a:latin typeface="Arial Black" panose="020B0A040201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https://uk.wikipedia.org/wiki/%D0%9F%D1%80%D0%B8%D1%81%D1%82%D1%80%D1%96%D0%B9_%D0%B2%D0%B2%D0%B5%D0%B4%D0%B5%D0%BD%D0%BD%D1%8F</a:t>
            </a:r>
            <a:endParaRPr lang="ru-RU" sz="2400" dirty="0">
              <a:effectLst/>
              <a:latin typeface="Arial Black" panose="020B0A04020102020204" pitchFamily="34" charset="0"/>
              <a:ea typeface="Times New Roman" panose="02020603050405020304" pitchFamily="18" charset="0"/>
            </a:endParaRPr>
          </a:p>
          <a:p>
            <a:pPr marL="342900" lvl="0" indent="-342900">
              <a:spcAft>
                <a:spcPts val="1500"/>
              </a:spcAft>
              <a:buClr>
                <a:srgbClr val="333333"/>
              </a:buClr>
              <a:buSzPts val="1050"/>
              <a:buFont typeface="+mj-lt"/>
              <a:buAutoNum type="arabicPeriod"/>
            </a:pPr>
            <a:r>
              <a:rPr lang="ru-RU" sz="2400" dirty="0">
                <a:effectLst/>
                <a:latin typeface="Arial Black" panose="020B0A04020102020204" pitchFamily="34" charset="0"/>
                <a:ea typeface="Times New Roman" panose="02020603050405020304" pitchFamily="18" charset="0"/>
              </a:rPr>
              <a:t>https://subject.com.ua/gdz/informatics/8klas_1/4.html</a:t>
            </a:r>
          </a:p>
          <a:p>
            <a:pPr algn="just">
              <a:lnSpc>
                <a:spcPct val="115000"/>
              </a:lnSpc>
              <a:spcAft>
                <a:spcPts val="8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50718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a:spLocks noGrp="1"/>
          </p:cNvSpPr>
          <p:nvPr>
            <p:ph type="title"/>
          </p:nvPr>
        </p:nvSpPr>
        <p:spPr/>
        <p:txBody>
          <a:bodyPr rtlCol="0">
            <a:normAutofit/>
          </a:bodyPr>
          <a:lstStyle/>
          <a:p>
            <a:pPr algn="just"/>
            <a:r>
              <a:rPr lang="uk-UA" sz="2000" dirty="0">
                <a:effectLst/>
                <a:latin typeface="Arial Black" panose="020B0A04020102020204" pitchFamily="34" charset="0"/>
                <a:ea typeface="Calibri" panose="020F0502020204030204" pitchFamily="34" charset="0"/>
                <a:cs typeface="Times New Roman" panose="02020603050405020304" pitchFamily="18" charset="0"/>
              </a:rPr>
              <a:t>Пристрої, що входять до складу комп’ютерів, але  розташовані поза системним блоком називають периферійними. До них відносять прилади введення та виведення даних.</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endParaRPr lang="ru-RU" sz="2000" dirty="0"/>
          </a:p>
        </p:txBody>
      </p:sp>
      <p:sp>
        <p:nvSpPr>
          <p:cNvPr id="14" name="Объект 2"/>
          <p:cNvSpPr>
            <a:spLocks noGrp="1"/>
          </p:cNvSpPr>
          <p:nvPr>
            <p:ph idx="1"/>
          </p:nvPr>
        </p:nvSpPr>
        <p:spPr/>
        <p:txBody>
          <a:bodyPr rtlCol="0">
            <a:normAutofit fontScale="92500" lnSpcReduction="10000"/>
          </a:bodyPr>
          <a:lstStyle/>
          <a:p>
            <a:pPr marL="0" indent="0" algn="just">
              <a:lnSpc>
                <a:spcPct val="115000"/>
              </a:lnSpc>
              <a:spcAft>
                <a:spcPts val="800"/>
              </a:spcAft>
              <a:buNone/>
            </a:pPr>
            <a:r>
              <a:rPr lang="uk-UA" sz="2400" dirty="0">
                <a:effectLst/>
                <a:latin typeface="Arial Black" panose="020B0A04020102020204" pitchFamily="34" charset="0"/>
                <a:ea typeface="Calibri" panose="020F0502020204030204" pitchFamily="34" charset="0"/>
                <a:cs typeface="Times New Roman" panose="02020603050405020304" pitchFamily="18" charset="0"/>
              </a:rPr>
              <a:t>Пристрої введення даних можна розподілити на групи згідно з  типом даних, які вони опрацьовують:</a:t>
            </a:r>
            <a:endParaRPr lang="ru-RU" sz="24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uk-UA" sz="2400" dirty="0">
                <a:effectLst/>
                <a:latin typeface="Arial Black" panose="020B0A04020102020204" pitchFamily="34" charset="0"/>
                <a:ea typeface="Calibri" panose="020F0502020204030204" pitchFamily="34" charset="0"/>
                <a:cs typeface="Times New Roman" panose="02020603050405020304" pitchFamily="18" charset="0"/>
              </a:rPr>
              <a:t>Текстові (клавіатура)</a:t>
            </a:r>
            <a:endParaRPr lang="ru-RU" sz="24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uk-UA" sz="2400" dirty="0">
                <a:effectLst/>
                <a:latin typeface="Arial Black" panose="020B0A04020102020204" pitchFamily="34" charset="0"/>
                <a:ea typeface="Calibri" panose="020F0502020204030204" pitchFamily="34" charset="0"/>
                <a:cs typeface="Times New Roman" panose="02020603050405020304" pitchFamily="18" charset="0"/>
              </a:rPr>
              <a:t>Графічні (сканер, цифрова фотокамера, графічний планшет)</a:t>
            </a:r>
            <a:endParaRPr lang="ru-RU" sz="24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uk-UA" sz="2400" dirty="0">
                <a:effectLst/>
                <a:latin typeface="Arial Black" panose="020B0A04020102020204" pitchFamily="34" charset="0"/>
                <a:ea typeface="Calibri" panose="020F0502020204030204" pitchFamily="34" charset="0"/>
                <a:cs typeface="Times New Roman" panose="02020603050405020304" pitchFamily="18" charset="0"/>
              </a:rPr>
              <a:t>Звукові (мікрофон, цифровий диктофон)</a:t>
            </a:r>
            <a:endParaRPr lang="ru-RU" sz="24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uk-UA" sz="2400" dirty="0">
                <a:effectLst/>
                <a:latin typeface="Arial Black" panose="020B0A04020102020204" pitchFamily="34" charset="0"/>
                <a:ea typeface="Calibri" panose="020F0502020204030204" pitchFamily="34" charset="0"/>
                <a:cs typeface="Times New Roman" panose="02020603050405020304" pitchFamily="18" charset="0"/>
              </a:rPr>
              <a:t>Відеодані (відеокамера, </a:t>
            </a:r>
            <a:r>
              <a:rPr lang="uk-UA" sz="2400" dirty="0" err="1">
                <a:effectLst/>
                <a:latin typeface="Arial Black" panose="020B0A04020102020204" pitchFamily="34" charset="0"/>
                <a:ea typeface="Calibri" panose="020F0502020204030204" pitchFamily="34" charset="0"/>
                <a:cs typeface="Times New Roman" panose="02020603050405020304" pitchFamily="18" charset="0"/>
              </a:rPr>
              <a:t>вебкамера</a:t>
            </a:r>
            <a:r>
              <a:rPr lang="uk-UA" sz="2400" dirty="0">
                <a:effectLst/>
                <a:latin typeface="Arial Black" panose="020B0A04020102020204" pitchFamily="34" charset="0"/>
                <a:ea typeface="Calibri" panose="020F0502020204030204" pitchFamily="34" charset="0"/>
                <a:cs typeface="Times New Roman" panose="02020603050405020304" pitchFamily="18" charset="0"/>
              </a:rPr>
              <a:t>, ТВ-тюнер).</a:t>
            </a:r>
            <a:endParaRPr lang="ru-RU" sz="2400" dirty="0">
              <a:effectLst/>
              <a:latin typeface="Arial Black" panose="020B0A04020102020204" pitchFamily="34" charset="0"/>
              <a:ea typeface="Calibri" panose="020F0502020204030204" pitchFamily="34" charset="0"/>
              <a:cs typeface="Times New Roman" panose="02020603050405020304" pitchFamily="18" charset="0"/>
            </a:endParaRPr>
          </a:p>
          <a:p>
            <a:pPr indent="0" algn="just">
              <a:lnSpc>
                <a:spcPct val="115000"/>
              </a:lnSpc>
              <a:spcAft>
                <a:spcPts val="800"/>
              </a:spcAft>
              <a:buNone/>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ru-RU"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9B71C8-0B42-2CDA-DF17-AC21D3B3483F}"/>
              </a:ext>
            </a:extLst>
          </p:cNvPr>
          <p:cNvSpPr>
            <a:spLocks noGrp="1"/>
          </p:cNvSpPr>
          <p:nvPr>
            <p:ph type="title"/>
          </p:nvPr>
        </p:nvSpPr>
        <p:spPr/>
        <p:txBody>
          <a:bodyPr/>
          <a:lstStyle/>
          <a:p>
            <a:pPr algn="ctr"/>
            <a:r>
              <a:rPr lang="uk-UA" sz="2400" dirty="0">
                <a:effectLst/>
                <a:latin typeface="Arial Black" panose="020B0A04020102020204" pitchFamily="34" charset="0"/>
                <a:ea typeface="Calibri" panose="020F0502020204030204" pitchFamily="34" charset="0"/>
                <a:cs typeface="Times New Roman" panose="02020603050405020304" pitchFamily="18" charset="0"/>
              </a:rPr>
              <a:t>Клавіатура призначена для введення символьних даних і команд.</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807DC8E2-A189-1AAA-5BBC-5540A78BD79C}"/>
              </a:ext>
            </a:extLst>
          </p:cNvPr>
          <p:cNvSpPr>
            <a:spLocks noGrp="1"/>
          </p:cNvSpPr>
          <p:nvPr>
            <p:ph sz="half" idx="1"/>
          </p:nvPr>
        </p:nvSpPr>
        <p:spPr>
          <a:xfrm>
            <a:off x="291548" y="2194560"/>
            <a:ext cx="5478316" cy="3986784"/>
          </a:xfrm>
        </p:spPr>
        <p:txBody>
          <a:bodyPr>
            <a:normAutofit fontScale="85000" lnSpcReduction="20000"/>
          </a:bodyPr>
          <a:lstStyle/>
          <a:p>
            <a:pPr marL="457200" algn="just">
              <a:lnSpc>
                <a:spcPct val="115000"/>
              </a:lnSpc>
            </a:pPr>
            <a:r>
              <a:rPr lang="uk-UA" sz="1800" b="1" dirty="0">
                <a:solidFill>
                  <a:schemeClr val="tx2"/>
                </a:solidFill>
                <a:effectLst/>
                <a:latin typeface="Arial Black" panose="020B0A04020102020204" pitchFamily="34" charset="0"/>
                <a:ea typeface="Calibri" panose="020F0502020204030204" pitchFamily="34" charset="0"/>
                <a:cs typeface="Times New Roman" panose="02020603050405020304" pitchFamily="18" charset="0"/>
              </a:rPr>
              <a:t>З</a:t>
            </a:r>
            <a:r>
              <a:rPr lang="ru-RU" sz="1800" b="1" dirty="0">
                <a:solidFill>
                  <a:schemeClr val="tx2"/>
                </a:solidFill>
                <a:effectLst/>
                <a:latin typeface="Arial Black" panose="020B0A04020102020204" pitchFamily="34" charset="0"/>
                <a:ea typeface="Calibri" panose="020F0502020204030204" pitchFamily="34" charset="0"/>
                <a:cs typeface="Times New Roman" panose="02020603050405020304" pitchFamily="18" charset="0"/>
              </a:rPr>
              <a:t>а </a:t>
            </a:r>
            <a:r>
              <a:rPr lang="ru-RU" sz="1800" b="1" dirty="0" err="1">
                <a:solidFill>
                  <a:schemeClr val="tx2"/>
                </a:solidFill>
                <a:effectLst/>
                <a:latin typeface="Arial Black" panose="020B0A04020102020204" pitchFamily="34" charset="0"/>
                <a:ea typeface="Calibri" panose="020F0502020204030204" pitchFamily="34" charset="0"/>
                <a:cs typeface="Times New Roman" panose="02020603050405020304" pitchFamily="18" charset="0"/>
              </a:rPr>
              <a:t>призначенням</a:t>
            </a:r>
            <a:r>
              <a:rPr lang="ru-RU" sz="1800" b="1" dirty="0">
                <a:solidFill>
                  <a:schemeClr val="tx2"/>
                </a:solidFill>
                <a:effectLst/>
                <a:latin typeface="Arial Black" panose="020B0A04020102020204" pitchFamily="34" charset="0"/>
                <a:ea typeface="Calibri" panose="020F0502020204030204" pitchFamily="34" charset="0"/>
                <a:cs typeface="Times New Roman" panose="02020603050405020304" pitchFamily="18" charset="0"/>
              </a:rPr>
              <a:t> </a:t>
            </a:r>
            <a:r>
              <a:rPr lang="ru-RU" sz="1800" b="1" dirty="0" err="1">
                <a:solidFill>
                  <a:schemeClr val="tx2"/>
                </a:solidFill>
                <a:latin typeface="Arial Black" panose="020B0A04020102020204" pitchFamily="34" charset="0"/>
                <a:ea typeface="Calibri" panose="020F0502020204030204" pitchFamily="34" charset="0"/>
                <a:cs typeface="Times New Roman" panose="02020603050405020304" pitchFamily="18" charset="0"/>
              </a:rPr>
              <a:t>клавіатури</a:t>
            </a:r>
            <a:r>
              <a:rPr lang="ru-RU" sz="1800" b="1" dirty="0">
                <a:solidFill>
                  <a:schemeClr val="tx2"/>
                </a:solidFill>
                <a:latin typeface="Arial Black" panose="020B0A04020102020204" pitchFamily="34" charset="0"/>
                <a:ea typeface="Calibri" panose="020F0502020204030204" pitchFamily="34" charset="0"/>
                <a:cs typeface="Times New Roman" panose="02020603050405020304" pitchFamily="18" charset="0"/>
              </a:rPr>
              <a:t> </a:t>
            </a:r>
            <a:r>
              <a:rPr lang="ru-RU" sz="1800" b="1" dirty="0" err="1">
                <a:solidFill>
                  <a:schemeClr val="tx2"/>
                </a:solidFill>
                <a:latin typeface="Arial Black" panose="020B0A04020102020204" pitchFamily="34" charset="0"/>
                <a:ea typeface="Calibri" panose="020F0502020204030204" pitchFamily="34" charset="0"/>
                <a:cs typeface="Times New Roman" panose="02020603050405020304" pitchFamily="18" charset="0"/>
              </a:rPr>
              <a:t>бувають</a:t>
            </a:r>
            <a:r>
              <a:rPr lang="ru-RU" sz="1800" b="1" dirty="0">
                <a:solidFill>
                  <a:schemeClr val="tx2"/>
                </a:solidFill>
                <a:latin typeface="Arial Black" panose="020B0A04020102020204" pitchFamily="34" charset="0"/>
                <a:ea typeface="Calibri" panose="020F0502020204030204" pitchFamily="34" charset="0"/>
                <a:cs typeface="Times New Roman" panose="02020603050405020304" pitchFamily="18" charset="0"/>
              </a:rPr>
              <a:t>:</a:t>
            </a:r>
            <a:endParaRPr lang="ru-RU" sz="1800" b="1" dirty="0">
              <a:solidFill>
                <a:schemeClr val="tx2"/>
              </a:solidFill>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ru-RU" sz="1800" b="1" dirty="0" err="1">
                <a:solidFill>
                  <a:schemeClr val="tx2"/>
                </a:solidFill>
                <a:effectLst/>
                <a:latin typeface="Arial Black" panose="020B0A04020102020204" pitchFamily="34" charset="0"/>
                <a:ea typeface="Calibri" panose="020F0502020204030204" pitchFamily="34" charset="0"/>
                <a:cs typeface="Times New Roman" panose="02020603050405020304" pitchFamily="18" charset="0"/>
              </a:rPr>
              <a:t>стандартні</a:t>
            </a:r>
            <a:r>
              <a:rPr lang="ru-RU" sz="1800" b="1" dirty="0">
                <a:solidFill>
                  <a:schemeClr val="tx2"/>
                </a:solidFill>
                <a:effectLst/>
                <a:latin typeface="Arial Black" panose="020B0A04020102020204" pitchFamily="34" charset="0"/>
                <a:ea typeface="Calibri" panose="020F0502020204030204" pitchFamily="34" charset="0"/>
                <a:cs typeface="Times New Roman" panose="02020603050405020304" pitchFamily="18" charset="0"/>
              </a:rPr>
              <a:t> </a:t>
            </a:r>
          </a:p>
          <a:p>
            <a:pPr marL="342900" lvl="0" indent="-342900" algn="just">
              <a:lnSpc>
                <a:spcPct val="115000"/>
              </a:lnSpc>
              <a:buFont typeface="Wingdings" panose="05000000000000000000" pitchFamily="2" charset="2"/>
              <a:buChar char=""/>
            </a:pPr>
            <a:r>
              <a:rPr lang="ru-RU" sz="1800" b="1" dirty="0" err="1">
                <a:solidFill>
                  <a:schemeClr val="tx2"/>
                </a:solidFill>
                <a:effectLst/>
                <a:latin typeface="Arial Black" panose="020B0A04020102020204" pitchFamily="34" charset="0"/>
                <a:ea typeface="Calibri" panose="020F0502020204030204" pitchFamily="34" charset="0"/>
                <a:cs typeface="Times New Roman" panose="02020603050405020304" pitchFamily="18" charset="0"/>
              </a:rPr>
              <a:t>мультимедійні</a:t>
            </a:r>
            <a:r>
              <a:rPr lang="ru-RU" sz="1800" b="1" dirty="0">
                <a:solidFill>
                  <a:schemeClr val="tx2"/>
                </a:solidFill>
                <a:effectLst/>
                <a:latin typeface="Arial Black" panose="020B0A04020102020204" pitchFamily="34" charset="0"/>
                <a:ea typeface="Calibri" panose="020F0502020204030204" pitchFamily="34" charset="0"/>
                <a:cs typeface="Times New Roman" panose="02020603050405020304" pitchFamily="18" charset="0"/>
              </a:rPr>
              <a:t> </a:t>
            </a:r>
            <a:endParaRPr lang="ru-RU" sz="1800" b="1" dirty="0">
              <a:solidFill>
                <a:schemeClr val="tx2"/>
              </a:solidFill>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ru-RU" sz="1800" b="1" dirty="0" err="1">
                <a:solidFill>
                  <a:schemeClr val="tx2"/>
                </a:solidFill>
                <a:effectLst/>
                <a:latin typeface="Arial Black" panose="020B0A04020102020204" pitchFamily="34" charset="0"/>
                <a:ea typeface="Calibri" panose="020F0502020204030204" pitchFamily="34" charset="0"/>
                <a:cs typeface="Times New Roman" panose="02020603050405020304" pitchFamily="18" charset="0"/>
              </a:rPr>
              <a:t>Ігрові</a:t>
            </a:r>
            <a:endParaRPr lang="ru-RU" sz="1800" b="1" dirty="0">
              <a:solidFill>
                <a:schemeClr val="tx2"/>
              </a:solidFill>
              <a:effectLst/>
              <a:latin typeface="Arial Black" panose="020B0A04020102020204" pitchFamily="34" charset="0"/>
              <a:ea typeface="Calibri" panose="020F0502020204030204" pitchFamily="34" charset="0"/>
              <a:cs typeface="Times New Roman" panose="02020603050405020304" pitchFamily="18" charset="0"/>
            </a:endParaRPr>
          </a:p>
          <a:p>
            <a:pPr marL="457200" algn="just">
              <a:lnSpc>
                <a:spcPct val="115000"/>
              </a:lnSpc>
              <a:spcAft>
                <a:spcPts val="1125"/>
              </a:spcAft>
            </a:pPr>
            <a:r>
              <a:rPr lang="ru-RU" sz="1800" b="1" dirty="0">
                <a:solidFill>
                  <a:schemeClr val="tx2"/>
                </a:solidFill>
                <a:effectLst/>
                <a:latin typeface="Arial Black" panose="020B0A04020102020204" pitchFamily="34" charset="0"/>
                <a:ea typeface="Times New Roman" panose="02020603050405020304" pitchFamily="18" charset="0"/>
                <a:cs typeface="Times New Roman" panose="02020603050405020304" pitchFamily="18" charset="0"/>
              </a:rPr>
              <a:t>За принципом роботи </a:t>
            </a:r>
            <a:r>
              <a:rPr lang="ru-RU" sz="1800" b="1" dirty="0" err="1">
                <a:solidFill>
                  <a:schemeClr val="tx2"/>
                </a:solidFill>
                <a:effectLst/>
                <a:latin typeface="Arial Black" panose="020B0A04020102020204" pitchFamily="34" charset="0"/>
                <a:ea typeface="Times New Roman" panose="02020603050405020304" pitchFamily="18" charset="0"/>
                <a:cs typeface="Times New Roman" panose="02020603050405020304" pitchFamily="18" charset="0"/>
              </a:rPr>
              <a:t>клавіатури</a:t>
            </a:r>
            <a:r>
              <a:rPr lang="ru-RU" sz="1800" b="1" dirty="0">
                <a:solidFill>
                  <a:schemeClr val="tx2"/>
                </a:solidFill>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b="1" dirty="0" err="1">
                <a:solidFill>
                  <a:schemeClr val="tx2"/>
                </a:solidFill>
                <a:effectLst/>
                <a:latin typeface="Arial Black" panose="020B0A04020102020204" pitchFamily="34" charset="0"/>
                <a:ea typeface="Times New Roman" panose="02020603050405020304" pitchFamily="18" charset="0"/>
                <a:cs typeface="Times New Roman" panose="02020603050405020304" pitchFamily="18" charset="0"/>
              </a:rPr>
              <a:t>поділяють</a:t>
            </a:r>
            <a:r>
              <a:rPr lang="ru-RU" sz="1800" b="1" dirty="0">
                <a:solidFill>
                  <a:schemeClr val="tx2"/>
                </a:solidFill>
                <a:effectLst/>
                <a:latin typeface="Arial Black" panose="020B0A04020102020204" pitchFamily="34" charset="0"/>
                <a:ea typeface="Times New Roman" panose="02020603050405020304" pitchFamily="18" charset="0"/>
                <a:cs typeface="Times New Roman" panose="02020603050405020304" pitchFamily="18" charset="0"/>
              </a:rPr>
              <a:t> на </a:t>
            </a:r>
            <a:r>
              <a:rPr lang="ru-RU" sz="1800" b="1" dirty="0" err="1">
                <a:solidFill>
                  <a:schemeClr val="tx2"/>
                </a:solidFill>
                <a:effectLst/>
                <a:latin typeface="Arial Black" panose="020B0A04020102020204" pitchFamily="34" charset="0"/>
                <a:ea typeface="Times New Roman" panose="02020603050405020304" pitchFamily="18" charset="0"/>
                <a:cs typeface="Times New Roman" panose="02020603050405020304" pitchFamily="18" charset="0"/>
              </a:rPr>
              <a:t>такі</a:t>
            </a:r>
            <a:r>
              <a:rPr lang="ru-RU" sz="1800" b="1" dirty="0">
                <a:solidFill>
                  <a:schemeClr val="tx2"/>
                </a:solidFill>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b="1" dirty="0" err="1">
                <a:solidFill>
                  <a:schemeClr val="tx2"/>
                </a:solidFill>
                <a:effectLst/>
                <a:latin typeface="Arial Black" panose="020B0A04020102020204" pitchFamily="34" charset="0"/>
                <a:ea typeface="Times New Roman" panose="02020603050405020304" pitchFamily="18" charset="0"/>
                <a:cs typeface="Times New Roman" panose="02020603050405020304" pitchFamily="18" charset="0"/>
              </a:rPr>
              <a:t>основні</a:t>
            </a:r>
            <a:r>
              <a:rPr lang="ru-RU" sz="1800" b="1" dirty="0">
                <a:solidFill>
                  <a:schemeClr val="tx2"/>
                </a:solidFill>
                <a:effectLst/>
                <a:latin typeface="Arial Black" panose="020B0A04020102020204" pitchFamily="34" charset="0"/>
                <a:ea typeface="Times New Roman" panose="02020603050405020304" pitchFamily="18" charset="0"/>
                <a:cs typeface="Times New Roman" panose="02020603050405020304" pitchFamily="18" charset="0"/>
              </a:rPr>
              <a:t> типи:</a:t>
            </a:r>
            <a:endParaRPr lang="ru-RU" sz="1800" b="1" dirty="0">
              <a:solidFill>
                <a:schemeClr val="tx2"/>
              </a:solidFill>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125"/>
              </a:spcAft>
              <a:buFont typeface="Wingdings" panose="05000000000000000000" pitchFamily="2" charset="2"/>
              <a:buChar char=""/>
            </a:pPr>
            <a:r>
              <a:rPr lang="ru-RU" sz="1800" b="1" dirty="0" err="1">
                <a:solidFill>
                  <a:schemeClr val="tx2"/>
                </a:solidFill>
                <a:effectLst/>
                <a:latin typeface="Arial Black" panose="020B0A04020102020204" pitchFamily="34" charset="0"/>
                <a:ea typeface="Times New Roman" panose="02020603050405020304" pitchFamily="18" charset="0"/>
                <a:cs typeface="Times New Roman" panose="02020603050405020304" pitchFamily="18" charset="0"/>
              </a:rPr>
              <a:t>механічна</a:t>
            </a:r>
            <a:endParaRPr lang="ru-RU" sz="1800" b="1" dirty="0">
              <a:solidFill>
                <a:schemeClr val="tx2"/>
              </a:solidFill>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125"/>
              </a:spcAft>
              <a:buFont typeface="Wingdings" panose="05000000000000000000" pitchFamily="2" charset="2"/>
              <a:buChar char=""/>
            </a:pPr>
            <a:r>
              <a:rPr lang="ru-RU" sz="1800" b="1" dirty="0" err="1">
                <a:solidFill>
                  <a:schemeClr val="tx2"/>
                </a:solidFill>
                <a:effectLst/>
                <a:latin typeface="Arial Black" panose="020B0A04020102020204" pitchFamily="34" charset="0"/>
                <a:ea typeface="Times New Roman" panose="02020603050405020304" pitchFamily="18" charset="0"/>
                <a:cs typeface="Times New Roman" panose="02020603050405020304" pitchFamily="18" charset="0"/>
              </a:rPr>
              <a:t>ємнісна</a:t>
            </a:r>
            <a:endParaRPr lang="ru-RU" sz="1800" b="1" dirty="0">
              <a:solidFill>
                <a:schemeClr val="tx2"/>
              </a:solidFill>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125"/>
              </a:spcAft>
              <a:buFont typeface="Wingdings" panose="05000000000000000000" pitchFamily="2" charset="2"/>
              <a:buChar char=""/>
            </a:pPr>
            <a:r>
              <a:rPr lang="ru-RU" sz="1800" b="1" dirty="0" err="1">
                <a:solidFill>
                  <a:schemeClr val="tx2"/>
                </a:solidFill>
                <a:effectLst/>
                <a:latin typeface="Arial Black" panose="020B0A04020102020204" pitchFamily="34" charset="0"/>
                <a:ea typeface="Times New Roman" panose="02020603050405020304" pitchFamily="18" charset="0"/>
                <a:cs typeface="Times New Roman" panose="02020603050405020304" pitchFamily="18" charset="0"/>
              </a:rPr>
              <a:t>клавіатура</a:t>
            </a:r>
            <a:r>
              <a:rPr lang="ru-RU" sz="1800" b="1" dirty="0">
                <a:solidFill>
                  <a:schemeClr val="tx2"/>
                </a:solidFill>
                <a:effectLst/>
                <a:latin typeface="Arial Black" panose="020B0A04020102020204" pitchFamily="34" charset="0"/>
                <a:ea typeface="Times New Roman" panose="02020603050405020304" pitchFamily="18" charset="0"/>
                <a:cs typeface="Times New Roman" panose="02020603050405020304" pitchFamily="18" charset="0"/>
              </a:rPr>
              <a:t> з </a:t>
            </a:r>
            <a:r>
              <a:rPr lang="ru-RU" sz="1800" b="1" dirty="0" err="1">
                <a:solidFill>
                  <a:schemeClr val="tx2"/>
                </a:solidFill>
                <a:effectLst/>
                <a:latin typeface="Arial Black" panose="020B0A04020102020204" pitchFamily="34" charset="0"/>
                <a:ea typeface="Times New Roman" panose="02020603050405020304" pitchFamily="18" charset="0"/>
                <a:cs typeface="Times New Roman" panose="02020603050405020304" pitchFamily="18" charset="0"/>
              </a:rPr>
              <a:t>гумовими</a:t>
            </a:r>
            <a:r>
              <a:rPr lang="ru-RU" sz="1800" b="1" dirty="0">
                <a:solidFill>
                  <a:schemeClr val="tx2"/>
                </a:solidFill>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b="1" dirty="0" err="1">
                <a:solidFill>
                  <a:schemeClr val="tx2"/>
                </a:solidFill>
                <a:effectLst/>
                <a:latin typeface="Arial Black" panose="020B0A04020102020204" pitchFamily="34" charset="0"/>
                <a:ea typeface="Times New Roman" panose="02020603050405020304" pitchFamily="18" charset="0"/>
                <a:cs typeface="Times New Roman" panose="02020603050405020304" pitchFamily="18" charset="0"/>
              </a:rPr>
              <a:t>ковпачками</a:t>
            </a:r>
            <a:r>
              <a:rPr lang="ru-RU" sz="1800" b="1" dirty="0">
                <a:solidFill>
                  <a:schemeClr val="tx2"/>
                </a:solidFill>
                <a:effectLst/>
                <a:latin typeface="Arial Black" panose="020B0A04020102020204" pitchFamily="34" charset="0"/>
                <a:ea typeface="Times New Roman" panose="02020603050405020304" pitchFamily="18" charset="0"/>
                <a:cs typeface="Times New Roman" panose="02020603050405020304" pitchFamily="18" charset="0"/>
              </a:rPr>
              <a:t>. </a:t>
            </a:r>
            <a:endParaRPr lang="ru-RU" sz="1800" b="1" dirty="0">
              <a:solidFill>
                <a:schemeClr val="tx2"/>
              </a:solidFill>
              <a:latin typeface="Arial Black" panose="020B0A04020102020204" pitchFamily="34" charset="0"/>
              <a:cs typeface="Times New Roman" panose="02020603050405020304" pitchFamily="18" charset="0"/>
            </a:endParaRPr>
          </a:p>
        </p:txBody>
      </p:sp>
      <p:pic>
        <p:nvPicPr>
          <p:cNvPr id="6" name="Объект 5">
            <a:extLst>
              <a:ext uri="{FF2B5EF4-FFF2-40B4-BE49-F238E27FC236}">
                <a16:creationId xmlns:a16="http://schemas.microsoft.com/office/drawing/2014/main" id="{BE684882-CCD2-C43E-C734-31F439E2AF7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344" y="2769704"/>
            <a:ext cx="5889133" cy="2888974"/>
          </a:xfrm>
        </p:spPr>
      </p:pic>
    </p:spTree>
    <p:extLst>
      <p:ext uri="{BB962C8B-B14F-4D97-AF65-F5344CB8AC3E}">
        <p14:creationId xmlns:p14="http://schemas.microsoft.com/office/powerpoint/2010/main" val="28804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algn="just">
              <a:lnSpc>
                <a:spcPct val="115000"/>
              </a:lnSpc>
              <a:spcAft>
                <a:spcPts val="1125"/>
              </a:spcAft>
            </a:pPr>
            <a:br>
              <a:rPr lang="ru-RU" sz="2400" dirty="0">
                <a:effectLst/>
                <a:latin typeface="Arial Black" panose="020B0A04020102020204" pitchFamily="34" charset="0"/>
                <a:ea typeface="Times New Roman" panose="02020603050405020304" pitchFamily="18" charset="0"/>
                <a:cs typeface="Times New Roman" panose="02020603050405020304" pitchFamily="18" charset="0"/>
              </a:rPr>
            </a:br>
            <a:r>
              <a:rPr lang="ru-RU" sz="2400" dirty="0" err="1">
                <a:effectLst/>
                <a:latin typeface="Arial Black" panose="020B0A04020102020204" pitchFamily="34" charset="0"/>
                <a:ea typeface="Times New Roman" panose="02020603050405020304" pitchFamily="18" charset="0"/>
                <a:cs typeface="Times New Roman" panose="02020603050405020304" pitchFamily="18" charset="0"/>
              </a:rPr>
              <a:t>Клавіші</a:t>
            </a:r>
            <a:r>
              <a:rPr lang="ru-RU" sz="24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400" dirty="0" err="1">
                <a:effectLst/>
                <a:latin typeface="Arial Black" panose="020B0A04020102020204" pitchFamily="34" charset="0"/>
                <a:ea typeface="Times New Roman" panose="02020603050405020304" pitchFamily="18" charset="0"/>
                <a:cs typeface="Times New Roman" panose="02020603050405020304" pitchFamily="18" charset="0"/>
              </a:rPr>
              <a:t>клавіатури</a:t>
            </a:r>
            <a:r>
              <a:rPr lang="ru-RU" sz="24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400" dirty="0" err="1">
                <a:effectLst/>
                <a:latin typeface="Arial Black" panose="020B0A04020102020204" pitchFamily="34" charset="0"/>
                <a:ea typeface="Times New Roman" panose="02020603050405020304" pitchFamily="18" charset="0"/>
                <a:cs typeface="Times New Roman" panose="02020603050405020304" pitchFamily="18" charset="0"/>
              </a:rPr>
              <a:t>можна</a:t>
            </a:r>
            <a:r>
              <a:rPr lang="ru-RU" sz="24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400" dirty="0" err="1">
                <a:effectLst/>
                <a:latin typeface="Arial Black" panose="020B0A04020102020204" pitchFamily="34" charset="0"/>
                <a:ea typeface="Times New Roman" panose="02020603050405020304" pitchFamily="18" charset="0"/>
                <a:cs typeface="Times New Roman" panose="02020603050405020304" pitchFamily="18" charset="0"/>
              </a:rPr>
              <a:t>розподілити</a:t>
            </a:r>
            <a:r>
              <a:rPr lang="ru-RU" sz="2400" dirty="0">
                <a:effectLst/>
                <a:latin typeface="Arial Black" panose="020B0A04020102020204" pitchFamily="34" charset="0"/>
                <a:ea typeface="Times New Roman" panose="02020603050405020304" pitchFamily="18" charset="0"/>
                <a:cs typeface="Times New Roman" panose="02020603050405020304" pitchFamily="18" charset="0"/>
              </a:rPr>
              <a:t> на 5 </a:t>
            </a:r>
            <a:r>
              <a:rPr lang="ru-RU" sz="2400" dirty="0" err="1">
                <a:effectLst/>
                <a:latin typeface="Arial Black" panose="020B0A04020102020204" pitchFamily="34" charset="0"/>
                <a:ea typeface="Times New Roman" panose="02020603050405020304" pitchFamily="18" charset="0"/>
                <a:cs typeface="Times New Roman" panose="02020603050405020304" pitchFamily="18" charset="0"/>
              </a:rPr>
              <a:t>груп</a:t>
            </a:r>
            <a:r>
              <a:rPr lang="ru-RU" sz="2400" dirty="0">
                <a:effectLst/>
                <a:latin typeface="Arial Black" panose="020B0A04020102020204" pitchFamily="34" charset="0"/>
                <a:ea typeface="Times New Roman" panose="02020603050405020304" pitchFamily="18" charset="0"/>
                <a:cs typeface="Times New Roman" panose="02020603050405020304" pitchFamily="18" charset="0"/>
              </a:rPr>
              <a:t>:</a:t>
            </a:r>
            <a:br>
              <a:rPr lang="ru-RU" sz="2400" dirty="0">
                <a:effectLst/>
                <a:latin typeface="Arial Black" panose="020B0A0402010202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Текст 2"/>
          <p:cNvSpPr>
            <a:spLocks noGrp="1"/>
          </p:cNvSpPr>
          <p:nvPr>
            <p:ph type="body" idx="1"/>
          </p:nvPr>
        </p:nvSpPr>
        <p:spPr>
          <a:xfrm>
            <a:off x="1280160" y="1828456"/>
            <a:ext cx="4489704" cy="93109"/>
          </a:xfrm>
        </p:spPr>
        <p:txBody>
          <a:bodyPr rtlCol="0">
            <a:normAutofit fontScale="25000" lnSpcReduction="20000"/>
          </a:bodyPr>
          <a:lstStyle/>
          <a:p>
            <a:pPr rtl="0"/>
            <a:endParaRPr lang="ru-RU" dirty="0"/>
          </a:p>
        </p:txBody>
      </p:sp>
      <p:sp>
        <p:nvSpPr>
          <p:cNvPr id="4" name="Объект 3"/>
          <p:cNvSpPr>
            <a:spLocks noGrp="1"/>
          </p:cNvSpPr>
          <p:nvPr>
            <p:ph sz="half" idx="2"/>
          </p:nvPr>
        </p:nvSpPr>
        <p:spPr>
          <a:xfrm>
            <a:off x="728870" y="2199862"/>
            <a:ext cx="5040994" cy="3977102"/>
          </a:xfrm>
        </p:spPr>
        <p:txBody>
          <a:bodyPr rtlCol="0">
            <a:normAutofit/>
          </a:bodyPr>
          <a:lstStyle/>
          <a:p>
            <a:pPr marL="342900" lvl="0" indent="-342900" algn="just">
              <a:lnSpc>
                <a:spcPct val="115000"/>
              </a:lnSpc>
              <a:spcAft>
                <a:spcPts val="800"/>
              </a:spcAft>
              <a:tabLst>
                <a:tab pos="457200" algn="l"/>
              </a:tabLst>
            </a:pP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Алфавітно-цифрові</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клавіші</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a:t>
            </a:r>
            <a:endParaRPr lang="ru-RU" sz="20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tabLst>
                <a:tab pos="457200" algn="l"/>
              </a:tabLst>
            </a:pP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Функціональні</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клавіші</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a:t>
            </a:r>
            <a:endParaRPr lang="ru-RU" sz="20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tabLst>
                <a:tab pos="457200" algn="l"/>
              </a:tabLst>
            </a:pP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Керуючі</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клавіші</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a:t>
            </a:r>
            <a:endParaRPr lang="ru-RU" sz="20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tabLst>
                <a:tab pos="457200" algn="l"/>
              </a:tabLst>
            </a:pP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Клавіші</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керування</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 курсором і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редагування</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a:t>
            </a:r>
            <a:endParaRPr lang="ru-RU" sz="20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tabLst>
                <a:tab pos="457200" algn="l"/>
              </a:tabLst>
            </a:pP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Цифрова</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клавіатура</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a:t>
            </a:r>
            <a:endParaRPr lang="ru-RU" sz="2000" dirty="0">
              <a:effectLst/>
              <a:latin typeface="Arial Black" panose="020B0A04020102020204" pitchFamily="34" charset="0"/>
              <a:ea typeface="Calibri" panose="020F0502020204030204" pitchFamily="34" charset="0"/>
              <a:cs typeface="Times New Roman" panose="02020603050405020304" pitchFamily="18" charset="0"/>
            </a:endParaRPr>
          </a:p>
          <a:p>
            <a:pPr rtl="0"/>
            <a:endParaRPr lang="ru-RU" dirty="0"/>
          </a:p>
        </p:txBody>
      </p:sp>
      <p:sp>
        <p:nvSpPr>
          <p:cNvPr id="5" name="Текст 4"/>
          <p:cNvSpPr>
            <a:spLocks noGrp="1"/>
          </p:cNvSpPr>
          <p:nvPr>
            <p:ph type="body" sz="quarter" idx="3"/>
          </p:nvPr>
        </p:nvSpPr>
        <p:spPr>
          <a:xfrm>
            <a:off x="6419088" y="1828456"/>
            <a:ext cx="4489704" cy="212379"/>
          </a:xfrm>
        </p:spPr>
        <p:txBody>
          <a:bodyPr rtlCol="0">
            <a:normAutofit fontScale="32500" lnSpcReduction="20000"/>
          </a:bodyPr>
          <a:lstStyle/>
          <a:p>
            <a:pPr rtl="0"/>
            <a:endParaRPr lang="ru-RU" dirty="0"/>
          </a:p>
        </p:txBody>
      </p:sp>
      <p:pic>
        <p:nvPicPr>
          <p:cNvPr id="8" name="Объект 7">
            <a:extLst>
              <a:ext uri="{FF2B5EF4-FFF2-40B4-BE49-F238E27FC236}">
                <a16:creationId xmlns:a16="http://schemas.microsoft.com/office/drawing/2014/main" id="{B2D0EB3F-7325-457C-89E2-78D70776044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89983" y="2504661"/>
            <a:ext cx="5844208" cy="3055711"/>
          </a:xfrm>
        </p:spPr>
      </p:pic>
    </p:spTree>
    <p:extLst>
      <p:ext uri="{BB962C8B-B14F-4D97-AF65-F5344CB8AC3E}">
        <p14:creationId xmlns:p14="http://schemas.microsoft.com/office/powerpoint/2010/main" val="8883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6D2035-DDB0-2FB6-C2A3-603BDBEBCAEC}"/>
              </a:ext>
            </a:extLst>
          </p:cNvPr>
          <p:cNvSpPr>
            <a:spLocks noGrp="1"/>
          </p:cNvSpPr>
          <p:nvPr>
            <p:ph type="title"/>
          </p:nvPr>
        </p:nvSpPr>
        <p:spPr/>
        <p:txBody>
          <a:bodyPr/>
          <a:lstStyle/>
          <a:p>
            <a:pPr algn="ctr"/>
            <a:r>
              <a:rPr lang="uk-UA" sz="2400" b="1" dirty="0">
                <a:effectLst/>
                <a:latin typeface="Arial Black" panose="020B0A04020102020204" pitchFamily="34" charset="0"/>
                <a:ea typeface="Times New Roman" panose="02020603050405020304" pitchFamily="18" charset="0"/>
                <a:cs typeface="Times New Roman" panose="02020603050405020304" pitchFamily="18" charset="0"/>
              </a:rPr>
              <a:t>Маніпулятори </a:t>
            </a:r>
            <a:r>
              <a:rPr lang="ru-RU" sz="2400" b="1" dirty="0" err="1">
                <a:effectLst/>
                <a:latin typeface="Arial Black" panose="020B0A04020102020204" pitchFamily="34" charset="0"/>
                <a:ea typeface="Calibri" panose="020F0502020204030204" pitchFamily="34" charset="0"/>
                <a:cs typeface="Times New Roman" panose="02020603050405020304" pitchFamily="18" charset="0"/>
              </a:rPr>
              <a:t>Пристрої</a:t>
            </a:r>
            <a:r>
              <a:rPr lang="ru-RU" sz="2400" b="1" dirty="0">
                <a:effectLst/>
                <a:latin typeface="Arial Black" panose="020B0A04020102020204" pitchFamily="34" charset="0"/>
                <a:ea typeface="Calibri" panose="020F0502020204030204" pitchFamily="34" charset="0"/>
                <a:cs typeface="Times New Roman" panose="02020603050405020304" pitchFamily="18" charset="0"/>
              </a:rPr>
              <a:t> для </a:t>
            </a:r>
            <a:r>
              <a:rPr lang="ru-RU" sz="2400" b="1" dirty="0" err="1">
                <a:effectLst/>
                <a:latin typeface="Arial Black" panose="020B0A04020102020204" pitchFamily="34" charset="0"/>
                <a:ea typeface="Calibri" panose="020F0502020204030204" pitchFamily="34" charset="0"/>
                <a:cs typeface="Times New Roman" panose="02020603050405020304" pitchFamily="18" charset="0"/>
              </a:rPr>
              <a:t>забезпечення</a:t>
            </a:r>
            <a:r>
              <a:rPr lang="ru-RU" sz="2400" b="1" dirty="0">
                <a:effectLst/>
                <a:latin typeface="Arial Black" panose="020B0A04020102020204" pitchFamily="34" charset="0"/>
                <a:ea typeface="Calibri" panose="020F0502020204030204" pitchFamily="34" charset="0"/>
                <a:cs typeface="Times New Roman" panose="02020603050405020304" pitchFamily="18" charset="0"/>
              </a:rPr>
              <a:t> </a:t>
            </a:r>
            <a:r>
              <a:rPr lang="ru-RU" sz="2400" b="1" dirty="0" err="1">
                <a:effectLst/>
                <a:latin typeface="Arial Black" panose="020B0A04020102020204" pitchFamily="34" charset="0"/>
                <a:ea typeface="Calibri" panose="020F0502020204030204" pitchFamily="34" charset="0"/>
                <a:cs typeface="Times New Roman" panose="02020603050405020304" pitchFamily="18" charset="0"/>
              </a:rPr>
              <a:t>керування</a:t>
            </a:r>
            <a:r>
              <a:rPr lang="ru-RU" sz="2400" b="1" dirty="0">
                <a:effectLst/>
                <a:latin typeface="Arial Black" panose="020B0A04020102020204" pitchFamily="34" charset="0"/>
                <a:ea typeface="Calibri" panose="020F0502020204030204" pitchFamily="34" charset="0"/>
                <a:cs typeface="Times New Roman" panose="02020603050405020304" pitchFamily="18" charset="0"/>
              </a:rPr>
              <a:t> </a:t>
            </a:r>
            <a:r>
              <a:rPr lang="ru-RU" sz="2400" b="1" dirty="0" err="1">
                <a:effectLst/>
                <a:latin typeface="Arial Black" panose="020B0A04020102020204" pitchFamily="34" charset="0"/>
                <a:ea typeface="Calibri" panose="020F0502020204030204" pitchFamily="34" charset="0"/>
                <a:cs typeface="Times New Roman" panose="02020603050405020304" pitchFamily="18" charset="0"/>
              </a:rPr>
              <a:t>роботою</a:t>
            </a:r>
            <a:r>
              <a:rPr lang="ru-RU" sz="2400" b="1" dirty="0">
                <a:effectLst/>
                <a:latin typeface="Arial Black" panose="020B0A04020102020204" pitchFamily="34" charset="0"/>
                <a:ea typeface="Calibri" panose="020F0502020204030204" pitchFamily="34" charset="0"/>
                <a:cs typeface="Times New Roman" panose="02020603050405020304" pitchFamily="18" charset="0"/>
              </a:rPr>
              <a:t> </a:t>
            </a:r>
            <a:r>
              <a:rPr lang="ru-RU" sz="2400" b="1" dirty="0" err="1">
                <a:effectLst/>
                <a:latin typeface="Arial Black" panose="020B0A04020102020204" pitchFamily="34" charset="0"/>
                <a:ea typeface="Calibri" panose="020F0502020204030204" pitchFamily="34" charset="0"/>
                <a:cs typeface="Times New Roman" panose="02020603050405020304" pitchFamily="18" charset="0"/>
              </a:rPr>
              <a:t>програм</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55E624C2-DE91-0871-46E9-D61BCD3F7A13}"/>
              </a:ext>
            </a:extLst>
          </p:cNvPr>
          <p:cNvSpPr>
            <a:spLocks noGrp="1"/>
          </p:cNvSpPr>
          <p:nvPr>
            <p:ph sz="half" idx="1"/>
          </p:nvPr>
        </p:nvSpPr>
        <p:spPr>
          <a:xfrm>
            <a:off x="304800" y="2194560"/>
            <a:ext cx="5465064" cy="3986784"/>
          </a:xfrm>
        </p:spPr>
        <p:txBody>
          <a:bodyPr>
            <a:normAutofit fontScale="92500" lnSpcReduction="20000"/>
          </a:bodyPr>
          <a:lstStyle/>
          <a:p>
            <a:pPr algn="just">
              <a:lnSpc>
                <a:spcPct val="115000"/>
              </a:lnSpc>
              <a:spcAft>
                <a:spcPts val="800"/>
              </a:spcAft>
            </a:pP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Маніпулятор</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b="1" dirty="0" err="1">
                <a:effectLst/>
                <a:latin typeface="Arial Black" panose="020B0A04020102020204" pitchFamily="34" charset="0"/>
                <a:ea typeface="Calibri" panose="020F0502020204030204" pitchFamily="34" charset="0"/>
                <a:cs typeface="Times New Roman" panose="02020603050405020304" pitchFamily="18" charset="0"/>
              </a:rPr>
              <a:t>миша</a:t>
            </a:r>
            <a:r>
              <a:rPr lang="ru-RU" sz="1800" b="1"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використовують</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для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забезпечення</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передавання</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команд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від</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користувача</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комп’ютерним</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програмам</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p>
          <a:p>
            <a:pPr algn="just">
              <a:lnSpc>
                <a:spcPct val="115000"/>
              </a:lnSpc>
              <a:spcAft>
                <a:spcPts val="800"/>
              </a:spcAft>
            </a:pPr>
            <a:r>
              <a:rPr lang="uk-UA" sz="1800" dirty="0">
                <a:effectLst/>
                <a:latin typeface="Arial Black" panose="020B0A04020102020204" pitchFamily="34" charset="0"/>
                <a:ea typeface="Times New Roman" panose="02020603050405020304" pitchFamily="18" charset="0"/>
                <a:cs typeface="Times New Roman" panose="02020603050405020304" pitchFamily="18" charset="0"/>
              </a:rPr>
              <a:t>Основними є ліва і права кнопки. </a:t>
            </a:r>
            <a:r>
              <a:rPr lang="uk-UA" sz="1800" dirty="0">
                <a:effectLst/>
                <a:latin typeface="Arial Black" panose="020B0A04020102020204" pitchFamily="34" charset="0"/>
                <a:ea typeface="Calibri" panose="020F0502020204030204" pitchFamily="34" charset="0"/>
                <a:cs typeface="Times New Roman" panose="02020603050405020304" pitchFamily="18" charset="0"/>
              </a:rPr>
              <a:t>Залежно від передбачених розробниками програм особливостей опрацювання натиснення тієї чи іншої кнопки миші, прокрутки її коліщатка може виконуватися певна команда меню, обиратися об’єкт, збільшуватись або зменшуватись масштаб відображення, відкриватися контекстне меню, вставлятися об’єкт тощо.</a:t>
            </a:r>
            <a:endParaRPr lang="ru-RU" sz="1800" dirty="0">
              <a:effectLst/>
              <a:latin typeface="Arial Black" panose="020B0A04020102020204" pitchFamily="34" charset="0"/>
              <a:ea typeface="Calibri" panose="020F0502020204030204" pitchFamily="34" charset="0"/>
              <a:cs typeface="Times New Roman" panose="02020603050405020304" pitchFamily="18" charset="0"/>
            </a:endParaRPr>
          </a:p>
          <a:p>
            <a:endParaRPr lang="ru-RU" dirty="0"/>
          </a:p>
        </p:txBody>
      </p:sp>
      <p:pic>
        <p:nvPicPr>
          <p:cNvPr id="6" name="Объект 5">
            <a:extLst>
              <a:ext uri="{FF2B5EF4-FFF2-40B4-BE49-F238E27FC236}">
                <a16:creationId xmlns:a16="http://schemas.microsoft.com/office/drawing/2014/main" id="{7ACF3A6E-75B5-D32D-3401-FA7A410DB5B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8926" y="2194560"/>
            <a:ext cx="5465064" cy="3750365"/>
          </a:xfrm>
        </p:spPr>
      </p:pic>
    </p:spTree>
    <p:extLst>
      <p:ext uri="{BB962C8B-B14F-4D97-AF65-F5344CB8AC3E}">
        <p14:creationId xmlns:p14="http://schemas.microsoft.com/office/powerpoint/2010/main" val="246863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229631-B12D-B0F7-154B-9921D522AB63}"/>
              </a:ext>
            </a:extLst>
          </p:cNvPr>
          <p:cNvSpPr>
            <a:spLocks noGrp="1"/>
          </p:cNvSpPr>
          <p:nvPr>
            <p:ph type="title"/>
          </p:nvPr>
        </p:nvSpPr>
        <p:spPr/>
        <p:txBody>
          <a:bodyPr/>
          <a:lstStyle/>
          <a:p>
            <a:pPr algn="ctr"/>
            <a:r>
              <a:rPr lang="ru-RU" sz="2400" dirty="0" err="1">
                <a:effectLst/>
                <a:latin typeface="Arial Black" panose="020B0A04020102020204" pitchFamily="34" charset="0"/>
                <a:ea typeface="Calibri" panose="020F0502020204030204" pitchFamily="34" charset="0"/>
                <a:cs typeface="Times New Roman" panose="02020603050405020304" pitchFamily="18" charset="0"/>
              </a:rPr>
              <a:t>Маніпулятори</a:t>
            </a:r>
            <a:r>
              <a:rPr lang="ru-RU" sz="2400" dirty="0">
                <a:effectLst/>
                <a:latin typeface="Arial Black" panose="020B0A04020102020204" pitchFamily="34" charset="0"/>
                <a:ea typeface="Calibri" panose="020F0502020204030204" pitchFamily="34" charset="0"/>
                <a:cs typeface="Times New Roman" panose="02020603050405020304" pitchFamily="18" charset="0"/>
              </a:rPr>
              <a:t> </a:t>
            </a:r>
            <a:r>
              <a:rPr lang="ru-RU" sz="2400" dirty="0" err="1">
                <a:effectLst/>
                <a:latin typeface="Arial Black" panose="020B0A04020102020204" pitchFamily="34" charset="0"/>
                <a:ea typeface="Calibri" panose="020F0502020204030204" pitchFamily="34" charset="0"/>
                <a:cs typeface="Times New Roman" panose="02020603050405020304" pitchFamily="18" charset="0"/>
              </a:rPr>
              <a:t>миша</a:t>
            </a:r>
            <a:r>
              <a:rPr lang="ru-RU" sz="2400" dirty="0">
                <a:effectLst/>
                <a:latin typeface="Arial Black" panose="020B0A04020102020204" pitchFamily="34" charset="0"/>
                <a:ea typeface="Calibri" panose="020F0502020204030204" pitchFamily="34" charset="0"/>
                <a:cs typeface="Times New Roman" panose="02020603050405020304" pitchFamily="18" charset="0"/>
              </a:rPr>
              <a:t> </a:t>
            </a:r>
            <a:r>
              <a:rPr lang="ru-RU" sz="2400" dirty="0" err="1">
                <a:effectLst/>
                <a:latin typeface="Arial Black" panose="020B0A04020102020204" pitchFamily="34" charset="0"/>
                <a:ea typeface="Calibri" panose="020F0502020204030204" pitchFamily="34" charset="0"/>
                <a:cs typeface="Times New Roman" panose="02020603050405020304" pitchFamily="18" charset="0"/>
              </a:rPr>
              <a:t>поділяються</a:t>
            </a:r>
            <a:r>
              <a:rPr lang="ru-RU" sz="2400" dirty="0">
                <a:effectLst/>
                <a:latin typeface="Arial Black" panose="020B0A04020102020204" pitchFamily="34" charset="0"/>
                <a:ea typeface="Calibri" panose="020F0502020204030204" pitchFamily="34" charset="0"/>
                <a:cs typeface="Times New Roman" panose="02020603050405020304" pitchFamily="18" charset="0"/>
              </a:rPr>
              <a:t> </a:t>
            </a:r>
            <a:r>
              <a:rPr lang="ru-RU" sz="2400" dirty="0" err="1">
                <a:effectLst/>
                <a:latin typeface="Arial Black" panose="020B0A04020102020204" pitchFamily="34" charset="0"/>
                <a:ea typeface="Calibri" panose="020F0502020204030204" pitchFamily="34" charset="0"/>
                <a:cs typeface="Times New Roman" panose="02020603050405020304" pitchFamily="18" charset="0"/>
              </a:rPr>
              <a:t>залежно</a:t>
            </a:r>
            <a:r>
              <a:rPr lang="ru-RU" sz="2400" dirty="0">
                <a:effectLst/>
                <a:latin typeface="Arial Black" panose="020B0A04020102020204" pitchFamily="34" charset="0"/>
                <a:ea typeface="Calibri" panose="020F0502020204030204" pitchFamily="34" charset="0"/>
                <a:cs typeface="Times New Roman" panose="02020603050405020304" pitchFamily="18" charset="0"/>
              </a:rPr>
              <a:t> </a:t>
            </a:r>
            <a:r>
              <a:rPr lang="ru-RU" sz="2400" dirty="0" err="1">
                <a:effectLst/>
                <a:latin typeface="Arial Black" panose="020B0A04020102020204" pitchFamily="34" charset="0"/>
                <a:ea typeface="Calibri" panose="020F0502020204030204" pitchFamily="34" charset="0"/>
                <a:cs typeface="Times New Roman" panose="02020603050405020304" pitchFamily="18" charset="0"/>
              </a:rPr>
              <a:t>від</a:t>
            </a:r>
            <a:r>
              <a:rPr lang="ru-RU" sz="2400" dirty="0">
                <a:effectLst/>
                <a:latin typeface="Arial Black" panose="020B0A04020102020204" pitchFamily="34" charset="0"/>
                <a:ea typeface="Calibri" panose="020F0502020204030204" pitchFamily="34" charset="0"/>
                <a:cs typeface="Times New Roman" panose="02020603050405020304" pitchFamily="18" charset="0"/>
              </a:rPr>
              <a:t> </a:t>
            </a:r>
            <a:r>
              <a:rPr lang="ru-RU" sz="2400" dirty="0" err="1">
                <a:effectLst/>
                <a:latin typeface="Arial Black" panose="020B0A04020102020204" pitchFamily="34" charset="0"/>
                <a:ea typeface="Calibri" panose="020F0502020204030204" pitchFamily="34" charset="0"/>
                <a:cs typeface="Times New Roman" panose="02020603050405020304" pitchFamily="18" charset="0"/>
              </a:rPr>
              <a:t>значень</a:t>
            </a:r>
            <a:r>
              <a:rPr lang="ru-RU" sz="2400" dirty="0">
                <a:effectLst/>
                <a:latin typeface="Arial Black" panose="020B0A04020102020204" pitchFamily="34" charset="0"/>
                <a:ea typeface="Calibri" panose="020F0502020204030204" pitchFamily="34" charset="0"/>
                <a:cs typeface="Times New Roman" panose="02020603050405020304" pitchFamily="18" charset="0"/>
              </a:rPr>
              <a:t> таких </a:t>
            </a:r>
            <a:r>
              <a:rPr lang="ru-RU" sz="2400" dirty="0" err="1">
                <a:effectLst/>
                <a:latin typeface="Arial Black" panose="020B0A04020102020204" pitchFamily="34" charset="0"/>
                <a:ea typeface="Calibri" panose="020F0502020204030204" pitchFamily="34" charset="0"/>
                <a:cs typeface="Times New Roman" panose="02020603050405020304" pitchFamily="18" charset="0"/>
              </a:rPr>
              <a:t>властивостей</a:t>
            </a:r>
            <a:r>
              <a:rPr lang="ru-RU" sz="2400" dirty="0">
                <a:effectLst/>
                <a:latin typeface="Arial Black" panose="020B0A04020102020204" pitchFamily="34" charset="0"/>
                <a:ea typeface="Calibri" panose="020F0502020204030204" pitchFamily="34" charset="0"/>
                <a:cs typeface="Times New Roman" panose="02020603050405020304" pitchFamily="18" charset="0"/>
              </a:rPr>
              <a:t>:</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C443FD8F-E9B0-67FA-C0FC-D58DEFBB3453}"/>
              </a:ext>
            </a:extLst>
          </p:cNvPr>
          <p:cNvSpPr>
            <a:spLocks noGrp="1"/>
          </p:cNvSpPr>
          <p:nvPr>
            <p:ph idx="1"/>
          </p:nvPr>
        </p:nvSpPr>
        <p:spPr/>
        <p:txBody>
          <a:bodyPr/>
          <a:lstStyle/>
          <a:p>
            <a:pPr marL="342900" lvl="0" indent="-342900">
              <a:lnSpc>
                <a:spcPct val="115000"/>
              </a:lnSpc>
              <a:spcAft>
                <a:spcPts val="1125"/>
              </a:spcAft>
              <a:buFont typeface="Wingdings" panose="05000000000000000000" pitchFamily="2" charset="2"/>
              <a:buChar char=""/>
            </a:pPr>
            <a:r>
              <a:rPr lang="ru-RU" sz="1800" dirty="0">
                <a:effectLst/>
                <a:latin typeface="Arial Black" panose="020B0A04020102020204" pitchFamily="34" charset="0"/>
                <a:ea typeface="Calibri" panose="020F0502020204030204" pitchFamily="34" charset="0"/>
                <a:cs typeface="Times New Roman" panose="02020603050405020304" pitchFamily="18" charset="0"/>
              </a:rPr>
              <a:t>за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призначенням</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для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настільних</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ПК, для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ноутбуків</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ігрові</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тощо</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a:t>
            </a:r>
          </a:p>
          <a:p>
            <a:pPr marL="342900" lvl="0" indent="-342900">
              <a:lnSpc>
                <a:spcPct val="115000"/>
              </a:lnSpc>
              <a:spcAft>
                <a:spcPts val="1125"/>
              </a:spcAft>
              <a:buFont typeface="Wingdings" panose="05000000000000000000" pitchFamily="2" charset="2"/>
              <a:buChar char=""/>
            </a:pPr>
            <a:r>
              <a:rPr lang="ru-RU" sz="1800" dirty="0">
                <a:effectLst/>
                <a:latin typeface="Arial Black" panose="020B0A04020102020204" pitchFamily="34" charset="0"/>
                <a:ea typeface="Calibri" panose="020F0502020204030204" pitchFamily="34" charset="0"/>
                <a:cs typeface="Times New Roman" panose="02020603050405020304" pitchFamily="18" charset="0"/>
              </a:rPr>
              <a:t>за типом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підключення</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до системного блока: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дротові</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(USB, PS/2)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або</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бездротові</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радіо</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b="1" dirty="0">
                <a:effectLst/>
                <a:latin typeface="Arial Black" panose="020B0A04020102020204" pitchFamily="34" charset="0"/>
                <a:ea typeface="Calibri" panose="020F0502020204030204" pitchFamily="34" charset="0"/>
                <a:cs typeface="Times New Roman" panose="02020603050405020304" pitchFamily="18" charset="0"/>
              </a:rPr>
              <a:t>Bluetooth</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b="1" dirty="0" err="1">
                <a:effectLst/>
                <a:latin typeface="Arial Black" panose="020B0A04020102020204" pitchFamily="34" charset="0"/>
                <a:ea typeface="Calibri" panose="020F0502020204030204" pitchFamily="34" charset="0"/>
                <a:cs typeface="Times New Roman" panose="02020603050405020304" pitchFamily="18" charset="0"/>
              </a:rPr>
              <a:t>Wi</a:t>
            </a:r>
            <a:r>
              <a:rPr lang="ru-RU" sz="1800" b="1" dirty="0">
                <a:effectLst/>
                <a:latin typeface="Arial Black" panose="020B0A04020102020204" pitchFamily="34" charset="0"/>
                <a:ea typeface="Calibri" panose="020F0502020204030204" pitchFamily="34" charset="0"/>
                <a:cs typeface="Times New Roman" panose="02020603050405020304" pitchFamily="18" charset="0"/>
              </a:rPr>
              <a:t>-Fi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тощо</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a:t>
            </a:r>
          </a:p>
          <a:p>
            <a:pPr marL="342900" lvl="0" indent="-342900">
              <a:lnSpc>
                <a:spcPct val="115000"/>
              </a:lnSpc>
              <a:spcAft>
                <a:spcPts val="1125"/>
              </a:spcAft>
              <a:buFont typeface="Wingdings" panose="05000000000000000000" pitchFamily="2" charset="2"/>
              <a:buChar char=""/>
            </a:pPr>
            <a:r>
              <a:rPr lang="ru-RU" sz="1800" dirty="0">
                <a:effectLst/>
                <a:latin typeface="Arial Black" panose="020B0A04020102020204" pitchFamily="34" charset="0"/>
                <a:ea typeface="Calibri" panose="020F0502020204030204" pitchFamily="34" charset="0"/>
                <a:cs typeface="Times New Roman" panose="02020603050405020304" pitchFamily="18" charset="0"/>
              </a:rPr>
              <a:t>за типом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датчиків</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руху: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оптичні</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лазерні</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гіроскопічні</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тощо</a:t>
            </a:r>
            <a:r>
              <a:rPr lang="uk-UA" sz="1800" dirty="0">
                <a:effectLst/>
                <a:latin typeface="Arial Black" panose="020B0A04020102020204" pitchFamily="34" charset="0"/>
                <a:ea typeface="Calibri" panose="020F0502020204030204" pitchFamily="34" charset="0"/>
                <a:cs typeface="Times New Roman" panose="02020603050405020304" pitchFamily="18" charset="0"/>
              </a:rPr>
              <a:t>;</a:t>
            </a:r>
            <a:endParaRPr lang="ru-RU" sz="1800" dirty="0">
              <a:effectLst/>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125"/>
              </a:spcAft>
              <a:buFont typeface="Wingdings" panose="05000000000000000000" pitchFamily="2" charset="2"/>
              <a:buChar char=""/>
            </a:pPr>
            <a:r>
              <a:rPr lang="ru-RU" sz="1800" dirty="0">
                <a:effectLst/>
                <a:latin typeface="Arial Black" panose="020B0A04020102020204" pitchFamily="34" charset="0"/>
                <a:ea typeface="Calibri" panose="020F0502020204030204" pitchFamily="34" charset="0"/>
                <a:cs typeface="Times New Roman" panose="02020603050405020304" pitchFamily="18" charset="0"/>
              </a:rPr>
              <a:t>за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кількістю</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кнопок: 2, 3–5, 6–9, 10 і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більше</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тощо</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a:t>
            </a:r>
          </a:p>
          <a:p>
            <a:pPr marL="342900" lvl="0" indent="-342900">
              <a:lnSpc>
                <a:spcPct val="115000"/>
              </a:lnSpc>
              <a:spcAft>
                <a:spcPts val="1125"/>
              </a:spcAft>
              <a:buFont typeface="Wingdings" panose="05000000000000000000" pitchFamily="2" charset="2"/>
              <a:buChar char=""/>
            </a:pPr>
            <a:r>
              <a:rPr lang="ru-RU" sz="1800" dirty="0">
                <a:effectLst/>
                <a:latin typeface="Arial Black" panose="020B0A04020102020204" pitchFamily="34" charset="0"/>
                <a:ea typeface="Calibri" panose="020F0502020204030204" pitchFamily="34" charset="0"/>
                <a:cs typeface="Times New Roman" panose="02020603050405020304" pitchFamily="18" charset="0"/>
              </a:rPr>
              <a:t>за типом корпусу: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симетрична</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стандартна,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симетрична</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для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шульги</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ергономічна</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тощо</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379203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algn="ctr"/>
            <a:r>
              <a:rPr lang="uk-UA" sz="2700" b="1" i="1" dirty="0" err="1">
                <a:effectLst/>
                <a:latin typeface="Arial Black" panose="020B0A04020102020204" pitchFamily="34" charset="0"/>
                <a:ea typeface="Times New Roman" panose="02020603050405020304" pitchFamily="18" charset="0"/>
                <a:cs typeface="Times New Roman" panose="02020603050405020304" pitchFamily="18" charset="0"/>
              </a:rPr>
              <a:t>Тачпад</a:t>
            </a:r>
            <a:r>
              <a:rPr lang="ru-RU" sz="2700" b="1" i="1" dirty="0">
                <a:latin typeface="Arial Black" panose="020B0A04020102020204" pitchFamily="34" charset="0"/>
                <a:ea typeface="Times New Roman" panose="02020603050405020304" pitchFamily="18" charset="0"/>
                <a:cs typeface="Times New Roman" panose="02020603050405020304" pitchFamily="18" charset="0"/>
              </a:rPr>
              <a:t> </a:t>
            </a:r>
            <a:r>
              <a:rPr lang="ru-RU" sz="2700" dirty="0">
                <a:effectLst/>
                <a:latin typeface="Arial Black" panose="020B0A04020102020204" pitchFamily="34" charset="0"/>
                <a:ea typeface="Times New Roman" panose="02020603050405020304" pitchFamily="18" charset="0"/>
                <a:cs typeface="Times New Roman" panose="02020603050405020304" pitchFamily="18" charset="0"/>
              </a:rPr>
              <a:t>(англ. </a:t>
            </a:r>
            <a:r>
              <a:rPr lang="ru-RU" sz="2700" dirty="0" err="1">
                <a:effectLst/>
                <a:latin typeface="Arial Black" panose="020B0A04020102020204" pitchFamily="34" charset="0"/>
                <a:ea typeface="Times New Roman" panose="02020603050405020304" pitchFamily="18" charset="0"/>
                <a:cs typeface="Times New Roman" panose="02020603050405020304" pitchFamily="18" charset="0"/>
              </a:rPr>
              <a:t>touch</a:t>
            </a:r>
            <a:r>
              <a:rPr lang="ru-RU" sz="2700" dirty="0">
                <a:effectLst/>
                <a:latin typeface="Arial Black" panose="020B0A04020102020204" pitchFamily="34" charset="0"/>
                <a:ea typeface="Times New Roman" panose="02020603050405020304" pitchFamily="18" charset="0"/>
                <a:cs typeface="Times New Roman" panose="02020603050405020304" pitchFamily="18" charset="0"/>
              </a:rPr>
              <a:t> – </a:t>
            </a:r>
            <a:r>
              <a:rPr lang="ru-RU" sz="2700" dirty="0" err="1">
                <a:effectLst/>
                <a:latin typeface="Arial Black" panose="020B0A04020102020204" pitchFamily="34" charset="0"/>
                <a:ea typeface="Times New Roman" panose="02020603050405020304" pitchFamily="18" charset="0"/>
                <a:cs typeface="Times New Roman" panose="02020603050405020304" pitchFamily="18" charset="0"/>
              </a:rPr>
              <a:t>дотик</a:t>
            </a:r>
            <a:r>
              <a:rPr lang="ru-RU" sz="27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700" dirty="0" err="1">
                <a:effectLst/>
                <a:latin typeface="Arial Black" panose="020B0A04020102020204" pitchFamily="34" charset="0"/>
                <a:ea typeface="Times New Roman" panose="02020603050405020304" pitchFamily="18" charset="0"/>
                <a:cs typeface="Times New Roman" panose="02020603050405020304" pitchFamily="18" charset="0"/>
              </a:rPr>
              <a:t>pad</a:t>
            </a:r>
            <a:r>
              <a:rPr lang="ru-RU" sz="2700" dirty="0">
                <a:effectLst/>
                <a:latin typeface="Arial Black" panose="020B0A04020102020204" pitchFamily="34" charset="0"/>
                <a:ea typeface="Times New Roman" panose="02020603050405020304" pitchFamily="18" charset="0"/>
                <a:cs typeface="Times New Roman" panose="02020603050405020304" pitchFamily="18" charset="0"/>
              </a:rPr>
              <a:t> – площадка, подушечка).</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4" name="Текст 3"/>
          <p:cNvSpPr>
            <a:spLocks noGrp="1"/>
          </p:cNvSpPr>
          <p:nvPr>
            <p:ph type="body" sz="half" idx="2"/>
          </p:nvPr>
        </p:nvSpPr>
        <p:spPr/>
        <p:txBody>
          <a:bodyPr rtlCol="0">
            <a:normAutofit fontScale="92500" lnSpcReduction="10000"/>
          </a:bodyPr>
          <a:lstStyle/>
          <a:p>
            <a:pPr algn="ctr">
              <a:lnSpc>
                <a:spcPct val="107000"/>
              </a:lnSpc>
              <a:spcAft>
                <a:spcPts val="800"/>
              </a:spcAft>
            </a:pPr>
            <a:r>
              <a:rPr lang="uk-UA" sz="2000" dirty="0">
                <a:effectLst/>
                <a:latin typeface="Arial Black" panose="020B0A04020102020204" pitchFamily="34" charset="0"/>
                <a:ea typeface="Times New Roman" panose="02020603050405020304" pitchFamily="18" charset="0"/>
                <a:cs typeface="Times New Roman" panose="02020603050405020304" pitchFamily="18" charset="0"/>
              </a:rPr>
              <a:t>П</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ереміщення</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пальця</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 по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поверхні</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тачп</a:t>
            </a:r>
            <a:r>
              <a:rPr lang="uk-UA" sz="2000" dirty="0">
                <a:effectLst/>
                <a:latin typeface="Arial Black" panose="020B0A04020102020204" pitchFamily="34" charset="0"/>
                <a:ea typeface="Times New Roman" panose="02020603050405020304" pitchFamily="18" charset="0"/>
                <a:cs typeface="Times New Roman" panose="02020603050405020304" pitchFamily="18" charset="0"/>
              </a:rPr>
              <a:t>а</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да приводить до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переміщення</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вказівника</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 на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екрані</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монітора</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 </a:t>
            </a:r>
            <a:endParaRPr lang="ru-RU" sz="2000" dirty="0">
              <a:effectLst/>
              <a:latin typeface="Arial Black" panose="020B0A04020102020204" pitchFamily="34" charset="0"/>
              <a:ea typeface="Calibri" panose="020F0502020204030204" pitchFamily="34" charset="0"/>
              <a:cs typeface="Times New Roman" panose="02020603050405020304" pitchFamily="18" charset="0"/>
            </a:endParaRPr>
          </a:p>
          <a:p>
            <a:pPr algn="ctr" fontAlgn="base">
              <a:lnSpc>
                <a:spcPct val="115000"/>
              </a:lnSpc>
              <a:spcAft>
                <a:spcPts val="800"/>
              </a:spcAft>
            </a:pP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Ліва</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 і права кнопки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тачп</a:t>
            </a:r>
            <a:r>
              <a:rPr lang="uk-UA" sz="2000" dirty="0">
                <a:effectLst/>
                <a:latin typeface="Arial Black" panose="020B0A04020102020204" pitchFamily="34" charset="0"/>
                <a:ea typeface="Times New Roman" panose="02020603050405020304" pitchFamily="18" charset="0"/>
                <a:cs typeface="Times New Roman" panose="02020603050405020304" pitchFamily="18" charset="0"/>
              </a:rPr>
              <a:t>а</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да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виконують</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ті</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самі</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функції</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що</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 й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відповідні</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 кнопки </a:t>
            </a:r>
            <a:r>
              <a:rPr lang="ru-RU" sz="2000" dirty="0" err="1">
                <a:effectLst/>
                <a:latin typeface="Arial Black" panose="020B0A04020102020204" pitchFamily="34" charset="0"/>
                <a:ea typeface="Times New Roman" panose="02020603050405020304" pitchFamily="18" charset="0"/>
                <a:cs typeface="Times New Roman" panose="02020603050405020304" pitchFamily="18" charset="0"/>
              </a:rPr>
              <a:t>миші</a:t>
            </a:r>
            <a:r>
              <a:rPr lang="ru-RU" sz="2000" dirty="0">
                <a:effectLst/>
                <a:latin typeface="Arial Black" panose="020B0A04020102020204" pitchFamily="34" charset="0"/>
                <a:ea typeface="Times New Roman" panose="02020603050405020304" pitchFamily="18" charset="0"/>
                <a:cs typeface="Times New Roman" panose="02020603050405020304" pitchFamily="18" charset="0"/>
              </a:rPr>
              <a:t>.</a:t>
            </a:r>
            <a:endParaRPr lang="ru-RU" sz="2000" dirty="0">
              <a:effectLst/>
              <a:latin typeface="Arial Black" panose="020B0A04020102020204" pitchFamily="34" charset="0"/>
              <a:ea typeface="Calibri" panose="020F0502020204030204" pitchFamily="34" charset="0"/>
              <a:cs typeface="Times New Roman" panose="02020603050405020304" pitchFamily="18" charset="0"/>
            </a:endParaRPr>
          </a:p>
          <a:p>
            <a:pPr algn="just" fontAlgn="base">
              <a:lnSpc>
                <a:spcPct val="115000"/>
              </a:lnSpc>
              <a:spcAft>
                <a:spcPts val="8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ru-RU" dirty="0"/>
          </a:p>
        </p:txBody>
      </p:sp>
      <p:pic>
        <p:nvPicPr>
          <p:cNvPr id="6" name="Объект 5">
            <a:extLst>
              <a:ext uri="{FF2B5EF4-FFF2-40B4-BE49-F238E27FC236}">
                <a16:creationId xmlns:a16="http://schemas.microsoft.com/office/drawing/2014/main" id="{3DEA2319-848F-F26C-8107-0E24DF6A178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18149" y="2465294"/>
            <a:ext cx="5958233" cy="3311420"/>
          </a:xfrm>
        </p:spPr>
      </p:pic>
    </p:spTree>
    <p:extLst>
      <p:ext uri="{BB962C8B-B14F-4D97-AF65-F5344CB8AC3E}">
        <p14:creationId xmlns:p14="http://schemas.microsoft.com/office/powerpoint/2010/main" val="145743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algn="ctr" fontAlgn="base">
              <a:lnSpc>
                <a:spcPct val="115000"/>
              </a:lnSpc>
              <a:spcAft>
                <a:spcPts val="800"/>
              </a:spcAft>
            </a:pPr>
            <a:br>
              <a:rPr lang="ru-RU" sz="2200" b="1" i="1" dirty="0">
                <a:effectLst/>
                <a:latin typeface="Arial Black" panose="020B0A04020102020204" pitchFamily="34" charset="0"/>
                <a:ea typeface="Calibri" panose="020F0502020204030204" pitchFamily="34" charset="0"/>
                <a:cs typeface="Times New Roman" panose="02020603050405020304" pitchFamily="18" charset="0"/>
              </a:rPr>
            </a:br>
            <a:r>
              <a:rPr lang="ru-RU" sz="2200" b="1" i="1" dirty="0" err="1">
                <a:effectLst/>
                <a:latin typeface="Arial Black" panose="020B0A04020102020204" pitchFamily="34" charset="0"/>
                <a:ea typeface="Calibri" panose="020F0502020204030204" pitchFamily="34" charset="0"/>
                <a:cs typeface="Times New Roman" panose="02020603050405020304" pitchFamily="18" charset="0"/>
              </a:rPr>
              <a:t>Сенсорні</a:t>
            </a:r>
            <a:r>
              <a:rPr lang="ru-RU" sz="2200" b="1" i="1" dirty="0">
                <a:effectLst/>
                <a:latin typeface="Arial Black" panose="020B0A04020102020204" pitchFamily="34" charset="0"/>
                <a:ea typeface="Calibri" panose="020F0502020204030204" pitchFamily="34" charset="0"/>
                <a:cs typeface="Times New Roman" panose="02020603050405020304" pitchFamily="18" charset="0"/>
              </a:rPr>
              <a:t> </a:t>
            </a:r>
            <a:r>
              <a:rPr lang="ru-RU" sz="2200" b="1" i="1" dirty="0" err="1">
                <a:effectLst/>
                <a:latin typeface="Arial Black" panose="020B0A04020102020204" pitchFamily="34" charset="0"/>
                <a:ea typeface="Calibri" panose="020F0502020204030204" pitchFamily="34" charset="0"/>
                <a:cs typeface="Times New Roman" panose="02020603050405020304" pitchFamily="18" charset="0"/>
              </a:rPr>
              <a:t>екрани</a:t>
            </a:r>
            <a:br>
              <a:rPr lang="ru-RU" sz="2200" dirty="0">
                <a:effectLst/>
                <a:latin typeface="Arial Black" panose="020B0A04020102020204" pitchFamily="34" charset="0"/>
                <a:ea typeface="Calibri" panose="020F0502020204030204" pitchFamily="34" charset="0"/>
                <a:cs typeface="Times New Roman" panose="02020603050405020304" pitchFamily="18" charset="0"/>
              </a:rPr>
            </a:br>
            <a:r>
              <a:rPr lang="ru-RU" sz="22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2200" dirty="0" err="1">
                <a:latin typeface="Arial Black" panose="020B0A04020102020204" pitchFamily="34" charset="0"/>
                <a:ea typeface="Times New Roman" panose="02020603050405020304" pitchFamily="18" charset="0"/>
                <a:cs typeface="Times New Roman" panose="02020603050405020304" pitchFamily="18" charset="0"/>
              </a:rPr>
              <a:t>В</a:t>
            </a:r>
            <a:r>
              <a:rPr lang="ru-RU" sz="2200" dirty="0" err="1">
                <a:effectLst/>
                <a:latin typeface="Arial Black" panose="020B0A04020102020204" pitchFamily="34" charset="0"/>
                <a:ea typeface="Calibri" panose="020F0502020204030204" pitchFamily="34" charset="0"/>
                <a:cs typeface="Times New Roman" panose="02020603050405020304" pitchFamily="18" charset="0"/>
              </a:rPr>
              <a:t>икористовують</a:t>
            </a:r>
            <a:r>
              <a:rPr lang="ru-RU" sz="2200" dirty="0">
                <a:effectLst/>
                <a:latin typeface="Arial Black" panose="020B0A04020102020204" pitchFamily="34" charset="0"/>
                <a:ea typeface="Calibri" panose="020F0502020204030204" pitchFamily="34" charset="0"/>
                <a:cs typeface="Times New Roman" panose="02020603050405020304" pitchFamily="18" charset="0"/>
              </a:rPr>
              <a:t> </a:t>
            </a:r>
            <a:r>
              <a:rPr lang="ru-RU" sz="2200" dirty="0" err="1">
                <a:effectLst/>
                <a:latin typeface="Arial Black" panose="020B0A04020102020204" pitchFamily="34" charset="0"/>
                <a:ea typeface="Calibri" panose="020F0502020204030204" pitchFamily="34" charset="0"/>
                <a:cs typeface="Times New Roman" panose="02020603050405020304" pitchFamily="18" charset="0"/>
              </a:rPr>
              <a:t>здебільшого</a:t>
            </a:r>
            <a:r>
              <a:rPr lang="ru-RU" sz="2200" dirty="0">
                <a:effectLst/>
                <a:latin typeface="Arial Black" panose="020B0A04020102020204" pitchFamily="34" charset="0"/>
                <a:ea typeface="Calibri" panose="020F0502020204030204" pitchFamily="34" charset="0"/>
                <a:cs typeface="Times New Roman" panose="02020603050405020304" pitchFamily="18" charset="0"/>
              </a:rPr>
              <a:t> в </a:t>
            </a:r>
            <a:r>
              <a:rPr lang="ru-RU" sz="2200" dirty="0" err="1">
                <a:effectLst/>
                <a:latin typeface="Arial Black" panose="020B0A04020102020204" pitchFamily="34" charset="0"/>
                <a:ea typeface="Calibri" panose="020F0502020204030204" pitchFamily="34" charset="0"/>
                <a:cs typeface="Times New Roman" panose="02020603050405020304" pitchFamily="18" charset="0"/>
              </a:rPr>
              <a:t>планшетних</a:t>
            </a:r>
            <a:r>
              <a:rPr lang="ru-RU" sz="2200" dirty="0">
                <a:effectLst/>
                <a:latin typeface="Arial Black" panose="020B0A04020102020204" pitchFamily="34" charset="0"/>
                <a:ea typeface="Calibri" panose="020F0502020204030204" pitchFamily="34" charset="0"/>
                <a:cs typeface="Times New Roman" panose="02020603050405020304" pitchFamily="18" charset="0"/>
              </a:rPr>
              <a:t> </a:t>
            </a:r>
            <a:r>
              <a:rPr lang="ru-RU" sz="2200" dirty="0" err="1">
                <a:effectLst/>
                <a:latin typeface="Arial Black" panose="020B0A04020102020204" pitchFamily="34" charset="0"/>
                <a:ea typeface="Calibri" panose="020F0502020204030204" pitchFamily="34" charset="0"/>
                <a:cs typeface="Times New Roman" panose="02020603050405020304" pitchFamily="18" charset="0"/>
              </a:rPr>
              <a:t>комп’ютерах</a:t>
            </a:r>
            <a:r>
              <a:rPr lang="ru-RU" sz="2200" dirty="0">
                <a:effectLst/>
                <a:latin typeface="Arial Black" panose="020B0A04020102020204" pitchFamily="34" charset="0"/>
                <a:ea typeface="Calibri" panose="020F0502020204030204" pitchFamily="34" charset="0"/>
                <a:cs typeface="Times New Roman" panose="02020603050405020304" pitchFamily="18" charset="0"/>
              </a:rPr>
              <a:t>,</a:t>
            </a:r>
            <a:r>
              <a:rPr lang="uk-UA" sz="2200" dirty="0">
                <a:effectLst/>
                <a:latin typeface="Arial Black" panose="020B0A04020102020204" pitchFamily="34" charset="0"/>
                <a:ea typeface="Calibri" panose="020F0502020204030204" pitchFamily="34" charset="0"/>
                <a:cs typeface="Times New Roman" panose="02020603050405020304" pitchFamily="18" charset="0"/>
              </a:rPr>
              <a:t> графічних планшетах, </a:t>
            </a:r>
            <a:r>
              <a:rPr lang="ru-RU" sz="2200" dirty="0">
                <a:effectLst/>
                <a:latin typeface="Arial Black" panose="020B0A04020102020204" pitchFamily="34" charset="0"/>
                <a:ea typeface="Calibri" panose="020F0502020204030204" pitchFamily="34" charset="0"/>
                <a:cs typeface="Times New Roman" panose="02020603050405020304" pitchFamily="18" charset="0"/>
              </a:rPr>
              <a:t>смартфонах, </a:t>
            </a:r>
            <a:r>
              <a:rPr lang="ru-RU" sz="2200" dirty="0" err="1">
                <a:effectLst/>
                <a:latin typeface="Arial Black" panose="020B0A04020102020204" pitchFamily="34" charset="0"/>
                <a:ea typeface="Calibri" panose="020F0502020204030204" pitchFamily="34" charset="0"/>
                <a:cs typeface="Times New Roman" panose="02020603050405020304" pitchFamily="18" charset="0"/>
              </a:rPr>
              <a:t>платіжних</a:t>
            </a:r>
            <a:r>
              <a:rPr lang="ru-RU" sz="2200" dirty="0">
                <a:effectLst/>
                <a:latin typeface="Arial Black" panose="020B0A04020102020204" pitchFamily="34" charset="0"/>
                <a:ea typeface="Calibri" panose="020F0502020204030204" pitchFamily="34" charset="0"/>
                <a:cs typeface="Times New Roman" panose="02020603050405020304" pitchFamily="18" charset="0"/>
              </a:rPr>
              <a:t> </a:t>
            </a:r>
            <a:r>
              <a:rPr lang="ru-RU" sz="2200" dirty="0" err="1">
                <a:effectLst/>
                <a:latin typeface="Arial Black" panose="020B0A04020102020204" pitchFamily="34" charset="0"/>
                <a:ea typeface="Calibri" panose="020F0502020204030204" pitchFamily="34" charset="0"/>
                <a:cs typeface="Times New Roman" panose="02020603050405020304" pitchFamily="18" charset="0"/>
              </a:rPr>
              <a:t>терміналах</a:t>
            </a:r>
            <a:r>
              <a:rPr lang="ru-RU" sz="2200" dirty="0">
                <a:effectLst/>
                <a:latin typeface="Arial Black" panose="020B0A04020102020204" pitchFamily="34" charset="0"/>
                <a:ea typeface="Calibri" panose="020F0502020204030204" pitchFamily="34" charset="0"/>
                <a:cs typeface="Times New Roman" panose="02020603050405020304" pitchFamily="18" charset="0"/>
              </a:rPr>
              <a:t>.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4" name="Текст 3"/>
          <p:cNvSpPr>
            <a:spLocks noGrp="1"/>
          </p:cNvSpPr>
          <p:nvPr>
            <p:ph type="body" sz="half" idx="2"/>
          </p:nvPr>
        </p:nvSpPr>
        <p:spPr>
          <a:xfrm>
            <a:off x="914400" y="2465293"/>
            <a:ext cx="4212293" cy="3926364"/>
          </a:xfrm>
        </p:spPr>
        <p:txBody>
          <a:bodyPr rtlCol="0">
            <a:normAutofit fontScale="92500" lnSpcReduction="10000"/>
          </a:bodyPr>
          <a:lstStyle/>
          <a:p>
            <a:pPr algn="just" fontAlgn="base">
              <a:lnSpc>
                <a:spcPct val="115000"/>
              </a:lnSpc>
              <a:spcAft>
                <a:spcPts val="800"/>
              </a:spcAft>
            </a:pP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Уведення</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даних</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здійснюється</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дотиком</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пальця</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або</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стилуса до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певних</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ділянок</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поверхні</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екрана</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Екран</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відчуває</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у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якому</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місці</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відбувся</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дотик</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і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передає</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відповідний</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сигнал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комп’ютеру</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p>
          <a:p>
            <a:pPr algn="just" fontAlgn="base">
              <a:lnSpc>
                <a:spcPct val="115000"/>
              </a:lnSpc>
              <a:spcAft>
                <a:spcPts val="800"/>
              </a:spcAft>
            </a:pP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Основні</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властивості</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розмір</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екрана</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довжина</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діагоналі</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може</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бути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від</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3 до 70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дюймів</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і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більше</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і принцип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відстеження</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місця</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 </a:t>
            </a:r>
            <a:r>
              <a:rPr lang="ru-RU" sz="1800" dirty="0" err="1">
                <a:effectLst/>
                <a:latin typeface="Arial Black" panose="020B0A04020102020204" pitchFamily="34" charset="0"/>
                <a:ea typeface="Calibri" panose="020F0502020204030204" pitchFamily="34" charset="0"/>
                <a:cs typeface="Times New Roman" panose="02020603050405020304" pitchFamily="18" charset="0"/>
              </a:rPr>
              <a:t>дотику</a:t>
            </a:r>
            <a:r>
              <a:rPr lang="ru-RU" sz="1800" dirty="0">
                <a:effectLst/>
                <a:latin typeface="Arial Black" panose="020B0A04020102020204" pitchFamily="34" charset="0"/>
                <a:ea typeface="Calibri" panose="020F0502020204030204" pitchFamily="34" charset="0"/>
                <a:cs typeface="Times New Roman" panose="02020603050405020304" pitchFamily="18" charset="0"/>
              </a:rPr>
              <a:t>.</a:t>
            </a:r>
          </a:p>
          <a:p>
            <a:pPr rtl="0"/>
            <a:endParaRPr lang="ru-RU" dirty="0"/>
          </a:p>
        </p:txBody>
      </p:sp>
      <p:pic>
        <p:nvPicPr>
          <p:cNvPr id="6" name="Рисунок 5">
            <a:extLst>
              <a:ext uri="{FF2B5EF4-FFF2-40B4-BE49-F238E27FC236}">
                <a16:creationId xmlns:a16="http://schemas.microsoft.com/office/drawing/2014/main" id="{73D15940-5062-DB2A-CF2E-1904BA72F1F7}"/>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4268" r="14268"/>
          <a:stretch>
            <a:fillRect/>
          </a:stretch>
        </p:blipFill>
        <p:spPr>
          <a:xfrm>
            <a:off x="5518896" y="1828456"/>
            <a:ext cx="6394808" cy="5029544"/>
          </a:xfrm>
        </p:spPr>
      </p:pic>
    </p:spTree>
    <p:extLst>
      <p:ext uri="{BB962C8B-B14F-4D97-AF65-F5344CB8AC3E}">
        <p14:creationId xmlns:p14="http://schemas.microsoft.com/office/powerpoint/2010/main" val="373419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BD528E-1A4C-A4C8-9B51-4E593B810662}"/>
              </a:ext>
            </a:extLst>
          </p:cNvPr>
          <p:cNvSpPr>
            <a:spLocks noGrp="1"/>
          </p:cNvSpPr>
          <p:nvPr>
            <p:ph type="title"/>
          </p:nvPr>
        </p:nvSpPr>
        <p:spPr/>
        <p:txBody>
          <a:bodyPr>
            <a:normAutofit/>
          </a:bodyPr>
          <a:lstStyle/>
          <a:p>
            <a:pPr algn="ctr"/>
            <a:r>
              <a:rPr lang="uk-UA" sz="2400" dirty="0">
                <a:effectLst/>
                <a:latin typeface="Arial Black" panose="020B0A04020102020204" pitchFamily="34" charset="0"/>
                <a:ea typeface="Calibri" panose="020F0502020204030204" pitchFamily="34" charset="0"/>
              </a:rPr>
              <a:t>Графічний планшет, або </a:t>
            </a:r>
            <a:r>
              <a:rPr lang="uk-UA" sz="2400" dirty="0" err="1">
                <a:effectLst/>
                <a:latin typeface="Arial Black" panose="020B0A04020102020204" pitchFamily="34" charset="0"/>
                <a:ea typeface="Calibri" panose="020F0502020204030204" pitchFamily="34" charset="0"/>
              </a:rPr>
              <a:t>дигітайзер</a:t>
            </a:r>
            <a:r>
              <a:rPr lang="uk-UA" sz="2400" dirty="0">
                <a:effectLst/>
                <a:latin typeface="Arial Black" panose="020B0A04020102020204" pitchFamily="34" charset="0"/>
                <a:ea typeface="Calibri" panose="020F0502020204030204" pitchFamily="34" charset="0"/>
              </a:rPr>
              <a:t>, призначений для ручного введення графічних даних</a:t>
            </a:r>
            <a:r>
              <a:rPr lang="uk-UA" sz="2400" dirty="0">
                <a:effectLst/>
                <a:latin typeface="Arial Black" panose="020B0A04020102020204" pitchFamily="34" charset="0"/>
                <a:ea typeface="Times New Roman" panose="02020603050405020304" pitchFamily="18" charset="0"/>
              </a:rPr>
              <a:t>.</a:t>
            </a:r>
            <a:endParaRPr lang="ru-RU" sz="2400" dirty="0">
              <a:latin typeface="Arial Black" panose="020B0A04020102020204" pitchFamily="34" charset="0"/>
            </a:endParaRPr>
          </a:p>
        </p:txBody>
      </p:sp>
      <p:pic>
        <p:nvPicPr>
          <p:cNvPr id="6" name="Объект 5">
            <a:extLst>
              <a:ext uri="{FF2B5EF4-FFF2-40B4-BE49-F238E27FC236}">
                <a16:creationId xmlns:a16="http://schemas.microsoft.com/office/drawing/2014/main" id="{BF9EAC3D-5B7D-32DA-FDAF-2AF4789C08E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4313" y="2690191"/>
            <a:ext cx="5386250" cy="2941983"/>
          </a:xfrm>
        </p:spPr>
      </p:pic>
      <p:sp>
        <p:nvSpPr>
          <p:cNvPr id="4" name="Объект 3">
            <a:extLst>
              <a:ext uri="{FF2B5EF4-FFF2-40B4-BE49-F238E27FC236}">
                <a16:creationId xmlns:a16="http://schemas.microsoft.com/office/drawing/2014/main" id="{4420F6B8-BD2F-E22C-930A-0252D0118807}"/>
              </a:ext>
            </a:extLst>
          </p:cNvPr>
          <p:cNvSpPr>
            <a:spLocks noGrp="1"/>
          </p:cNvSpPr>
          <p:nvPr>
            <p:ph sz="half" idx="2"/>
          </p:nvPr>
        </p:nvSpPr>
        <p:spPr/>
        <p:txBody>
          <a:bodyPr>
            <a:normAutofit fontScale="85000" lnSpcReduction="10000"/>
          </a:bodyPr>
          <a:lstStyle/>
          <a:p>
            <a:pPr algn="just"/>
            <a:r>
              <a:rPr lang="uk-UA" sz="1800" dirty="0">
                <a:latin typeface="Arial Black" panose="020B0A04020102020204" pitchFamily="34" charset="0"/>
                <a:ea typeface="Times New Roman" panose="02020603050405020304" pitchFamily="18" charset="0"/>
              </a:rPr>
              <a:t>С</a:t>
            </a:r>
            <a:r>
              <a:rPr lang="uk-UA" sz="1800" dirty="0">
                <a:effectLst/>
                <a:latin typeface="Arial Black" panose="020B0A04020102020204" pitchFamily="34" charset="0"/>
                <a:ea typeface="Times New Roman" panose="02020603050405020304" pitchFamily="18" charset="0"/>
              </a:rPr>
              <a:t>кладається з двох основних частин – </a:t>
            </a:r>
            <a:r>
              <a:rPr lang="uk-UA" sz="1800" i="1" dirty="0">
                <a:effectLst/>
                <a:latin typeface="Arial Black" panose="020B0A04020102020204" pitchFamily="34" charset="0"/>
                <a:ea typeface="Times New Roman" panose="02020603050405020304" pitchFamily="18" charset="0"/>
              </a:rPr>
              <a:t>основи</a:t>
            </a:r>
            <a:r>
              <a:rPr lang="uk-UA" sz="1800" dirty="0">
                <a:effectLst/>
                <a:latin typeface="Arial Black" panose="020B0A04020102020204" pitchFamily="34" charset="0"/>
                <a:ea typeface="Times New Roman" panose="02020603050405020304" pitchFamily="18" charset="0"/>
              </a:rPr>
              <a:t> з чутливою поверхнею і спеціального комп’ютерного олівця – </a:t>
            </a:r>
            <a:r>
              <a:rPr lang="uk-UA" sz="1800" i="1" dirty="0" err="1">
                <a:effectLst/>
                <a:latin typeface="Arial Black" panose="020B0A04020102020204" pitchFamily="34" charset="0"/>
                <a:ea typeface="Times New Roman" panose="02020603050405020304" pitchFamily="18" charset="0"/>
              </a:rPr>
              <a:t>стилуса</a:t>
            </a:r>
            <a:r>
              <a:rPr lang="uk-UA" sz="1800" dirty="0">
                <a:effectLst/>
                <a:latin typeface="Arial Black" panose="020B0A04020102020204" pitchFamily="34" charset="0"/>
                <a:ea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rPr>
              <a:t>Якщо</a:t>
            </a:r>
            <a:r>
              <a:rPr lang="ru-RU" sz="1800" dirty="0">
                <a:effectLst/>
                <a:latin typeface="Arial Black" panose="020B0A04020102020204" pitchFamily="34" charset="0"/>
                <a:ea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rPr>
              <a:t>переміщувати</a:t>
            </a:r>
            <a:r>
              <a:rPr lang="ru-RU" sz="1800" dirty="0">
                <a:effectLst/>
                <a:latin typeface="Arial Black" panose="020B0A04020102020204" pitchFamily="34" charset="0"/>
                <a:ea typeface="Times New Roman" panose="02020603050405020304" pitchFamily="18" charset="0"/>
              </a:rPr>
              <a:t> стилус по </a:t>
            </a:r>
            <a:r>
              <a:rPr lang="ru-RU" sz="1800" dirty="0" err="1">
                <a:effectLst/>
                <a:latin typeface="Arial Black" panose="020B0A04020102020204" pitchFamily="34" charset="0"/>
                <a:ea typeface="Times New Roman" panose="02020603050405020304" pitchFamily="18" charset="0"/>
              </a:rPr>
              <a:t>основі</a:t>
            </a:r>
            <a:r>
              <a:rPr lang="ru-RU" sz="1800" dirty="0">
                <a:effectLst/>
                <a:latin typeface="Arial Black" panose="020B0A04020102020204" pitchFamily="34" charset="0"/>
                <a:ea typeface="Times New Roman" panose="02020603050405020304" pitchFamily="18" charset="0"/>
              </a:rPr>
              <a:t>, то на </a:t>
            </a:r>
            <a:r>
              <a:rPr lang="ru-RU" sz="1800" dirty="0" err="1">
                <a:effectLst/>
                <a:latin typeface="Arial Black" panose="020B0A04020102020204" pitchFamily="34" charset="0"/>
                <a:ea typeface="Times New Roman" panose="02020603050405020304" pitchFamily="18" charset="0"/>
              </a:rPr>
              <a:t>екрані</a:t>
            </a:r>
            <a:r>
              <a:rPr lang="ru-RU" sz="1800" dirty="0">
                <a:effectLst/>
                <a:latin typeface="Arial Black" panose="020B0A04020102020204" pitchFamily="34" charset="0"/>
                <a:ea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rPr>
              <a:t>монітора</a:t>
            </a:r>
            <a:r>
              <a:rPr lang="ru-RU" sz="1800" dirty="0">
                <a:effectLst/>
                <a:latin typeface="Arial Black" panose="020B0A04020102020204" pitchFamily="34" charset="0"/>
                <a:ea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rPr>
              <a:t>можна</a:t>
            </a:r>
            <a:r>
              <a:rPr lang="ru-RU" sz="1800" dirty="0">
                <a:effectLst/>
                <a:latin typeface="Arial Black" panose="020B0A04020102020204" pitchFamily="34" charset="0"/>
                <a:ea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rPr>
              <a:t>отримати</a:t>
            </a:r>
            <a:r>
              <a:rPr lang="ru-RU" sz="1800" dirty="0">
                <a:effectLst/>
                <a:latin typeface="Arial Black" panose="020B0A04020102020204" pitchFamily="34" charset="0"/>
                <a:ea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rPr>
              <a:t>графічне</a:t>
            </a:r>
            <a:r>
              <a:rPr lang="ru-RU" sz="1800" dirty="0">
                <a:effectLst/>
                <a:latin typeface="Arial Black" panose="020B0A04020102020204" pitchFamily="34" charset="0"/>
                <a:ea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rPr>
              <a:t>зображення</a:t>
            </a:r>
            <a:r>
              <a:rPr lang="ru-RU" sz="1800" dirty="0">
                <a:effectLst/>
                <a:latin typeface="Arial Black" panose="020B0A04020102020204" pitchFamily="34" charset="0"/>
                <a:ea typeface="Times New Roman" panose="02020603050405020304" pitchFamily="18" charset="0"/>
              </a:rPr>
              <a:t>. </a:t>
            </a:r>
          </a:p>
          <a:p>
            <a:pPr algn="just">
              <a:lnSpc>
                <a:spcPct val="115000"/>
              </a:lnSpc>
              <a:spcAft>
                <a:spcPts val="800"/>
              </a:spcAft>
            </a:pP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Пера </a:t>
            </a:r>
            <a:r>
              <a:rPr lang="uk-UA" sz="1800" dirty="0">
                <a:effectLst/>
                <a:latin typeface="Arial Black" panose="020B0A04020102020204" pitchFamily="34" charset="0"/>
                <a:ea typeface="Times New Roman" panose="02020603050405020304" pitchFamily="18" charset="0"/>
                <a:cs typeface="Times New Roman" panose="02020603050405020304" pitchFamily="18" charset="0"/>
              </a:rPr>
              <a:t>(</a:t>
            </a:r>
            <a:r>
              <a:rPr lang="uk-UA" sz="1800" dirty="0" err="1">
                <a:effectLst/>
                <a:latin typeface="Arial Black" panose="020B0A04020102020204" pitchFamily="34" charset="0"/>
                <a:ea typeface="Times New Roman" panose="02020603050405020304" pitchFamily="18" charset="0"/>
                <a:cs typeface="Times New Roman" panose="02020603050405020304" pitchFamily="18" charset="0"/>
              </a:rPr>
              <a:t>стилуси</a:t>
            </a:r>
            <a:r>
              <a:rPr lang="uk-UA"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бувають</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двох</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видів</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a:t>
            </a:r>
          </a:p>
          <a:p>
            <a:pPr marL="0" indent="0" algn="just">
              <a:lnSpc>
                <a:spcPct val="115000"/>
              </a:lnSpc>
              <a:spcAft>
                <a:spcPts val="800"/>
              </a:spcAft>
              <a:buNone/>
            </a:pP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1)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прості</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провідні</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з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декількома</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cs typeface="Times New Roman" panose="02020603050405020304" pitchFamily="18" charset="0"/>
              </a:rPr>
              <a:t>клавішами</a:t>
            </a:r>
            <a:r>
              <a:rPr lang="ru-RU" sz="1800" dirty="0">
                <a:effectLst/>
                <a:latin typeface="Arial Black" panose="020B0A04020102020204" pitchFamily="34" charset="0"/>
                <a:ea typeface="Times New Roman" panose="02020603050405020304" pitchFamily="18" charset="0"/>
                <a:cs typeface="Times New Roman" panose="02020603050405020304" pitchFamily="18" charset="0"/>
              </a:rPr>
              <a:t>;</a:t>
            </a:r>
            <a:endParaRPr lang="ru-RU" sz="1800" dirty="0">
              <a:effectLst/>
              <a:latin typeface="Arial Black" panose="020B0A04020102020204" pitchFamily="34" charset="0"/>
              <a:ea typeface="Calibri" panose="020F0502020204030204" pitchFamily="34" charset="0"/>
              <a:cs typeface="Times New Roman" panose="02020603050405020304" pitchFamily="18" charset="0"/>
            </a:endParaRPr>
          </a:p>
          <a:p>
            <a:pPr marL="0" indent="0" algn="just">
              <a:buNone/>
            </a:pPr>
            <a:r>
              <a:rPr lang="ru-RU" sz="1800" dirty="0">
                <a:effectLst/>
                <a:latin typeface="Arial Black" panose="020B0A04020102020204" pitchFamily="34" charset="0"/>
                <a:ea typeface="Times New Roman" panose="02020603050405020304" pitchFamily="18" charset="0"/>
              </a:rPr>
              <a:t>2) </a:t>
            </a:r>
            <a:r>
              <a:rPr lang="ru-RU" sz="1800" dirty="0" err="1">
                <a:effectLst/>
                <a:latin typeface="Arial Black" panose="020B0A04020102020204" pitchFamily="34" charset="0"/>
                <a:ea typeface="Times New Roman" panose="02020603050405020304" pitchFamily="18" charset="0"/>
              </a:rPr>
              <a:t>професійні</a:t>
            </a:r>
            <a:r>
              <a:rPr lang="ru-RU" sz="1800" dirty="0">
                <a:effectLst/>
                <a:latin typeface="Arial Black" panose="020B0A04020102020204" pitchFamily="34" charset="0"/>
                <a:ea typeface="Times New Roman" panose="02020603050405020304" pitchFamily="18" charset="0"/>
              </a:rPr>
              <a:t> – </a:t>
            </a:r>
            <a:r>
              <a:rPr lang="ru-RU" sz="1800" dirty="0" err="1">
                <a:effectLst/>
                <a:latin typeface="Arial Black" panose="020B0A04020102020204" pitchFamily="34" charset="0"/>
                <a:ea typeface="Times New Roman" panose="02020603050405020304" pitchFamily="18" charset="0"/>
              </a:rPr>
              <a:t>безпровідні</a:t>
            </a:r>
            <a:r>
              <a:rPr lang="ru-RU" sz="1800" dirty="0">
                <a:effectLst/>
                <a:latin typeface="Arial Black" panose="020B0A04020102020204" pitchFamily="34" charset="0"/>
                <a:ea typeface="Times New Roman" panose="02020603050405020304" pitchFamily="18" charset="0"/>
              </a:rPr>
              <a:t>, </a:t>
            </a:r>
            <a:r>
              <a:rPr lang="ru-RU" sz="1800" dirty="0" err="1">
                <a:effectLst/>
                <a:latin typeface="Arial Black" panose="020B0A04020102020204" pitchFamily="34" charset="0"/>
                <a:ea typeface="Times New Roman" panose="02020603050405020304" pitchFamily="18" charset="0"/>
              </a:rPr>
              <a:t>чутливі</a:t>
            </a:r>
            <a:r>
              <a:rPr lang="ru-RU" sz="1800" dirty="0">
                <a:effectLst/>
                <a:latin typeface="Arial Black" panose="020B0A04020102020204" pitchFamily="34" charset="0"/>
                <a:ea typeface="Times New Roman" panose="02020603050405020304" pitchFamily="18" charset="0"/>
              </a:rPr>
              <a:t> до </a:t>
            </a:r>
            <a:r>
              <a:rPr lang="ru-RU" sz="1800" dirty="0" err="1">
                <a:effectLst/>
                <a:latin typeface="Arial Black" panose="020B0A04020102020204" pitchFamily="34" charset="0"/>
                <a:ea typeface="Times New Roman" panose="02020603050405020304" pitchFamily="18" charset="0"/>
              </a:rPr>
              <a:t>сили</a:t>
            </a:r>
            <a:r>
              <a:rPr lang="ru-RU" sz="1800" dirty="0">
                <a:effectLst/>
                <a:latin typeface="Arial Black" panose="020B0A04020102020204" pitchFamily="34" charset="0"/>
                <a:ea typeface="Times New Roman" panose="02020603050405020304" pitchFamily="18" charset="0"/>
              </a:rPr>
              <a:t> натиску і кута </a:t>
            </a:r>
            <a:r>
              <a:rPr lang="ru-RU" sz="1800" dirty="0" err="1">
                <a:effectLst/>
                <a:latin typeface="Arial Black" panose="020B0A04020102020204" pitchFamily="34" charset="0"/>
                <a:ea typeface="Times New Roman" panose="02020603050405020304" pitchFamily="18" charset="0"/>
              </a:rPr>
              <a:t>нахилу</a:t>
            </a:r>
            <a:endParaRPr lang="ru-RU" dirty="0">
              <a:latin typeface="Arial Black" panose="020B0A04020102020204" pitchFamily="34" charset="0"/>
            </a:endParaRPr>
          </a:p>
        </p:txBody>
      </p:sp>
    </p:spTree>
    <p:extLst>
      <p:ext uri="{BB962C8B-B14F-4D97-AF65-F5344CB8AC3E}">
        <p14:creationId xmlns:p14="http://schemas.microsoft.com/office/powerpoint/2010/main" val="277799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Школьные предметы 16: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619_TF03462902_TF03462902.potx" id="{BAC63EC1-72D2-48C1-B41B-534A4895C3B1}" vid="{6FF2C71A-6631-4AB1-81A9-F18F0A42702E}"/>
    </a:ext>
  </a:extLst>
</a:theme>
</file>

<file path=ppt/theme/theme2.xml><?xml version="1.0" encoding="utf-8"?>
<a:theme xmlns:a="http://schemas.openxmlformats.org/drawingml/2006/main" name="Тема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Презентация для учебных предметов с рисунками на школьной доске (широкоэкранный формат)</Template>
  <TotalTime>98</TotalTime>
  <Words>1021</Words>
  <Application>Microsoft Office PowerPoint</Application>
  <PresentationFormat>Широкоэкранный</PresentationFormat>
  <Paragraphs>83</Paragraphs>
  <Slides>15</Slides>
  <Notes>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 Black</vt:lpstr>
      <vt:lpstr>Calibri</vt:lpstr>
      <vt:lpstr>Times New Roman</vt:lpstr>
      <vt:lpstr>Wingdings</vt:lpstr>
      <vt:lpstr>Школьные предметы 16:9</vt:lpstr>
      <vt:lpstr>Апаратне забезпечення комп’ютера  Пристрої введенння: клавіатури, маніпулятори, сенсорні пристрої </vt:lpstr>
      <vt:lpstr>Пристрої, що входять до складу комп’ютерів, але  розташовані поза системним блоком називають периферійними. До них відносять прилади введення та виведення даних. </vt:lpstr>
      <vt:lpstr>Клавіатура призначена для введення символьних даних і команд. </vt:lpstr>
      <vt:lpstr> Клавіші клавіатури можна розподілити на 5 груп:   </vt:lpstr>
      <vt:lpstr>Маніпулятори Пристрої для забезпечення керування роботою програм </vt:lpstr>
      <vt:lpstr>Маніпулятори миша поділяються залежно від значень таких властивостей: </vt:lpstr>
      <vt:lpstr>Тачпад (англ. touch – дотик, pad – площадка, подушечка).  </vt:lpstr>
      <vt:lpstr> Сенсорні екрани  Використовують здебільшого в планшетних комп’ютерах, графічних планшетах, смартфонах, платіжних терміналах.  </vt:lpstr>
      <vt:lpstr>Графічний планшет, або дигітайзер, призначений для ручного введення графічних даних.</vt:lpstr>
      <vt:lpstr> Мультимедійна дошка – це універсальний технічний засіб візуальної комунікації і навчання, в якому поєднуються характеристики звичайної дошки і новітніх комп’ютерних технологій.  </vt:lpstr>
      <vt:lpstr>Пристрої для введення графічних даних  Сканер </vt:lpstr>
      <vt:lpstr>Інші пристрої для введення даних </vt:lpstr>
      <vt:lpstr>Ігрові маніпулятори </vt:lpstr>
      <vt:lpstr>Денспед — це танцювальна поверхня (килимок), який підключається до приставки, ПК за допомогою кабеля або блока живлення. </vt:lpstr>
      <vt:lpstr>Список джерел інформації.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Апаратне забезпечення комп’ютера  Пристрої введенння: клавіатури, маніпулятори, сенсорні пристрої </dc:title>
  <dc:creator>Пользователь</dc:creator>
  <cp:lastModifiedBy>Пользователь</cp:lastModifiedBy>
  <cp:revision>1</cp:revision>
  <dcterms:created xsi:type="dcterms:W3CDTF">2022-06-21T19:58:43Z</dcterms:created>
  <dcterms:modified xsi:type="dcterms:W3CDTF">2022-06-21T21:36:55Z</dcterms:modified>
</cp:coreProperties>
</file>