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111" initials="1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23.xml"/><Relationship Id="rId26" Type="http://schemas.openxmlformats.org/officeDocument/2006/relationships/slide" Target="slide31.xml"/><Relationship Id="rId3" Type="http://schemas.openxmlformats.org/officeDocument/2006/relationships/slide" Target="slide8.xml"/><Relationship Id="rId21" Type="http://schemas.openxmlformats.org/officeDocument/2006/relationships/slide" Target="slide26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2.xml"/><Relationship Id="rId25" Type="http://schemas.openxmlformats.org/officeDocument/2006/relationships/slide" Target="slide30.xml"/><Relationship Id="rId2" Type="http://schemas.openxmlformats.org/officeDocument/2006/relationships/slide" Target="slide7.xml"/><Relationship Id="rId16" Type="http://schemas.openxmlformats.org/officeDocument/2006/relationships/slide" Target="slide21.xml"/><Relationship Id="rId20" Type="http://schemas.openxmlformats.org/officeDocument/2006/relationships/slide" Target="slide25.xml"/><Relationship Id="rId29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29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28.xml"/><Relationship Id="rId28" Type="http://schemas.openxmlformats.org/officeDocument/2006/relationships/slide" Target="slide33.xml"/><Relationship Id="rId10" Type="http://schemas.openxmlformats.org/officeDocument/2006/relationships/slide" Target="slide15.xml"/><Relationship Id="rId19" Type="http://schemas.openxmlformats.org/officeDocument/2006/relationships/slide" Target="slide24.xml"/><Relationship Id="rId31" Type="http://schemas.openxmlformats.org/officeDocument/2006/relationships/slide" Target="slide36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slide" Target="slide27.xml"/><Relationship Id="rId27" Type="http://schemas.openxmlformats.org/officeDocument/2006/relationships/slide" Target="slide32.xml"/><Relationship Id="rId30" Type="http://schemas.openxmlformats.org/officeDocument/2006/relationships/slide" Target="slide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428"/>
            <a:ext cx="9144000" cy="1828800"/>
          </a:xfrm>
        </p:spPr>
        <p:txBody>
          <a:bodyPr/>
          <a:lstStyle/>
          <a:p>
            <a:pPr algn="ctr"/>
            <a:r>
              <a:rPr lang="uk-UA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веселих </a:t>
            </a:r>
            <a:r>
              <a:rPr lang="uk-UA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інформатиків</a:t>
            </a:r>
            <a:endParaRPr lang="uk-UA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16832"/>
            <a:ext cx="9144000" cy="4941168"/>
          </a:xfrm>
        </p:spPr>
        <p:txBody>
          <a:bodyPr>
            <a:normAutofit/>
          </a:bodyPr>
          <a:lstStyle/>
          <a:p>
            <a:pPr algn="just"/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1</a:t>
            </a:r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Привітання команд.</a:t>
            </a: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uk-UA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Кожна </a:t>
            </a: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презентує свою </a:t>
            </a:r>
            <a:r>
              <a:rPr lang="uk-UA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назву.</a:t>
            </a:r>
            <a:endParaRPr lang="uk-UA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0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117939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Назва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стандартної програми для малювання.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25708" y="3140968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Paint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Робота 2019-2020\Вікторина з інформатики\1415737da1f87d35ad8bce62564ba8b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r="14311"/>
          <a:stretch/>
        </p:blipFill>
        <p:spPr bwMode="auto">
          <a:xfrm>
            <a:off x="684297" y="2915652"/>
            <a:ext cx="4319751" cy="38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53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11793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Одиниці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подання даних в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комп’ютер.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6108" y="2204864"/>
            <a:ext cx="1446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/>
              <a:t>Байт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Робота 2019-2020\Вікторина з інформатики\Без названия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1" b="31685"/>
          <a:stretch/>
        </p:blipFill>
        <p:spPr bwMode="auto">
          <a:xfrm>
            <a:off x="254474" y="2996953"/>
            <a:ext cx="7838905" cy="375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56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117939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Пристрій для зчитування зображень та введення їх в комп’ютер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3191895"/>
            <a:ext cx="1638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Сканер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Робота 2019-2020\Вікторина з інформатики\Без названия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3789040"/>
            <a:ext cx="3967206" cy="29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56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117939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Програма для роботи з текстовими документами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2817802"/>
            <a:ext cx="13330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/>
              <a:t>Word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Робота 2019-2020\Вікторина з інформатики\img-2XmHc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24" y="3933056"/>
            <a:ext cx="6880448" cy="250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56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117939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Пристрій для виведення інформації на друк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2852936"/>
            <a:ext cx="20765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Принтер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D:\Робота 2019-2020\Вікторина з інформатики\Без названия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17032"/>
            <a:ext cx="3744416" cy="281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56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11793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Програми для боротьби з вірусами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2537469"/>
            <a:ext cx="2591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Антивіруси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D:\Робота 2019-2020\Вікторина з інформатики\Без названия (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94436"/>
            <a:ext cx="5976664" cy="334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56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48245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</a:t>
            </a:r>
            <a:r>
              <a:rPr lang="uk-UA" sz="30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endParaRPr lang="uk-UA" sz="30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3056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172819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 «запаковування» кількох файлів чи каталогів у єдиний файл називається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2638653"/>
            <a:ext cx="24213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Архівацією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5" t="20724" r="31342" b="26973"/>
          <a:stretch/>
        </p:blipFill>
        <p:spPr bwMode="auto">
          <a:xfrm>
            <a:off x="2335489" y="3356665"/>
            <a:ext cx="4396751" cy="345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56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11793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бувають 15-, 17-, 19-дюймові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1916832"/>
            <a:ext cx="2275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D:\Робота 2019-2020\Вікторина з інформатики\Без названия (1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28"/>
          <a:stretch/>
        </p:blipFill>
        <p:spPr bwMode="auto">
          <a:xfrm>
            <a:off x="2656865" y="2564904"/>
            <a:ext cx="4291399" cy="428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56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13501"/>
            <a:ext cx="9144000" cy="117939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dirty="0"/>
              <a:t>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називається гнучкий магнітний диск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2350621"/>
            <a:ext cx="1971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Дискета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5" name="Picture 1" descr="D:\Робота 2019-2020\Вікторина з інформатики\Без названия (1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50" y="3198593"/>
            <a:ext cx="7312650" cy="354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56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178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Розминка.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08425"/>
              </p:ext>
            </p:extLst>
          </p:nvPr>
        </p:nvGraphicFramePr>
        <p:xfrm>
          <a:off x="12973" y="1556792"/>
          <a:ext cx="9131026" cy="2670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5513"/>
                <a:gridCol w="4565513"/>
              </a:tblGrid>
              <a:tr h="432048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Courier New"/>
                        </a:rPr>
                        <a:t>І команда</a:t>
                      </a:r>
                      <a:endParaRPr lang="uk-UA" sz="2400" dirty="0">
                        <a:solidFill>
                          <a:srgbClr val="FFFF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Courier New"/>
                        </a:rPr>
                        <a:t>ІІ команда</a:t>
                      </a:r>
                      <a:endParaRPr lang="uk-UA" sz="2400" dirty="0">
                        <a:solidFill>
                          <a:srgbClr val="FFFF00"/>
                        </a:solidFill>
                        <a:effectLst/>
                        <a:latin typeface="Courier New"/>
                        <a:ea typeface="Courier New"/>
                      </a:endParaRPr>
                    </a:p>
                  </a:txBody>
                  <a:tcPr marL="68580" marR="68580" marT="0" marB="0"/>
                </a:tc>
              </a:tr>
              <a:tr h="936104">
                <a:tc gridSpan="2"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uk-UA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Враховуючи, що кожен символ кодується одним байтом, укажіть інформаційний обсяг такого речення в бітах: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(1 байт = 8 біт)  </a:t>
                      </a:r>
                    </a:p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  <a:tr h="774928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/>
                          <a:cs typeface="Times New Roman" panose="02020603050405020304" pitchFamily="18" charset="0"/>
                        </a:rPr>
                        <a:t>Ой, яка чудова українська мова</a:t>
                      </a:r>
                      <a:r>
                        <a:rPr lang="uk-UA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/>
                          <a:cs typeface="Times New Roman" panose="02020603050405020304" pitchFamily="18" charset="0"/>
                        </a:rPr>
                        <a:t>!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/>
                          <a:cs typeface="Times New Roman" panose="02020603050405020304" pitchFamily="18" charset="0"/>
                        </a:rPr>
                        <a:t>Хто не працює, той не їсть</a:t>
                      </a:r>
                      <a:r>
                        <a:rPr lang="uk-UA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/>
                          <a:cs typeface="Times New Roman" panose="02020603050405020304" pitchFamily="18" charset="0"/>
                        </a:rPr>
                        <a:t>!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73037" y="5075892"/>
            <a:ext cx="25074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248 біт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64982" y="5228292"/>
            <a:ext cx="25074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 </a:t>
            </a:r>
            <a:r>
              <a:rPr lang="uk-UA" sz="6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81673" y="4171727"/>
            <a:ext cx="26424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Відповідь</a:t>
            </a:r>
            <a:endParaRPr lang="uk-UA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1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5496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201622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Пристрій зовнішньої пам’яті комп’ютера, призначений тільки для читання інформації, називається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3140968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CD-ROM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1" name="Picture 1" descr="D:\Робота 2019-2020\Вікторина з інформатики\Без названия (1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89041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56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13501"/>
            <a:ext cx="9144000" cy="117939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Додатковий пристрій введення з двома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більше кнопками.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2514033"/>
            <a:ext cx="4420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Комп’ютерна м</a:t>
            </a:r>
            <a:r>
              <a:rPr lang="uk-UA" sz="3600" b="1" i="1" dirty="0" smtClean="0"/>
              <a:t>иша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Результат пошуку зображень за запитом &quot;комп'ютерна миша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9459" name="Picture 3" descr="D:\Робота 2019-2020\Вікторина з інформатики\Без названия (1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959" y="3412343"/>
            <a:ext cx="5428361" cy="325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56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13501"/>
            <a:ext cx="9144000" cy="117939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Він необхідний для зв’язку між комп’ютерами у глобальній Мережі. 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2514033"/>
            <a:ext cx="15519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Модем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Результат пошуку зображень за запитом &quot;комп'ютерна миша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8" name="Picture 4" descr="D:\Робота 2019-2020\Вікторина з інформатики\images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40968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0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8112" y="1313501"/>
            <a:ext cx="7092280" cy="11793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Портативний комп’ютер.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39749" y="2204864"/>
            <a:ext cx="2256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/>
              <a:t>Ноутбук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Результат пошуку зображень за запитом &quot;комп'ютерна миша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0" name="Picture 2" descr="D:\Робота 2019-2020\Вікторина з інформатики\Без названия (1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24944"/>
            <a:ext cx="4927058" cy="38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0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13501"/>
            <a:ext cx="9144000" cy="117939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Найменша одиниця подання інформації. 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17002" y="2348880"/>
            <a:ext cx="1042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/>
              <a:t>Біт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Результат пошуку зображень за запитом &quot;комп'ютерна миша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" name="Picture 2" descr="D:\Робота 2019-2020\Вікторина з інформатики\Без назван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91297"/>
            <a:ext cx="6048672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0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13501"/>
            <a:ext cx="9144000" cy="11793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Його називають серцем комп’ютера.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52123" y="1990581"/>
            <a:ext cx="3248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Мікропроцесор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Результат пошуку зображень за запитом &quot;комп'ютерна миша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098" name="Picture 2" descr="D:\Робота 2019-2020\Вікторина з інформатики\2-18-6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4" r="54670" b="11414"/>
          <a:stretch/>
        </p:blipFill>
        <p:spPr bwMode="auto">
          <a:xfrm>
            <a:off x="2771800" y="3016266"/>
            <a:ext cx="3888432" cy="352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0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13501"/>
            <a:ext cx="9144000" cy="11793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Стандартна програма для обчислень. 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35276" y="2276872"/>
            <a:ext cx="2892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Калькулятор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Результат пошуку зображень за запитом &quot;комп'ютерна миша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0" t="8940" r="15182" b="49897"/>
          <a:stretch/>
        </p:blipFill>
        <p:spPr bwMode="auto">
          <a:xfrm>
            <a:off x="2051720" y="2983963"/>
            <a:ext cx="5112568" cy="382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0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13501"/>
            <a:ext cx="9144000" cy="11793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Обсяг стандартної дискети.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16578" y="2204864"/>
            <a:ext cx="2595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1,44 </a:t>
            </a:r>
            <a:r>
              <a:rPr lang="uk-UA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Мбайт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Результат пошуку зображень за запитом &quot;комп'ютерна миша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146" name="Picture 2" descr="D:\Робота 2019-2020\Вікторина з інформатики\Без названия (1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81" y="3212976"/>
            <a:ext cx="551075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0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13501"/>
            <a:ext cx="9144000" cy="117939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Стандартний пристрій для введення даних.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28603" y="2514033"/>
            <a:ext cx="2539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Клавіатура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Результат пошуку зображень за запитом &quot;комп'ютерна миша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172" name="Picture 4" descr="D:\Робота 2019-2020\Вікторина з інформатики\Без названия (1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01008"/>
            <a:ext cx="738277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0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117939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Програмний код, який може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несанкціоновано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запускатися і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самовідтворюватися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20263" y="2998693"/>
            <a:ext cx="1255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Вірус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Результат пошуку зображень за запитом &quot;комп'ютерна миша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194" name="Picture 2" descr="D:\Робота 2019-2020\Вікторина з інформатики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53965"/>
            <a:ext cx="5400600" cy="309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0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78" y="14290"/>
            <a:ext cx="9137921" cy="684371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uk-UA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Навести </a:t>
            </a:r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приклади де використовуються знання з інформатики у вашій професії.</a:t>
            </a:r>
          </a:p>
        </p:txBody>
      </p:sp>
    </p:spTree>
    <p:extLst>
      <p:ext uri="{BB962C8B-B14F-4D97-AF65-F5344CB8AC3E}">
        <p14:creationId xmlns:p14="http://schemas.microsoft.com/office/powerpoint/2010/main" val="4758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1628800"/>
            <a:ext cx="4896544" cy="39697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30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endParaRPr lang="uk-UA" sz="30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7" name="AutoShape 2" descr="Результат пошуку зображень за запитом &quot;комп'ютерна миша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40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158591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Скінченна однозначна послідовність точно визначених кроків або дій називається.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286725"/>
            <a:ext cx="28216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Алгоритмом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Результат пошуку зображень за запитом &quot;комп'ютерна миша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6" name="Picture 2" descr="D:\Робота 2019-2020\Вікторина з інформатики\Без названия (2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36911"/>
            <a:ext cx="3888432" cy="404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0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15859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 створення програм називають.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2422629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Програмуванням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Результат пошуку зображень за запитом &quot;комп'ютерна миша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1" name="Picture 3" descr="D:\Робота 2019-2020\Вікторина з інформатики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97408"/>
            <a:ext cx="5688632" cy="341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0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15859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Що більше: 1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Мбайт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 1000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кбайт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3213918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1Мбайт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1000 </a:t>
            </a:r>
            <a:r>
              <a:rPr lang="uk-UA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кбайт</a:t>
            </a:r>
            <a:endParaRPr lang="uk-UA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Результат пошуку зображень за запитом &quot;комп'ютерна миша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1835696" y="4786326"/>
                <a:ext cx="5832648" cy="6588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uk-UA" sz="3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1Мбайт=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36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uk-UA" sz="36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uk-UA" sz="36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𝟏𝟎</m:t>
                        </m:r>
                      </m:sup>
                    </m:sSup>
                    <m:r>
                      <a:rPr lang="uk-UA" sz="3600" b="1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uk-UA" sz="3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1024 </a:t>
                </a:r>
                <a:r>
                  <a:rPr lang="uk-UA" sz="3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кбайт</a:t>
                </a:r>
                <a:endParaRPr lang="uk-UA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4786326"/>
                <a:ext cx="5832648" cy="658898"/>
              </a:xfrm>
              <a:prstGeom prst="rect">
                <a:avLst/>
              </a:prstGeom>
              <a:blipFill rotWithShape="1">
                <a:blip r:embed="rId3"/>
                <a:stretch>
                  <a:fillRect l="-3135" t="-12037" b="-3425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34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15859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Основна характеристика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мікропроцесора.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2276872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Тактова частота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Результат пошуку зображень за запитом &quot;комп'ютерна миша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3" t="17242" r="9729" b="29526"/>
          <a:stretch/>
        </p:blipFill>
        <p:spPr bwMode="auto">
          <a:xfrm>
            <a:off x="2550412" y="2852936"/>
            <a:ext cx="4020208" cy="389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4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15859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Мінімальний елемент зображення на екрані називається.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256490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/>
              <a:t>Піксель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Результат пошуку зображень за запитом &quot;комп'ютерна миша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098" name="Picture 2" descr="D:\Робота 2019-2020\Вікторина з інформатики\pixe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56993"/>
            <a:ext cx="639930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4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15859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 комп’ютерна мережа називається?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2636912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Результат пошуку зображень за запитом &quot;комп'ютерна миша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122" name="Picture 2" descr="D:\Робота 2019-2020\Вікторина з інформатики\Без названия (2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061" y="3315176"/>
            <a:ext cx="5590307" cy="335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4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Завдання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75440"/>
            <a:ext cx="9144000" cy="557416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Придумати комп’ютерні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терміни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6389" y="2132856"/>
            <a:ext cx="30335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b="1" dirty="0"/>
              <a:t>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</a:p>
          <a:p>
            <a:pPr lvl="0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літеру «П»</a:t>
            </a:r>
            <a:endParaRPr lang="uk-UA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14894" y="2084655"/>
            <a:ext cx="31248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 команда</a:t>
            </a:r>
          </a:p>
          <a:p>
            <a:pPr lvl="0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літеру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«К»</a:t>
            </a:r>
            <a:endParaRPr lang="uk-UA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3663022"/>
            <a:ext cx="19442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Клавіатура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Килимок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Кластер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Команда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Кнопка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Комп’ютер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Калькулятор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Курсор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Клавіша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Каталог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3591014"/>
            <a:ext cx="32403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Пам’ять.</a:t>
            </a: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Процесор.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Програма.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Піктограма.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Програмне забезпечення.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Прикладна програма.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Паскаль.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Провідник.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Перевірка диска.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Панель управління.</a:t>
            </a:r>
          </a:p>
        </p:txBody>
      </p:sp>
    </p:spTree>
    <p:extLst>
      <p:ext uri="{BB962C8B-B14F-4D97-AF65-F5344CB8AC3E}">
        <p14:creationId xmlns:p14="http://schemas.microsoft.com/office/powerpoint/2010/main" val="228978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2805485"/>
              </p:ext>
            </p:extLst>
          </p:nvPr>
        </p:nvGraphicFramePr>
        <p:xfrm>
          <a:off x="179512" y="1556792"/>
          <a:ext cx="8784976" cy="1983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  <a:gridCol w="4392488"/>
              </a:tblGrid>
              <a:tr h="612068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ourier New"/>
                          <a:cs typeface="Times New Roman" panose="02020603050405020304" pitchFamily="18" charset="0"/>
                        </a:rPr>
                        <a:t>І команда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ourier New"/>
                          <a:cs typeface="Times New Roman" panose="02020603050405020304" pitchFamily="18" charset="0"/>
                        </a:rPr>
                        <a:t>ІІ команда</a:t>
                      </a:r>
                    </a:p>
                  </a:txBody>
                  <a:tcPr marL="68580" marR="68580" marT="0" marB="0"/>
                </a:tc>
              </a:tr>
              <a:tr h="612068">
                <a:tc>
                  <a:txBody>
                    <a:bodyPr/>
                    <a:lstStyle/>
                    <a:p>
                      <a:pPr algn="just"/>
                      <a:r>
                        <a:rPr kumimoji="0" lang="uk-UA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Який діаметр у міліметрах має компакт-диск С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RW</a:t>
                      </a:r>
                      <a:endParaRPr lang="uk-UA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uk-UA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Який діаметр у метрах має компакт-диск С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RW</a:t>
                      </a:r>
                      <a:endParaRPr lang="uk-UA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81673" y="4171727"/>
            <a:ext cx="26424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Відповідь</a:t>
            </a:r>
            <a:endParaRPr lang="uk-UA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1618" y="5395863"/>
            <a:ext cx="20826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мм.</a:t>
            </a:r>
            <a:endParaRPr lang="uk-UA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89419" y="5373216"/>
            <a:ext cx="18389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0,12 м.</a:t>
            </a:r>
            <a:endParaRPr lang="uk-UA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03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цікаві факти про комп'ютер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262"/>
            <a:ext cx="9144000" cy="6857379"/>
          </a:xfrm>
        </p:spPr>
      </p:pic>
    </p:spTree>
    <p:extLst>
      <p:ext uri="{BB962C8B-B14F-4D97-AF65-F5344CB8AC3E}">
        <p14:creationId xmlns:p14="http://schemas.microsoft.com/office/powerpoint/2010/main" val="329068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08" y="-27384"/>
            <a:ext cx="9129192" cy="1143000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Хто швидше?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5910355"/>
              </p:ext>
            </p:extLst>
          </p:nvPr>
        </p:nvGraphicFramePr>
        <p:xfrm>
          <a:off x="0" y="1196975"/>
          <a:ext cx="9144000" cy="5661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943504"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sldjump"/>
                        </a:rPr>
                        <a:t>1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action="ppaction://hlinksldjump"/>
                        </a:rPr>
                        <a:t>2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 action="ppaction://hlinksldjump"/>
                        </a:rPr>
                        <a:t>3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 action="ppaction://hlinksldjump"/>
                        </a:rPr>
                        <a:t>4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 action="ppaction://hlinksldjump"/>
                        </a:rPr>
                        <a:t>5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43504"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 action="ppaction://hlinksldjump"/>
                        </a:rPr>
                        <a:t>6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 action="ppaction://hlinksldjump"/>
                        </a:rPr>
                        <a:t>7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 action="ppaction://hlinksldjump"/>
                        </a:rPr>
                        <a:t>8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 action="ppaction://hlinksldjump"/>
                        </a:rPr>
                        <a:t>9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 action="ppaction://hlinksldjump"/>
                        </a:rPr>
                        <a:t>10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43504"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 action="ppaction://hlinksldjump"/>
                        </a:rPr>
                        <a:t>11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 action="ppaction://hlinksldjump"/>
                        </a:rPr>
                        <a:t>12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4" action="ppaction://hlinksldjump"/>
                        </a:rPr>
                        <a:t>13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5" action="ppaction://hlinksldjump"/>
                        </a:rPr>
                        <a:t>14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6" action="ppaction://hlinksldjump"/>
                        </a:rPr>
                        <a:t>15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43504"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7" action="ppaction://hlinksldjump"/>
                        </a:rPr>
                        <a:t>16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8" action="ppaction://hlinksldjump"/>
                        </a:rPr>
                        <a:t>17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9" action="ppaction://hlinksldjump"/>
                        </a:rPr>
                        <a:t>18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0" action="ppaction://hlinksldjump"/>
                        </a:rPr>
                        <a:t>19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1" action="ppaction://hlinksldjump"/>
                        </a:rPr>
                        <a:t>20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43504"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2" action="ppaction://hlinksldjump"/>
                        </a:rPr>
                        <a:t>21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3" action="ppaction://hlinksldjump"/>
                        </a:rPr>
                        <a:t>22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4" action="ppaction://hlinksldjump"/>
                        </a:rPr>
                        <a:t>23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5" action="ppaction://hlinksldjump"/>
                        </a:rPr>
                        <a:t>24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6" action="ppaction://hlinksldjump"/>
                        </a:rPr>
                        <a:t>25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43504"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7" action="ppaction://hlinksldjump"/>
                        </a:rPr>
                        <a:t>26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8" action="ppaction://hlinksldjump"/>
                        </a:rPr>
                        <a:t>27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9" action="ppaction://hlinksldjump"/>
                        </a:rPr>
                        <a:t>28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0" action="ppaction://hlinksldjump"/>
                        </a:rPr>
                        <a:t>29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5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1" action="ppaction://hlinksldjump"/>
                        </a:rPr>
                        <a:t>30</a:t>
                      </a:r>
                      <a:endParaRPr lang="uk-UA" sz="5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73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917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називається жорсткий магнітний диск?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3070701"/>
            <a:ext cx="2312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Вінчестер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Робота 2019-2020\Вікторина з інформатики\Без названия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530" y="3854513"/>
            <a:ext cx="4012654" cy="281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2504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Пристрій, в який вставляють диск.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99997" y="2854677"/>
            <a:ext cx="2064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Дисковод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Робота 2019-2020\Вікторина з інформатики\f6d3358ba5e349147cb85aa552b50318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75" y="3669258"/>
            <a:ext cx="5291553" cy="307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0147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12054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називається операційна система переважної більшості наших комп’ютерів?</a:t>
            </a:r>
          </a:p>
        </p:txBody>
      </p:sp>
      <p:pic>
        <p:nvPicPr>
          <p:cNvPr id="4098" name="Picture 2" descr="D:\Робота 2019-2020\Вікторина з інформатики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074577"/>
            <a:ext cx="5878670" cy="330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8244408" y="6381328"/>
            <a:ext cx="68878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0652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5774</TotalTime>
  <Words>343</Words>
  <Application>Microsoft Office PowerPoint</Application>
  <PresentationFormat>Экран (4:3)</PresentationFormat>
  <Paragraphs>167</Paragraphs>
  <Slides>37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Поток</vt:lpstr>
      <vt:lpstr>Конкурс веселих інформатиків</vt:lpstr>
      <vt:lpstr>     2. Розминка.  </vt:lpstr>
      <vt:lpstr>Презентация PowerPoint</vt:lpstr>
      <vt:lpstr>Презентация PowerPoint</vt:lpstr>
      <vt:lpstr>Презентация PowerPoint</vt:lpstr>
      <vt:lpstr>3. Хто швидше?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  <vt:lpstr>26</vt:lpstr>
      <vt:lpstr>27</vt:lpstr>
      <vt:lpstr>28</vt:lpstr>
      <vt:lpstr>29</vt:lpstr>
      <vt:lpstr>30</vt:lpstr>
      <vt:lpstr>4. Завдання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веселих інформатиків</dc:title>
  <dc:creator>1111</dc:creator>
  <cp:lastModifiedBy>1111</cp:lastModifiedBy>
  <cp:revision>39</cp:revision>
  <dcterms:created xsi:type="dcterms:W3CDTF">2019-11-14T14:10:44Z</dcterms:created>
  <dcterms:modified xsi:type="dcterms:W3CDTF">2019-11-27T06:58:36Z</dcterms:modified>
</cp:coreProperties>
</file>