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5"/>
    <p:sldMasterId id="2147483694" r:id="rId6"/>
    <p:sldMasterId id="2147483695" r:id="rId7"/>
    <p:sldMasterId id="2147483696" r:id="rId8"/>
    <p:sldMasterId id="2147483697" r:id="rId9"/>
    <p:sldMasterId id="2147483698" r:id="rId10"/>
    <p:sldMasterId id="2147483699" r:id="rId11"/>
    <p:sldMasterId id="2147483700" r:id="rId12"/>
    <p:sldMasterId id="2147483701" r:id="rId13"/>
    <p:sldMasterId id="2147483702" r:id="rId14"/>
    <p:sldMasterId id="2147483703" r:id="rId15"/>
    <p:sldMasterId id="2147483704" r:id="rId16"/>
    <p:sldMasterId id="2147483705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</p:sldIdLst>
  <p:sldSz cy="6858000" cx="9144000"/>
  <p:notesSz cx="6858000" cy="9144000"/>
  <p:embeddedFontLst>
    <p:embeddedFont>
      <p:font typeface="Corsiva"/>
      <p:regular r:id="rId33"/>
      <p:bold r:id="rId34"/>
      <p:italic r:id="rId35"/>
      <p:boldItalic r:id="rId36"/>
    </p:embeddedFont>
    <p:embeddedFont>
      <p:font typeface="Constantia"/>
      <p:regular r:id="rId37"/>
      <p:bold r:id="rId38"/>
      <p:italic r:id="rId39"/>
      <p:boldItalic r:id="rId40"/>
    </p:embeddedFont>
    <p:embeddedFont>
      <p:font typeface="Tahoma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4C34FB-E52D-4C23-A62D-8CD334CBCAEA}">
  <a:tblStyle styleId="{4F4C34FB-E52D-4C23-A62D-8CD334CBCAE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nstantia-boldItalic.fntdata"/><Relationship Id="rId20" Type="http://schemas.openxmlformats.org/officeDocument/2006/relationships/slide" Target="slides/slide2.xml"/><Relationship Id="rId42" Type="http://schemas.openxmlformats.org/officeDocument/2006/relationships/font" Target="fonts/Tahoma-bold.fntdata"/><Relationship Id="rId41" Type="http://schemas.openxmlformats.org/officeDocument/2006/relationships/font" Target="fonts/Tahoma-regular.fntdata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1" Type="http://schemas.openxmlformats.org/officeDocument/2006/relationships/theme" Target="theme/theme1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11" Type="http://schemas.openxmlformats.org/officeDocument/2006/relationships/slideMaster" Target="slideMasters/slideMaster7.xml"/><Relationship Id="rId33" Type="http://schemas.openxmlformats.org/officeDocument/2006/relationships/font" Target="fonts/Corsiva-regular.fntdata"/><Relationship Id="rId10" Type="http://schemas.openxmlformats.org/officeDocument/2006/relationships/slideMaster" Target="slideMasters/slideMaster6.xml"/><Relationship Id="rId32" Type="http://schemas.openxmlformats.org/officeDocument/2006/relationships/slide" Target="slides/slide14.xml"/><Relationship Id="rId13" Type="http://schemas.openxmlformats.org/officeDocument/2006/relationships/slideMaster" Target="slideMasters/slideMaster9.xml"/><Relationship Id="rId35" Type="http://schemas.openxmlformats.org/officeDocument/2006/relationships/font" Target="fonts/Corsiva-italic.fntdata"/><Relationship Id="rId12" Type="http://schemas.openxmlformats.org/officeDocument/2006/relationships/slideMaster" Target="slideMasters/slideMaster8.xml"/><Relationship Id="rId34" Type="http://schemas.openxmlformats.org/officeDocument/2006/relationships/font" Target="fonts/Corsiva-bold.fntdata"/><Relationship Id="rId15" Type="http://schemas.openxmlformats.org/officeDocument/2006/relationships/slideMaster" Target="slideMasters/slideMaster11.xml"/><Relationship Id="rId37" Type="http://schemas.openxmlformats.org/officeDocument/2006/relationships/font" Target="fonts/Constantia-regular.fntdata"/><Relationship Id="rId14" Type="http://schemas.openxmlformats.org/officeDocument/2006/relationships/slideMaster" Target="slideMasters/slideMaster10.xml"/><Relationship Id="rId36" Type="http://schemas.openxmlformats.org/officeDocument/2006/relationships/font" Target="fonts/Corsiva-boldItalic.fntdata"/><Relationship Id="rId17" Type="http://schemas.openxmlformats.org/officeDocument/2006/relationships/slideMaster" Target="slideMasters/slideMaster13.xml"/><Relationship Id="rId39" Type="http://schemas.openxmlformats.org/officeDocument/2006/relationships/font" Target="fonts/Constantia-italic.fntdata"/><Relationship Id="rId16" Type="http://schemas.openxmlformats.org/officeDocument/2006/relationships/slideMaster" Target="slideMasters/slideMaster12.xml"/><Relationship Id="rId38" Type="http://schemas.openxmlformats.org/officeDocument/2006/relationships/font" Target="fonts/Constantia-bold.fntdata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89" name="Google Shape;3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uk-UA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99" name="Google Shape;3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uk-UA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39" name="Google Shape;4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uk-UA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47" name="Google Shape;4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uk-UA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56" name="Google Shape;4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uk-UA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66" name="Google Shape;4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uk-UA" sz="1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7" name="Google Shape;9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4" name="Google Shape;11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5" name="Google Shape;11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3" name="Google Shape;123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2" type="body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 rot="5400000">
            <a:off x="2232819" y="-327819"/>
            <a:ext cx="46783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6"/>
          <p:cNvSpPr/>
          <p:nvPr>
            <p:ph idx="2" type="pic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rotWithShape="0" algn="ctr" sy="103000">
              <a:srgbClr val="000000">
                <a:alpha val="31764"/>
              </a:srgbClr>
            </a:outerShdw>
          </a:effectLst>
        </p:spPr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b="0" sz="1600">
                <a:solidFill>
                  <a:schemeClr val="lt2"/>
                </a:solidFill>
              </a:defRPr>
            </a:lvl1pPr>
            <a:lvl2pPr indent="-293369" lvl="1" marL="914400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7177" lvl="3" marL="1828800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indent="-277177" lvl="4" marL="2286000" algn="l">
              <a:spcBef>
                <a:spcPts val="338"/>
              </a:spcBef>
              <a:spcAft>
                <a:spcPts val="0"/>
              </a:spcAft>
              <a:buSzPts val="765"/>
              <a:buChar char="⚫"/>
              <a:defRPr sz="900"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2" type="body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spcBef>
                <a:spcPts val="338"/>
              </a:spcBef>
              <a:spcAft>
                <a:spcPts val="0"/>
              </a:spcAft>
              <a:buSzPts val="765"/>
              <a:buNone/>
              <a:defRPr sz="900"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173" name="Google Shape;173;p27"/>
          <p:cNvSpPr txBox="1"/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7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8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0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схема или организационная диаграмма" type="dgm">
  <p:cSld name="DIAGRAM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2"/>
          <p:cNvSpPr/>
          <p:nvPr>
            <p:ph idx="2" type="dgm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1" name="Google Shape;201;p32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07" name="Google Shape;207;p33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3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3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 rot="5400000">
            <a:off x="2232819" y="-327819"/>
            <a:ext cx="46783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13" name="Google Shape;213;p34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4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4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5"/>
          <p:cNvSpPr/>
          <p:nvPr>
            <p:ph idx="2" type="pic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rotWithShape="0" algn="ctr" sy="103000">
              <a:srgbClr val="000000">
                <a:alpha val="31764"/>
              </a:srgbClr>
            </a:outerShdw>
          </a:effectLst>
        </p:spPr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b="0" sz="1600">
                <a:solidFill>
                  <a:schemeClr val="lt2"/>
                </a:solidFill>
              </a:defRPr>
            </a:lvl1pPr>
            <a:lvl2pPr indent="-293369" lvl="1" marL="914400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7177" lvl="3" marL="1828800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indent="-277177" lvl="4" marL="2286000" algn="l">
              <a:spcBef>
                <a:spcPts val="338"/>
              </a:spcBef>
              <a:spcAft>
                <a:spcPts val="0"/>
              </a:spcAft>
              <a:buSzPts val="765"/>
              <a:buChar char="⚫"/>
              <a:defRPr sz="900"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20" name="Google Shape;220;p35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5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5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25" name="Google Shape;225;p36"/>
          <p:cNvSpPr txBox="1"/>
          <p:nvPr>
            <p:ph idx="2" type="body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spcBef>
                <a:spcPts val="338"/>
              </a:spcBef>
              <a:spcAft>
                <a:spcPts val="0"/>
              </a:spcAft>
              <a:buSzPts val="765"/>
              <a:buNone/>
              <a:defRPr sz="900"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26" name="Google Shape;226;p36"/>
          <p:cNvSpPr txBox="1"/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6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6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7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7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8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8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8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42" name="Google Shape;242;p39"/>
          <p:cNvSpPr txBox="1"/>
          <p:nvPr>
            <p:ph idx="2" type="body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43" name="Google Shape;243;p39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9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9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0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0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idx="1" type="subTitle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38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/>
        </p:txBody>
      </p:sp>
      <p:sp>
        <p:nvSpPr>
          <p:cNvPr id="263" name="Google Shape;263;p42"/>
          <p:cNvSpPr txBox="1"/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rgbClr val="F9F9F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2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66" name="Google Shape;266;p42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/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sz="4800">
                <a:solidFill>
                  <a:srgbClr val="F9F9F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4"/>
          <p:cNvSpPr txBox="1"/>
          <p:nvPr>
            <p:ph idx="1" type="body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38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77" name="Google Shape;277;p44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4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4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/>
          <p:nvPr>
            <p:ph idx="1" type="body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spcBef>
                <a:spcPts val="338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90" name="Google Shape;290;p46"/>
          <p:cNvSpPr txBox="1"/>
          <p:nvPr>
            <p:ph idx="2" type="body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91" name="Google Shape;291;p46"/>
          <p:cNvSpPr txBox="1"/>
          <p:nvPr>
            <p:ph idx="3" type="body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92" name="Google Shape;292;p46"/>
          <p:cNvSpPr txBox="1"/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46"/>
          <p:cNvSpPr txBox="1"/>
          <p:nvPr>
            <p:ph idx="4" type="body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spcBef>
                <a:spcPts val="338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294" name="Google Shape;294;p46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95" name="Google Shape;295;p46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46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 rot="5400000">
            <a:off x="2232819" y="-327819"/>
            <a:ext cx="46783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/>
          <p:nvPr>
            <p:ph idx="1" type="subTitle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38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/>
        </p:txBody>
      </p:sp>
      <p:sp>
        <p:nvSpPr>
          <p:cNvPr id="308" name="Google Shape;308;p48"/>
          <p:cNvSpPr txBox="1"/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rgbClr val="F9F9F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48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11" name="Google Shape;311;p48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0"/>
          <p:cNvSpPr txBox="1"/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sz="4800">
                <a:solidFill>
                  <a:srgbClr val="F9F9F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50"/>
          <p:cNvSpPr txBox="1"/>
          <p:nvPr>
            <p:ph idx="1" type="body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38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322" name="Google Shape;322;p50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50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/>
          <p:nvPr>
            <p:ph idx="1" type="body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spcBef>
                <a:spcPts val="338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335" name="Google Shape;335;p52"/>
          <p:cNvSpPr txBox="1"/>
          <p:nvPr>
            <p:ph idx="2" type="body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3" type="body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337" name="Google Shape;337;p52"/>
          <p:cNvSpPr txBox="1"/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52"/>
          <p:cNvSpPr txBox="1"/>
          <p:nvPr>
            <p:ph idx="4" type="body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spcBef>
                <a:spcPts val="338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339" name="Google Shape;339;p52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40" name="Google Shape;340;p52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52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 txBox="1"/>
          <p:nvPr>
            <p:ph idx="1" type="subTitle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38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/>
        </p:txBody>
      </p:sp>
      <p:sp>
        <p:nvSpPr>
          <p:cNvPr id="353" name="Google Shape;353;p54"/>
          <p:cNvSpPr txBox="1"/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>
                <a:solidFill>
                  <a:srgbClr val="F9F9F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54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54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56" name="Google Shape;356;p54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"/>
          <p:cNvSpPr txBox="1"/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b="0" sz="4800">
                <a:solidFill>
                  <a:srgbClr val="F9F9F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56"/>
          <p:cNvSpPr txBox="1"/>
          <p:nvPr>
            <p:ph idx="1" type="body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38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367" name="Google Shape;367;p56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56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56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 txBox="1"/>
          <p:nvPr>
            <p:ph idx="1" type="body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spcBef>
                <a:spcPts val="338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380" name="Google Shape;380;p58"/>
          <p:cNvSpPr txBox="1"/>
          <p:nvPr>
            <p:ph idx="2" type="body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381" name="Google Shape;381;p58"/>
          <p:cNvSpPr txBox="1"/>
          <p:nvPr>
            <p:ph idx="3" type="body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382" name="Google Shape;382;p58"/>
          <p:cNvSpPr txBox="1"/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58"/>
          <p:cNvSpPr txBox="1"/>
          <p:nvPr>
            <p:ph idx="4" type="body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210"/>
              <a:buNone/>
              <a:defRPr b="1" sz="26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530"/>
              <a:buNone/>
              <a:defRPr b="1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algn="l">
              <a:spcBef>
                <a:spcPts val="338"/>
              </a:spcBef>
              <a:spcAft>
                <a:spcPts val="0"/>
              </a:spcAft>
              <a:buSzPts val="1360"/>
              <a:buNone/>
              <a:defRPr b="1" sz="1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384" name="Google Shape;384;p58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85" name="Google Shape;385;p58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58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/>
          <p:nvPr>
            <p:ph idx="2" type="pic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rotWithShape="0" algn="ctr" sy="103000">
              <a:srgbClr val="000000">
                <a:alpha val="31764"/>
              </a:srgbClr>
            </a:outerShdw>
          </a:effectLst>
        </p:spPr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b="0" sz="1600">
                <a:solidFill>
                  <a:schemeClr val="lt2"/>
                </a:solidFill>
              </a:defRPr>
            </a:lvl1pPr>
            <a:lvl2pPr indent="-293369" lvl="1" marL="914400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7177" lvl="3" marL="1828800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indent="-277177" lvl="4" marL="2286000" algn="l">
              <a:spcBef>
                <a:spcPts val="338"/>
              </a:spcBef>
              <a:spcAft>
                <a:spcPts val="0"/>
              </a:spcAft>
              <a:buSzPts val="765"/>
              <a:buChar char="⚫"/>
              <a:defRPr sz="900"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indent="-325755" lvl="3" marL="1828800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indent="-325754" lvl="4" marL="2286000" algn="l">
              <a:spcBef>
                <a:spcPts val="338"/>
              </a:spcBef>
              <a:spcAft>
                <a:spcPts val="0"/>
              </a:spcAft>
              <a:buSzPts val="1530"/>
              <a:buChar char="⚫"/>
              <a:defRPr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spcBef>
                <a:spcPts val="338"/>
              </a:spcBef>
              <a:spcAft>
                <a:spcPts val="0"/>
              </a:spcAft>
              <a:buSzPts val="765"/>
              <a:buNone/>
              <a:defRPr sz="900"/>
            </a:lvl5pPr>
            <a:lvl6pPr indent="-325754" lvl="5" marL="27432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indent="-325754" lvl="6" marL="32004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indent="-325754" lvl="7" marL="36576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indent="-325754" lvl="8" marL="4114800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b="1" sz="18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2.xml"/><Relationship Id="rId3" Type="http://schemas.openxmlformats.org/officeDocument/2006/relationships/theme" Target="../theme/theme11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3.xml"/><Relationship Id="rId3" Type="http://schemas.openxmlformats.org/officeDocument/2006/relationships/theme" Target="../theme/theme10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4.xml"/><Relationship Id="rId3" Type="http://schemas.openxmlformats.org/officeDocument/2006/relationships/theme" Target="../theme/theme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5.xml"/><Relationship Id="rId3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2" Type="http://schemas.openxmlformats.org/officeDocument/2006/relationships/theme" Target="../theme/theme1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10" Type="http://schemas.openxmlformats.org/officeDocument/2006/relationships/theme" Target="../theme/theme8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11" Type="http://schemas.openxmlformats.org/officeDocument/2006/relationships/theme" Target="../theme/theme7.xml"/><Relationship Id="rId10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7.xml"/><Relationship Id="rId3" Type="http://schemas.openxmlformats.org/officeDocument/2006/relationships/theme" Target="../theme/theme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8.xml"/><Relationship Id="rId3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9.xml"/><Relationship Id="rId3" Type="http://schemas.openxmlformats.org/officeDocument/2006/relationships/theme" Target="../theme/theme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0.xml"/><Relationship Id="rId3" Type="http://schemas.openxmlformats.org/officeDocument/2006/relationships/theme" Target="../theme/theme3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1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6" name="Google Shape;326;p51"/>
          <p:cNvCxnSpPr/>
          <p:nvPr/>
        </p:nvCxnSpPr>
        <p:spPr>
          <a:xfrm>
            <a:off x="563562" y="2179637"/>
            <a:ext cx="3748087" cy="1587"/>
          </a:xfrm>
          <a:prstGeom prst="straightConnector1">
            <a:avLst/>
          </a:prstGeom>
          <a:noFill/>
          <a:ln cap="flat" cmpd="sng" w="12700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327" name="Google Shape;327;p51"/>
          <p:cNvCxnSpPr/>
          <p:nvPr/>
        </p:nvCxnSpPr>
        <p:spPr>
          <a:xfrm>
            <a:off x="4754562" y="2179637"/>
            <a:ext cx="3749675" cy="1587"/>
          </a:xfrm>
          <a:prstGeom prst="straightConnector1">
            <a:avLst/>
          </a:prstGeom>
          <a:noFill/>
          <a:ln cap="flat" cmpd="sng" w="12700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328" name="Google Shape;328;p51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29" name="Google Shape;329;p5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0" name="Google Shape;330;p51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1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32" name="Google Shape;332;p51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Google Shape;343;p53"/>
          <p:cNvCxnSpPr/>
          <p:nvPr/>
        </p:nvCxnSpPr>
        <p:spPr>
          <a:xfrm>
            <a:off x="1463675" y="3549650"/>
            <a:ext cx="2971800" cy="1587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344" name="Google Shape;344;p53"/>
          <p:cNvCxnSpPr/>
          <p:nvPr/>
        </p:nvCxnSpPr>
        <p:spPr>
          <a:xfrm>
            <a:off x="4708525" y="3549650"/>
            <a:ext cx="2971800" cy="1587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345" name="Google Shape;345;p53"/>
          <p:cNvSpPr/>
          <p:nvPr/>
        </p:nvSpPr>
        <p:spPr>
          <a:xfrm>
            <a:off x="4540250" y="3525837"/>
            <a:ext cx="46037" cy="46037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6" name="Google Shape;346;p53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47" name="Google Shape;347;p53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48" name="Google Shape;348;p53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49" name="Google Shape;349;p53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3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55"/>
          <p:cNvCxnSpPr/>
          <p:nvPr/>
        </p:nvCxnSpPr>
        <p:spPr>
          <a:xfrm>
            <a:off x="685800" y="4916487"/>
            <a:ext cx="7924800" cy="4762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359" name="Google Shape;359;p55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60" name="Google Shape;360;p55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61" name="Google Shape;361;p55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62" name="Google Shape;362;p55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63" name="Google Shape;363;p55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1" name="Google Shape;371;p57"/>
          <p:cNvCxnSpPr/>
          <p:nvPr/>
        </p:nvCxnSpPr>
        <p:spPr>
          <a:xfrm>
            <a:off x="563562" y="2179637"/>
            <a:ext cx="3748087" cy="1587"/>
          </a:xfrm>
          <a:prstGeom prst="straightConnector1">
            <a:avLst/>
          </a:prstGeom>
          <a:noFill/>
          <a:ln cap="flat" cmpd="sng" w="12700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372" name="Google Shape;372;p57"/>
          <p:cNvCxnSpPr/>
          <p:nvPr/>
        </p:nvCxnSpPr>
        <p:spPr>
          <a:xfrm>
            <a:off x="4754562" y="2179637"/>
            <a:ext cx="3749675" cy="1587"/>
          </a:xfrm>
          <a:prstGeom prst="straightConnector1">
            <a:avLst/>
          </a:prstGeom>
          <a:noFill/>
          <a:ln cap="flat" cmpd="sng" w="12700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373" name="Google Shape;373;p57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74" name="Google Shape;374;p57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75" name="Google Shape;375;p57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7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7" name="Google Shape;377;p57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b="0" i="0" sz="120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4" name="Google Shape;194;p31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5" name="Google Shape;195;p31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Google Shape;253;p41"/>
          <p:cNvCxnSpPr/>
          <p:nvPr/>
        </p:nvCxnSpPr>
        <p:spPr>
          <a:xfrm>
            <a:off x="1463675" y="3549650"/>
            <a:ext cx="2971800" cy="1587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254" name="Google Shape;254;p41"/>
          <p:cNvCxnSpPr/>
          <p:nvPr/>
        </p:nvCxnSpPr>
        <p:spPr>
          <a:xfrm>
            <a:off x="4708525" y="3549650"/>
            <a:ext cx="2971800" cy="1587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255" name="Google Shape;255;p41"/>
          <p:cNvSpPr/>
          <p:nvPr/>
        </p:nvSpPr>
        <p:spPr>
          <a:xfrm>
            <a:off x="4540250" y="3525837"/>
            <a:ext cx="46037" cy="46037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57" name="Google Shape;257;p41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58" name="Google Shape;258;p41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9" name="Google Shape;259;p41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1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43"/>
          <p:cNvCxnSpPr/>
          <p:nvPr/>
        </p:nvCxnSpPr>
        <p:spPr>
          <a:xfrm>
            <a:off x="685800" y="4916487"/>
            <a:ext cx="7924800" cy="4762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269" name="Google Shape;269;p43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70" name="Google Shape;270;p43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71" name="Google Shape;271;p43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2" name="Google Shape;272;p43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3" name="Google Shape;273;p43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45"/>
          <p:cNvCxnSpPr/>
          <p:nvPr/>
        </p:nvCxnSpPr>
        <p:spPr>
          <a:xfrm>
            <a:off x="563562" y="2179637"/>
            <a:ext cx="3748087" cy="1587"/>
          </a:xfrm>
          <a:prstGeom prst="straightConnector1">
            <a:avLst/>
          </a:prstGeom>
          <a:noFill/>
          <a:ln cap="flat" cmpd="sng" w="12700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282" name="Google Shape;282;p45"/>
          <p:cNvCxnSpPr/>
          <p:nvPr/>
        </p:nvCxnSpPr>
        <p:spPr>
          <a:xfrm>
            <a:off x="4754562" y="2179637"/>
            <a:ext cx="3749675" cy="1587"/>
          </a:xfrm>
          <a:prstGeom prst="straightConnector1">
            <a:avLst/>
          </a:prstGeom>
          <a:noFill/>
          <a:ln cap="flat" cmpd="sng" w="12700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283" name="Google Shape;283;p45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4" name="Google Shape;284;p45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5" name="Google Shape;285;p45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Tahoma"/>
              <a:buNone/>
              <a:defRPr b="0" i="0" sz="1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7" name="Google Shape;287;p45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8" name="Google Shape;298;p47"/>
          <p:cNvCxnSpPr/>
          <p:nvPr/>
        </p:nvCxnSpPr>
        <p:spPr>
          <a:xfrm>
            <a:off x="1463675" y="3549650"/>
            <a:ext cx="2971800" cy="1587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cxnSp>
        <p:nvCxnSpPr>
          <p:cNvPr id="299" name="Google Shape;299;p47"/>
          <p:cNvCxnSpPr/>
          <p:nvPr/>
        </p:nvCxnSpPr>
        <p:spPr>
          <a:xfrm>
            <a:off x="4708525" y="3549650"/>
            <a:ext cx="2971800" cy="1587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300" name="Google Shape;300;p47"/>
          <p:cNvSpPr/>
          <p:nvPr/>
        </p:nvSpPr>
        <p:spPr>
          <a:xfrm>
            <a:off x="4540250" y="3525837"/>
            <a:ext cx="46037" cy="46037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02" name="Google Shape;302;p47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03" name="Google Shape;303;p47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4" name="Google Shape;304;p47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7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3" name="Google Shape;313;p49"/>
          <p:cNvCxnSpPr/>
          <p:nvPr/>
        </p:nvCxnSpPr>
        <p:spPr>
          <a:xfrm>
            <a:off x="685800" y="4916487"/>
            <a:ext cx="7924800" cy="4762"/>
          </a:xfrm>
          <a:prstGeom prst="straightConnector1">
            <a:avLst/>
          </a:prstGeom>
          <a:noFill/>
          <a:ln cap="flat" cmpd="sng" w="9525">
            <a:solidFill>
              <a:srgbClr val="E9E9E8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>
              <a:srgbClr val="000000">
                <a:alpha val="54901"/>
              </a:srgbClr>
            </a:outerShdw>
          </a:effectLst>
        </p:spPr>
      </p:cxnSp>
      <p:sp>
        <p:nvSpPr>
          <p:cNvPr id="314" name="Google Shape;314;p49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1947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37732"/>
              </a:buClr>
              <a:buSzPts val="1785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1152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D6903D"/>
              </a:buClr>
              <a:buSzPts val="1615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4960" lvl="4" marL="2286000" marR="0" rtl="0" algn="l">
              <a:spcBef>
                <a:spcPts val="338"/>
              </a:spcBef>
              <a:spcAft>
                <a:spcPts val="0"/>
              </a:spcAft>
              <a:buClr>
                <a:srgbClr val="D6903D"/>
              </a:buClr>
              <a:buSzPts val="136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357" lvl="5" marL="27432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b="0" i="0" sz="17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14960" lvl="6" marL="32004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9562" lvl="7" marL="36576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09562" lvl="8" marL="4114800" marR="0" rtl="0" algn="l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b="0" i="0" sz="15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6" name="Google Shape;316;p49"/>
          <p:cNvSpPr txBox="1"/>
          <p:nvPr>
            <p:ph idx="10" type="dt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7" name="Google Shape;317;p49"/>
          <p:cNvSpPr txBox="1"/>
          <p:nvPr>
            <p:ph idx="11" type="ftr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8" name="Google Shape;318;p49"/>
          <p:cNvSpPr txBox="1"/>
          <p:nvPr>
            <p:ph idx="12" type="sldNum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AC9"/>
              </a:buClr>
              <a:buSzPts val="1600"/>
              <a:buFont typeface="Tahoma"/>
              <a:buNone/>
              <a:defRPr b="0" i="0" sz="1600" u="none">
                <a:solidFill>
                  <a:srgbClr val="FEFAC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hyperlink" Target="https://docs.google.com/spreadsheets/d/1Lm7XD9TR-NuBNyHCOyq1LyFf6_qqViC6/copy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6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9"/>
          <p:cNvSpPr txBox="1"/>
          <p:nvPr>
            <p:ph idx="1" type="body"/>
          </p:nvPr>
        </p:nvSpPr>
        <p:spPr>
          <a:xfrm>
            <a:off x="838200" y="152400"/>
            <a:ext cx="7086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rPr b="1" i="1" lang="uk-UA" sz="4800" u="none" cap="none" strike="noStrike">
                <a:solidFill>
                  <a:srgbClr val="008000"/>
                </a:solidFill>
                <a:latin typeface="Constantia"/>
                <a:ea typeface="Constantia"/>
                <a:cs typeface="Constantia"/>
                <a:sym typeface="Constantia"/>
              </a:rPr>
              <a:t>Урок математики: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rPr b="1" i="1" lang="uk-UA" sz="4800" u="none" cap="none" strike="noStrike">
                <a:solidFill>
                  <a:srgbClr val="008000"/>
                </a:solidFill>
                <a:latin typeface="Constantia"/>
                <a:ea typeface="Constantia"/>
                <a:cs typeface="Constantia"/>
                <a:sym typeface="Constantia"/>
              </a:rPr>
              <a:t>Розв’язування рівнянь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rPr b="1" i="1" lang="uk-UA" sz="4800" u="none" cap="none" strike="noStrike">
                <a:solidFill>
                  <a:srgbClr val="008000"/>
                </a:solidFill>
                <a:latin typeface="Constantia"/>
                <a:ea typeface="Constantia"/>
                <a:cs typeface="Constantia"/>
                <a:sym typeface="Constantia"/>
              </a:rPr>
              <a:t>6 клас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rPr b="1" i="1" lang="uk-UA" sz="4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Підручник: А.Г.Мерзляк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t/>
            </a:r>
            <a:endParaRPr b="1" i="1" sz="4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t/>
            </a:r>
            <a:endParaRPr b="1" i="1" sz="4800" u="none" cap="none" strike="noStrike">
              <a:solidFill>
                <a:srgbClr val="008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139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t/>
            </a:r>
            <a:endParaRPr b="1" i="1" sz="4800" u="none">
              <a:solidFill>
                <a:srgbClr val="008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3" name="Google Shape;393;p59"/>
          <p:cNvSpPr txBox="1"/>
          <p:nvPr/>
        </p:nvSpPr>
        <p:spPr>
          <a:xfrm>
            <a:off x="5181600" y="731520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4" name="Google Shape;394;p59"/>
          <p:cNvSpPr/>
          <p:nvPr/>
        </p:nvSpPr>
        <p:spPr>
          <a:xfrm>
            <a:off x="685800" y="304800"/>
            <a:ext cx="7620000" cy="121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008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9900">
                    <a:alpha val="49803"/>
                  </a:srgbClr>
                </a:solidFill>
                <a:latin typeface="Arial"/>
              </a:rPr>
              <a:t> </a:t>
            </a:r>
          </a:p>
        </p:txBody>
      </p:sp>
      <p:pic>
        <p:nvPicPr>
          <p:cNvPr id="395" name="Google Shape;39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" y="223837"/>
            <a:ext cx="1022350" cy="750887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9"/>
          <p:cNvSpPr txBox="1"/>
          <p:nvPr/>
        </p:nvSpPr>
        <p:spPr>
          <a:xfrm>
            <a:off x="2895600" y="4953000"/>
            <a:ext cx="54864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ahoma"/>
              <a:buNone/>
            </a:pPr>
            <a:r>
              <a:rPr b="0" i="0" lang="uk-UA" sz="18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З досвіду роботи вчителя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ahoma"/>
              <a:buNone/>
            </a:pPr>
            <a:r>
              <a:rPr b="0" i="0" lang="uk-UA" sz="18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Гриньківської ЗОШ І-ІІІ ст. імені М.В.Лисенка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ahoma"/>
              <a:buNone/>
            </a:pPr>
            <a:r>
              <a:rPr b="0" i="0" lang="uk-UA" sz="18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Курченко Галини Вікторівни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3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3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8"/>
          <p:cNvSpPr txBox="1"/>
          <p:nvPr>
            <p:ph idx="4294967295" type="title"/>
          </p:nvPr>
        </p:nvSpPr>
        <p:spPr>
          <a:xfrm>
            <a:off x="304800" y="228600"/>
            <a:ext cx="8686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Corsiva"/>
              <a:buNone/>
            </a:pPr>
            <a: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Індивідуальна робота</a:t>
            </a:r>
            <a:b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0" i="0" lang="uk-UA" sz="54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Піксельне мистецтво</a:t>
            </a:r>
            <a:b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b="1" i="0" sz="3600" u="sng" cap="none" strike="noStrike">
              <a:solidFill>
                <a:srgbClr val="008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77" name="Google Shape;477;p68"/>
          <p:cNvSpPr/>
          <p:nvPr/>
        </p:nvSpPr>
        <p:spPr>
          <a:xfrm>
            <a:off x="4102159" y="3180438"/>
            <a:ext cx="939681" cy="4971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172" l="0" r="-454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None/>
            </a:pPr>
            <a:r>
              <a:rPr b="0" i="0" lang="uk-UA" sz="1800" u="none" cap="none" strike="noStrike"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</p:txBody>
      </p:sp>
      <p:pic>
        <p:nvPicPr>
          <p:cNvPr descr="https://encrypted-tbn0.gstatic.com/images?q=tbn:ANd9GcR8Z2GG3_LsHqWyCcCm63Rtr_Wl5cL00cTRc1vNnnLUgOgW-1b91RvO8lHxQs8&amp;s" id="478" name="Google Shape;47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47800"/>
            <a:ext cx="294005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8"/>
          <p:cNvSpPr txBox="1"/>
          <p:nvPr/>
        </p:nvSpPr>
        <p:spPr>
          <a:xfrm flipH="1">
            <a:off x="990600" y="3192462"/>
            <a:ext cx="8153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Tahoma"/>
              <a:buNone/>
            </a:pPr>
            <a:r>
              <a:rPr b="0" i="0" lang="uk-UA" sz="14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https://docs.google.com/spreadsheets/d/1Lm7XD9TR-NuBNyHCOyq1LyFf6_qqViC6/copy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b="0" i="0" lang="uk-UA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9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0" name="Google Shape;480;p68"/>
          <p:cNvPicPr preferRelativeResize="0"/>
          <p:nvPr/>
        </p:nvPicPr>
        <p:blipFill rotWithShape="1">
          <a:blip r:embed="rId6">
            <a:alphaModFix/>
          </a:blip>
          <a:srcRect b="0" l="0" r="49863" t="0"/>
          <a:stretch/>
        </p:blipFill>
        <p:spPr>
          <a:xfrm>
            <a:off x="685800" y="3657600"/>
            <a:ext cx="28956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8"/>
          <p:cNvPicPr preferRelativeResize="0"/>
          <p:nvPr/>
        </p:nvPicPr>
        <p:blipFill rotWithShape="1">
          <a:blip r:embed="rId7">
            <a:alphaModFix/>
          </a:blip>
          <a:srcRect b="0" l="49455" r="0" t="0"/>
          <a:stretch/>
        </p:blipFill>
        <p:spPr>
          <a:xfrm>
            <a:off x="4572000" y="3581400"/>
            <a:ext cx="3276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9"/>
          <p:cNvSpPr txBox="1"/>
          <p:nvPr>
            <p:ph idx="4294967295" type="title"/>
          </p:nvPr>
        </p:nvSpPr>
        <p:spPr>
          <a:xfrm>
            <a:off x="304800" y="228600"/>
            <a:ext cx="8686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Corsiva"/>
              <a:buNone/>
            </a:pPr>
            <a: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Індивідуальна робота</a:t>
            </a:r>
            <a:b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0" i="0" lang="uk-UA" sz="54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Піксельне мистецтво</a:t>
            </a:r>
            <a:b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b="1" i="0" sz="3600" u="sng" cap="none" strike="noStrike">
              <a:solidFill>
                <a:srgbClr val="008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87" name="Google Shape;487;p69"/>
          <p:cNvSpPr/>
          <p:nvPr/>
        </p:nvSpPr>
        <p:spPr>
          <a:xfrm>
            <a:off x="4102159" y="3180438"/>
            <a:ext cx="939681" cy="4971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172" l="0" r="-454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None/>
            </a:pPr>
            <a:r>
              <a:rPr b="0" i="0" lang="uk-UA" sz="1800" u="none" cap="none" strike="noStrike"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</p:txBody>
      </p:sp>
      <p:pic>
        <p:nvPicPr>
          <p:cNvPr descr="https://encrypted-tbn0.gstatic.com/images?q=tbn:ANd9GcR8Z2GG3_LsHqWyCcCm63Rtr_Wl5cL00cTRc1vNnnLUgOgW-1b91RvO8lHxQs8&amp;s" id="488" name="Google Shape;48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47800"/>
            <a:ext cx="2297112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9"/>
          <p:cNvSpPr txBox="1"/>
          <p:nvPr/>
        </p:nvSpPr>
        <p:spPr>
          <a:xfrm>
            <a:off x="3048000" y="2057400"/>
            <a:ext cx="577850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A1D"/>
              </a:buClr>
              <a:buSzPts val="3200"/>
              <a:buFont typeface="Tahoma"/>
              <a:buNone/>
            </a:pPr>
            <a:r>
              <a:rPr b="0" i="0" lang="uk-UA" sz="3200" u="none">
                <a:solidFill>
                  <a:srgbClr val="333A1D"/>
                </a:solidFill>
                <a:latin typeface="Tahoma"/>
                <a:ea typeface="Tahoma"/>
                <a:cs typeface="Tahoma"/>
                <a:sym typeface="Tahoma"/>
              </a:rPr>
              <a:t>Цікаві відомості про квіти.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</a:pPr>
            <a:r>
              <a:t/>
            </a:r>
            <a:endParaRPr b="0" i="0" sz="1600" u="none">
              <a:solidFill>
                <a:srgbClr val="333A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333A1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0" name="Google Shape;490;p69"/>
          <p:cNvSpPr txBox="1"/>
          <p:nvPr/>
        </p:nvSpPr>
        <p:spPr>
          <a:xfrm>
            <a:off x="228600" y="2971800"/>
            <a:ext cx="86868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b="0" i="0" lang="uk-UA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У Німеччині зростає найстаріша в світі троянда.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b="0" i="0" lang="uk-UA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Більше 1000 років вона щороку цвіте біля собору Хільдесхаймі.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b="0" i="0" lang="uk-UA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Національною квіткою США в 1986 році була визнана троянда?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b="0" i="0" lang="uk-UA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Щоб отримати всього одну її унцію (трохи більше 28 грамів)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b="0" i="0" lang="uk-UA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потрібно зібрати і переробити близько 5 тисяч квіток.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b="0" i="0" lang="uk-UA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Орхідеї – унікальні квіти. У наші дні виведені самі мудрі її види,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b="0" i="0" lang="uk-UA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включаючи зелений і чорний. Але ось синю орхідею виробити так і не вдалося.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b="1" i="0" lang="uk-UA" sz="18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 </a:t>
            </a:r>
            <a:endParaRPr b="0" i="0" sz="180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0"/>
          <p:cNvSpPr txBox="1"/>
          <p:nvPr>
            <p:ph idx="4294967295" type="title"/>
          </p:nvPr>
        </p:nvSpPr>
        <p:spPr>
          <a:xfrm>
            <a:off x="304800" y="228600"/>
            <a:ext cx="8382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200"/>
              <a:buFont typeface="Constantia"/>
              <a:buNone/>
            </a:pPr>
            <a:br>
              <a:rPr b="0" i="0" lang="uk-UA" sz="4200" u="none" cap="none" strike="noStrike">
                <a:solidFill>
                  <a:srgbClr val="00B05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b="0" i="0" sz="4200" u="none" cap="none" strike="noStrike">
              <a:solidFill>
                <a:srgbClr val="00B05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6" name="Google Shape;496;p70"/>
          <p:cNvSpPr txBox="1"/>
          <p:nvPr/>
        </p:nvSpPr>
        <p:spPr>
          <a:xfrm>
            <a:off x="2667000" y="243840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7" name="Google Shape;497;p70"/>
          <p:cNvSpPr txBox="1"/>
          <p:nvPr/>
        </p:nvSpPr>
        <p:spPr>
          <a:xfrm>
            <a:off x="4876800" y="449580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98" name="Google Shape;49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562100"/>
            <a:ext cx="2917825" cy="197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1237" y="4240212"/>
            <a:ext cx="34544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0712" y="1460500"/>
            <a:ext cx="2986087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70"/>
          <p:cNvSpPr/>
          <p:nvPr/>
        </p:nvSpPr>
        <p:spPr>
          <a:xfrm>
            <a:off x="512762" y="71093"/>
            <a:ext cx="8631238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Corsiva"/>
              <a:buNone/>
            </a:pPr>
            <a: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З історії олімпійських ігор</a:t>
            </a:r>
            <a:endParaRPr b="0" i="0" sz="54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rsiva"/>
              <a:buNone/>
            </a:pPr>
            <a:r>
              <a:rPr b="1" i="0" lang="uk-UA" sz="36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      </a:t>
            </a:r>
            <a:r>
              <a:rPr b="1" i="0" lang="uk-UA" sz="4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776 до н.е.                           1986 р.</a:t>
            </a:r>
            <a:br>
              <a:rPr b="0" i="0" lang="uk-UA" sz="40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b="0" i="0" sz="40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2" name="Google Shape;502;p70"/>
          <p:cNvSpPr/>
          <p:nvPr/>
        </p:nvSpPr>
        <p:spPr>
          <a:xfrm>
            <a:off x="153429" y="3542223"/>
            <a:ext cx="8304771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rsiva"/>
              <a:buNone/>
            </a:pPr>
            <a:r>
              <a:rPr b="1" i="0" lang="uk-UA" sz="4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Піфагор                              2008 р.</a:t>
            </a:r>
            <a:br>
              <a:rPr b="0" i="0" lang="uk-UA" sz="40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b="0" i="0" sz="1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03" name="Google Shape;50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8287" y="4124325"/>
            <a:ext cx="3201987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1"/>
          <p:cNvSpPr txBox="1"/>
          <p:nvPr>
            <p:ph idx="4294967295" type="title"/>
          </p:nvPr>
        </p:nvSpPr>
        <p:spPr>
          <a:xfrm>
            <a:off x="381000" y="609600"/>
            <a:ext cx="74676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4400"/>
              <a:buFont typeface="Corsiva"/>
              <a:buNone/>
            </a:pPr>
            <a:r>
              <a:rPr b="0" i="0" lang="uk-UA" sz="4400" u="none" cap="none" strike="noStrike">
                <a:solidFill>
                  <a:srgbClr val="009900"/>
                </a:solidFill>
                <a:latin typeface="Corsiva"/>
                <a:ea typeface="Corsiva"/>
                <a:cs typeface="Corsiva"/>
                <a:sym typeface="Corsiva"/>
              </a:rPr>
              <a:t>П.41-42, повторити;</a:t>
            </a:r>
            <a:br>
              <a:rPr b="0" i="0" lang="uk-UA" sz="4400" u="none" cap="none" strike="noStrike">
                <a:solidFill>
                  <a:srgbClr val="0099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0" i="0" lang="uk-UA" sz="4400" u="none" cap="none" strike="noStrike">
                <a:solidFill>
                  <a:srgbClr val="009900"/>
                </a:solidFill>
                <a:latin typeface="Corsiva"/>
                <a:ea typeface="Corsiva"/>
                <a:cs typeface="Corsiva"/>
                <a:sym typeface="Corsiva"/>
              </a:rPr>
              <a:t>№1179, виконати.</a:t>
            </a:r>
            <a:br>
              <a:rPr b="0" i="0" lang="uk-UA" sz="4400" u="none" cap="none" strike="noStrike">
                <a:solidFill>
                  <a:srgbClr val="009900"/>
                </a:solidFill>
                <a:latin typeface="Corsiva"/>
                <a:ea typeface="Corsiva"/>
                <a:cs typeface="Corsiva"/>
                <a:sym typeface="Corsiva"/>
              </a:rPr>
            </a:br>
            <a:br>
              <a:rPr b="0" i="0" lang="uk-UA" sz="4400" u="none" cap="none" strike="noStrike">
                <a:solidFill>
                  <a:srgbClr val="0099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0" i="0" lang="uk-UA" sz="44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Удачі у вивченні математики!</a:t>
            </a:r>
            <a:endParaRPr b="0" i="0" sz="4400" u="none" cap="none" strike="noStrik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09" name="Google Shape;509;p71"/>
          <p:cNvSpPr/>
          <p:nvPr/>
        </p:nvSpPr>
        <p:spPr>
          <a:xfrm>
            <a:off x="228600" y="228600"/>
            <a:ext cx="725224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Corsiva"/>
              <a:buNone/>
            </a:pPr>
            <a: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Домашнє завдання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ahoma"/>
              <a:buNone/>
            </a:pPr>
            <a:r>
              <a:t/>
            </a:r>
            <a:endParaRPr b="0" i="0" sz="54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ahoma"/>
              <a:buNone/>
            </a:pPr>
            <a:r>
              <a:t/>
            </a:r>
            <a:endParaRPr b="0" i="0" sz="54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0" name="Google Shape;51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6637" y="3352800"/>
            <a:ext cx="2728912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/>
          <p:nvPr>
            <p:ph idx="4294967295" type="title"/>
          </p:nvPr>
        </p:nvSpPr>
        <p:spPr>
          <a:xfrm>
            <a:off x="457200" y="253536"/>
            <a:ext cx="8229600" cy="1194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Times New Roman"/>
              <a:buNone/>
            </a:pPr>
            <a:br>
              <a:rPr b="1" i="0" lang="uk-UA" sz="2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uk-UA" sz="2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uk-UA" sz="27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br>
              <a:rPr b="1" i="0" lang="uk-UA" sz="27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2700" u="none" cap="none" strike="noStrik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72"/>
          <p:cNvSpPr txBox="1"/>
          <p:nvPr>
            <p:ph idx="4294967295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⚫"/>
            </a:pPr>
            <a:r>
              <a:rPr b="0" i="0" lang="uk-UA" sz="4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Оцініть себе;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⚫"/>
            </a:pPr>
            <a:r>
              <a:rPr b="0" i="0" lang="uk-UA" sz="4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Вправа «Весела  тарілочка»;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⚫"/>
            </a:pPr>
            <a:r>
              <a:rPr b="0" i="0" lang="uk-UA" sz="4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Учасникам ігор –нагороди;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Char char="⚫"/>
            </a:pPr>
            <a:r>
              <a:rPr b="0" i="0" lang="uk-UA" sz="40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Вправа «Долоньки»</a:t>
            </a:r>
            <a:endParaRPr b="0" i="0" sz="4000" u="none" cap="none" strike="noStrike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-19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-132715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17" name="Google Shape;517;p72"/>
          <p:cNvSpPr/>
          <p:nvPr/>
        </p:nvSpPr>
        <p:spPr>
          <a:xfrm>
            <a:off x="838200" y="685800"/>
            <a:ext cx="60198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Corsiva"/>
              <a:buNone/>
            </a:pPr>
            <a: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Підсумок уроку</a:t>
            </a:r>
            <a:endParaRPr b="0" i="0" sz="54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518" name="Google Shape;51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8950" y="3830637"/>
            <a:ext cx="4845050" cy="302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0"/>
          <p:cNvSpPr txBox="1"/>
          <p:nvPr>
            <p:ph idx="1" type="body"/>
          </p:nvPr>
        </p:nvSpPr>
        <p:spPr>
          <a:xfrm>
            <a:off x="838200" y="152400"/>
            <a:ext cx="7086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rPr b="1" i="1" lang="uk-UA" sz="4800" u="none">
                <a:solidFill>
                  <a:srgbClr val="008000"/>
                </a:solidFill>
                <a:latin typeface="Constantia"/>
                <a:ea typeface="Constantia"/>
                <a:cs typeface="Constantia"/>
                <a:sym typeface="Constantia"/>
              </a:rPr>
              <a:t>Мотивація навчання</a:t>
            </a:r>
            <a:endParaRPr/>
          </a:p>
          <a:p>
            <a:pPr indent="-1397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80"/>
              <a:buFont typeface="Noto Sans Symbols"/>
              <a:buNone/>
            </a:pPr>
            <a:r>
              <a:t/>
            </a:r>
            <a:endParaRPr b="1" i="1" sz="4800" u="none">
              <a:solidFill>
                <a:srgbClr val="008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03" name="Google Shape;403;p60"/>
          <p:cNvSpPr txBox="1"/>
          <p:nvPr/>
        </p:nvSpPr>
        <p:spPr>
          <a:xfrm>
            <a:off x="5181600" y="731520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4" name="Google Shape;404;p60"/>
          <p:cNvSpPr/>
          <p:nvPr/>
        </p:nvSpPr>
        <p:spPr>
          <a:xfrm>
            <a:off x="685800" y="304800"/>
            <a:ext cx="7620000" cy="121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008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9900">
                    <a:alpha val="49803"/>
                  </a:srgbClr>
                </a:solidFill>
                <a:latin typeface="Arial"/>
              </a:rPr>
              <a:t> </a:t>
            </a:r>
          </a:p>
        </p:txBody>
      </p:sp>
      <p:pic>
        <p:nvPicPr>
          <p:cNvPr id="405" name="Google Shape;40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" y="1295400"/>
            <a:ext cx="30130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973137"/>
            <a:ext cx="3132137" cy="2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0900" y="957262"/>
            <a:ext cx="2209800" cy="309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25" y="4038600"/>
            <a:ext cx="34321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29425" y="3371850"/>
            <a:ext cx="2170112" cy="32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27450" y="4648200"/>
            <a:ext cx="2908300" cy="217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925" y="223837"/>
            <a:ext cx="1022350" cy="75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4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4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1"/>
          <p:cNvSpPr txBox="1"/>
          <p:nvPr>
            <p:ph idx="4294967295" type="body"/>
          </p:nvPr>
        </p:nvSpPr>
        <p:spPr>
          <a:xfrm>
            <a:off x="304800" y="381000"/>
            <a:ext cx="55626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Arial"/>
              <a:buNone/>
            </a:pPr>
            <a: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Тема уроку:</a:t>
            </a:r>
            <a:endParaRPr b="0" i="0" sz="1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Noto Sans Symbols"/>
              <a:buNone/>
            </a:pPr>
            <a:r>
              <a:rPr b="1" i="1" lang="uk-UA" sz="2000" u="none" cap="none" strike="noStrik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Розв’язування рівнянь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1" sz="2000" u="none" cap="none" strike="noStrike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i="1" lang="uk-U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uk-UA" sz="20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МЕТА УРОКУ: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Char char="•"/>
            </a:pPr>
            <a:r>
              <a:rPr b="1" i="0" lang="uk-UA" sz="2000" u="none" cap="none" strike="noStrik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Навчальна: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3734"/>
              </a:buClr>
              <a:buSzPts val="2000"/>
              <a:buFont typeface="Noto Sans Symbols"/>
              <a:buNone/>
            </a:pPr>
            <a:r>
              <a:rPr b="1" i="0" lang="uk-UA" sz="20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1" lang="uk-UA" sz="2000" u="none" cap="none" strike="noStrik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систематизувати і узагальнити знання учнів, формувати вміння і   навички розв’язувати  рівняння .</a:t>
            </a:r>
            <a:endParaRPr b="0" i="1" sz="2000" u="none" cap="none" strike="noStrike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Char char="•"/>
            </a:pPr>
            <a:r>
              <a:rPr b="1" i="0" lang="uk-UA" sz="2000" u="none" cap="none" strike="noStrik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Розвиваюча: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Noto Sans Symbols"/>
              <a:buNone/>
            </a:pPr>
            <a:r>
              <a:rPr b="1" i="0" lang="uk-UA" sz="2000" u="none" cap="none" strike="noStrik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0" i="1" lang="uk-UA" sz="2000" u="none" cap="none" strike="noStrik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розвивати логічне та  інтуїтивне мислення,вміння працювати самостійно та колективно.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Arial"/>
              <a:buChar char="•"/>
            </a:pPr>
            <a:r>
              <a:rPr b="1" i="0" lang="uk-UA" sz="2000" u="none" cap="none" strike="noStrik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Виховна: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Font typeface="Noto Sans Symbols"/>
              <a:buNone/>
            </a:pPr>
            <a:r>
              <a:rPr b="0" i="1" lang="uk-UA" sz="2000" u="none" cap="none" strike="noStrik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      виховувати прагнення до вивчення математики, наполегливість у роботі.</a:t>
            </a:r>
            <a:endParaRPr b="0" i="1" sz="2000" u="none" cap="none" strike="noStrike">
              <a:solidFill>
                <a:srgbClr val="632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1"/>
          <p:cNvSpPr txBox="1"/>
          <p:nvPr/>
        </p:nvSpPr>
        <p:spPr>
          <a:xfrm>
            <a:off x="5638800" y="1371600"/>
            <a:ext cx="3352800" cy="5048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1" i="0" lang="uk-UA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Дуже багато рівнянь є в житті. </a:t>
            </a:r>
            <a:br>
              <a:rPr b="1" i="0" lang="uk-UA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uk-UA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Потрібно для кожного корінь знайти. </a:t>
            </a:r>
            <a:br>
              <a:rPr b="1" i="0" lang="uk-UA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uk-UA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 ж починаєте з парти шкільної, </a:t>
            </a:r>
            <a:br>
              <a:rPr b="1" i="0" lang="uk-UA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uk-UA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пошуків «ікс» та задачі важкої. </a:t>
            </a:r>
            <a:br>
              <a:rPr b="1" i="0" lang="uk-UA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uk-UA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Раджу: хай труднощі вас не лякають, </a:t>
            </a:r>
            <a:br>
              <a:rPr b="1" i="0" lang="uk-UA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uk-UA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Той переможе, хто їх подолає. </a:t>
            </a:r>
            <a:endParaRPr/>
          </a:p>
        </p:txBody>
      </p:sp>
      <p:pic>
        <p:nvPicPr>
          <p:cNvPr id="418" name="Google Shape;41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0925" y="663575"/>
            <a:ext cx="2597150" cy="333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2"/>
          <p:cNvSpPr txBox="1"/>
          <p:nvPr>
            <p:ph idx="1" type="body"/>
          </p:nvPr>
        </p:nvSpPr>
        <p:spPr>
          <a:xfrm>
            <a:off x="457200" y="1828800"/>
            <a:ext cx="8382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Noto Sans Symbols"/>
              <a:buNone/>
            </a:pPr>
            <a:r>
              <a:t/>
            </a:r>
            <a:endParaRPr b="0" i="0" sz="1400" u="none">
              <a:solidFill>
                <a:srgbClr val="66FF33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b="0" i="0" lang="uk-UA" sz="2600" u="none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</p:txBody>
      </p:sp>
      <p:sp>
        <p:nvSpPr>
          <p:cNvPr id="424" name="Google Shape;424;p62"/>
          <p:cNvSpPr txBox="1"/>
          <p:nvPr>
            <p:ph idx="4294967295" type="title"/>
          </p:nvPr>
        </p:nvSpPr>
        <p:spPr>
          <a:xfrm>
            <a:off x="152400" y="228600"/>
            <a:ext cx="8534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5400"/>
              <a:buFont typeface="Corsiva"/>
              <a:buNone/>
            </a:pPr>
            <a:br>
              <a:rPr b="0" i="0" lang="uk-UA" sz="5400" u="none" cap="none" strike="noStrike">
                <a:solidFill>
                  <a:srgbClr val="66FF33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Математичні олімпійські змагання</a:t>
            </a:r>
            <a:endParaRPr b="0" i="0" sz="5400" u="none" cap="none" strike="noStrike">
              <a:solidFill>
                <a:srgbClr val="008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25" name="Google Shape;42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4712" y="2174875"/>
            <a:ext cx="6999287" cy="45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14400"/>
            <a:ext cx="3054350" cy="215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Воспитание\ВОСПЕТ работа\рисунки\ЗАКОН\FAQman.jpg" id="431" name="Google Shape;43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5029200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3"/>
          <p:cNvSpPr/>
          <p:nvPr/>
        </p:nvSpPr>
        <p:spPr>
          <a:xfrm>
            <a:off x="0" y="228601"/>
            <a:ext cx="8991600" cy="9048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Corsiva"/>
              <a:buNone/>
            </a:pPr>
            <a: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Актуалізація знань</a:t>
            </a:r>
            <a:endParaRPr b="0" i="0" sz="32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Corsiva"/>
              <a:buNone/>
            </a:pPr>
            <a:r>
              <a:rPr b="0" i="0" lang="uk-UA" sz="32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                                                              </a:t>
            </a:r>
            <a:r>
              <a:rPr b="0" i="0" lang="uk-UA" sz="32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Вправа «Смайлик»    Вправа «А де моя половинка»</a:t>
            </a:r>
            <a:endParaRPr b="0" i="0" sz="32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uk-UA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«А де моя половинка?»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Corsiva"/>
              <a:buNone/>
            </a:pPr>
            <a:r>
              <a:rPr b="0" i="0" lang="uk-UA" sz="32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                                                       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Corsiva"/>
              <a:buNone/>
            </a:pPr>
            <a:r>
              <a:rPr b="0" i="0" lang="uk-UA" sz="32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                                                           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Corsiva"/>
              <a:buNone/>
            </a:pPr>
            <a:r>
              <a:rPr b="0" i="0" lang="uk-UA" sz="32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                                                              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Corsiva"/>
              <a:buNone/>
            </a:pPr>
            <a:r>
              <a:rPr b="0" i="0" lang="uk-UA" sz="32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                                      </a:t>
            </a:r>
            <a:r>
              <a:rPr b="0" i="0" lang="uk-UA" sz="31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          </a:t>
            </a:r>
            <a:r>
              <a:rPr b="0" i="0" lang="uk-UA" sz="31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Вправа «Доповни речення»</a:t>
            </a:r>
            <a:endParaRPr b="0" i="0" sz="31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t/>
            </a:r>
            <a:endParaRPr b="0" i="0" sz="32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Corsiva"/>
              <a:buNone/>
            </a:pPr>
            <a:r>
              <a:rPr b="0" i="0" lang="uk-UA" sz="32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endParaRPr/>
          </a:p>
        </p:txBody>
      </p:sp>
      <p:pic>
        <p:nvPicPr>
          <p:cNvPr id="433" name="Google Shape;433;p6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1587500"/>
            <a:ext cx="18288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400" y="1620837"/>
            <a:ext cx="1295400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3"/>
          <p:cNvSpPr txBox="1"/>
          <p:nvPr/>
        </p:nvSpPr>
        <p:spPr>
          <a:xfrm>
            <a:off x="0" y="2362200"/>
            <a:ext cx="2667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ahoma"/>
              <a:buNone/>
            </a:pPr>
            <a:r>
              <a:t/>
            </a:r>
            <a:endParaRPr b="1" i="0" sz="2600" u="sng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1" i="0" lang="uk-UA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Розкрий дужки: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ahoma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0" i="0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1. 3(2 + а);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0" i="0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2.  2(3х – 7);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0" i="0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3. -4(7 – 2х);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0" i="0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4. -5(-1,8с +3),</a:t>
            </a:r>
            <a:endParaRPr/>
          </a:p>
        </p:txBody>
      </p:sp>
      <p:sp>
        <p:nvSpPr>
          <p:cNvPr id="436" name="Google Shape;436;p63"/>
          <p:cNvSpPr txBox="1"/>
          <p:nvPr/>
        </p:nvSpPr>
        <p:spPr>
          <a:xfrm>
            <a:off x="2286000" y="2819400"/>
            <a:ext cx="2895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1" i="1" lang="uk-UA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Знайди правильну відповідь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ahoma"/>
              <a:buNone/>
            </a:pPr>
            <a:r>
              <a:t/>
            </a:r>
            <a:endParaRPr b="0" i="1" sz="2600" u="none">
              <a:solidFill>
                <a:srgbClr val="00B05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1" i="1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А.   9с -15;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1" i="1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Б.   6 +3а;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1" i="1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В.   6х -14;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1" i="1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Г. -28 +8х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4"/>
          <p:cNvSpPr txBox="1"/>
          <p:nvPr>
            <p:ph idx="4294967295" type="title"/>
          </p:nvPr>
        </p:nvSpPr>
        <p:spPr>
          <a:xfrm>
            <a:off x="457200" y="381000"/>
            <a:ext cx="8458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Corsiva"/>
              <a:buNone/>
            </a:pPr>
            <a: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Розв’язування рівнянь.</a:t>
            </a:r>
            <a:b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0" i="0" lang="uk-UA" sz="44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Працюємо  усно.</a:t>
            </a:r>
            <a:br>
              <a:rPr b="0" i="0" lang="uk-UA" sz="44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</a:br>
            <a:br>
              <a:rPr b="0" i="0" lang="uk-UA" sz="5400" u="none" cap="none" strike="noStrike">
                <a:solidFill>
                  <a:srgbClr val="33391C"/>
                </a:solidFill>
                <a:latin typeface="Corsiva"/>
                <a:ea typeface="Corsiva"/>
                <a:cs typeface="Corsiva"/>
                <a:sym typeface="Corsiva"/>
              </a:rPr>
            </a:br>
            <a:br>
              <a:rPr b="0" i="0" lang="uk-UA" sz="54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b="0" i="0" sz="4000" u="none" cap="none" strike="noStrike">
              <a:solidFill>
                <a:srgbClr val="008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43" name="Google Shape;443;p64"/>
          <p:cNvSpPr txBox="1"/>
          <p:nvPr/>
        </p:nvSpPr>
        <p:spPr>
          <a:xfrm>
            <a:off x="1295400" y="2209800"/>
            <a:ext cx="71342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ahoma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0" i="0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а) Х + 5 = 10,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0" i="0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Х= 10 - 5,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0" i="0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х = 5.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0" i="0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б) у - 6 =15,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0" i="0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у= 15 + 6,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b="0" i="0" lang="uk-U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у = 21.</a:t>
            </a:r>
            <a:endParaRPr/>
          </a:p>
        </p:txBody>
      </p:sp>
      <p:sp>
        <p:nvSpPr>
          <p:cNvPr id="444" name="Google Shape;444;p64"/>
          <p:cNvSpPr txBox="1"/>
          <p:nvPr>
            <p:ph idx="1" type="body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2715" lvl="0" marL="27305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t/>
            </a: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5"/>
          <p:cNvSpPr/>
          <p:nvPr/>
        </p:nvSpPr>
        <p:spPr>
          <a:xfrm>
            <a:off x="304800" y="304800"/>
            <a:ext cx="86106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000"/>
              <a:buFont typeface="Corsiva"/>
              <a:buNone/>
            </a:pPr>
            <a:r>
              <a:rPr b="0" i="0" lang="uk-UA" sz="28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Працюємо в команді </a:t>
            </a:r>
            <a:r>
              <a:rPr b="0" i="0" lang="uk-UA" sz="42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. </a:t>
            </a:r>
            <a:r>
              <a:rPr b="0" i="0" lang="uk-UA" sz="32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Вправа “Ланцюжок”</a:t>
            </a:r>
            <a:endParaRPr b="0" i="0" sz="3200" u="none" cap="none" strike="noStrike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orsiva"/>
              <a:buNone/>
            </a:pPr>
            <a:r>
              <a:rPr b="0" i="0" lang="uk-UA" sz="26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Зроби сам - передай другому – виправ помилку товариша</a:t>
            </a:r>
            <a:br>
              <a:rPr b="0" i="0" lang="uk-UA" sz="3800" u="none" cap="none" strike="noStrik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</a:br>
            <a:br>
              <a:rPr b="0" i="0" lang="uk-UA" sz="5400" u="none" cap="none" strike="noStrike">
                <a:solidFill>
                  <a:srgbClr val="33391C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1" name="Google Shape;451;p65"/>
          <p:cNvSpPr txBox="1"/>
          <p:nvPr>
            <p:ph idx="1" type="body"/>
          </p:nvPr>
        </p:nvSpPr>
        <p:spPr>
          <a:xfrm>
            <a:off x="533400" y="1981200"/>
            <a:ext cx="8153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b="0" i="0" lang="uk-U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3(4х-1) =-7(х-2),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b="0" i="0" lang="uk-U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12х-3=-7х +14,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b="0" i="0" lang="uk-U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12х +7х= 3 +14,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b="0" i="0" lang="uk-U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19х = 17,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b="0" i="0" lang="uk-U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Х=17/19.</a:t>
            </a:r>
            <a:endParaRPr/>
          </a:p>
          <a:p>
            <a:pPr indent="-14351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52" name="Google Shape;452;p65"/>
          <p:cNvSpPr txBox="1"/>
          <p:nvPr/>
        </p:nvSpPr>
        <p:spPr>
          <a:xfrm>
            <a:off x="3048000" y="1981200"/>
            <a:ext cx="3951287" cy="430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nstantia"/>
              <a:buNone/>
            </a:pPr>
            <a:r>
              <a:rPr b="0" i="0" lang="uk-UA" sz="25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Поясни кожний «крок» розв’язування рівняння:</a:t>
            </a:r>
            <a:endParaRPr/>
          </a:p>
          <a:p>
            <a:pPr indent="-120650" lvl="0" marL="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b="0" i="0" lang="uk-UA" sz="19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Розкриємо дужки.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120650" lvl="0" marL="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b="0" i="0" lang="uk-UA" sz="19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Перенесемо доданки, які містять невідоме, в одну частину рівняння( частіше в ліву), а решту доданків – у іншу частину, змінивши при цьому їх знаки на протилежні.</a:t>
            </a:r>
            <a:endParaRPr/>
          </a:p>
          <a:p>
            <a:pPr indent="-120650" lvl="0" marL="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b="0" i="0" lang="uk-UA" sz="19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Зведемо подібні доданки в лівій і правій частинах рівняння.</a:t>
            </a:r>
            <a:endParaRPr/>
          </a:p>
          <a:p>
            <a:pPr indent="-120650" lvl="0" marL="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b="0" i="0" lang="uk-UA" sz="19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Знайдемо корінь рівняння</a:t>
            </a:r>
            <a:endParaRPr/>
          </a:p>
        </p:txBody>
      </p:sp>
      <p:pic>
        <p:nvPicPr>
          <p:cNvPr id="453" name="Google Shape;45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2209800"/>
            <a:ext cx="243840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Воспитание\ВОСПЕТ работа\рисунки\учителя\ee362b4e71ef.png" id="459" name="Google Shape;45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81000"/>
            <a:ext cx="3690937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6"/>
          <p:cNvSpPr txBox="1"/>
          <p:nvPr>
            <p:ph idx="1" type="body"/>
          </p:nvPr>
        </p:nvSpPr>
        <p:spPr>
          <a:xfrm>
            <a:off x="228600" y="1524000"/>
            <a:ext cx="3505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None/>
            </a:pPr>
            <a:r>
              <a:t/>
            </a:r>
            <a:endParaRPr b="1" i="0" sz="2800" u="sng">
              <a:solidFill>
                <a:srgbClr val="00B05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None/>
            </a:pPr>
            <a:r>
              <a:t/>
            </a:r>
            <a:endParaRPr b="1" i="0" sz="2800" u="sng">
              <a:solidFill>
                <a:srgbClr val="00B05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Noto Sans Symbols"/>
              <a:buNone/>
            </a:pPr>
            <a:r>
              <a:rPr b="1" i="1" lang="uk-UA" sz="40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Аналіз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Noto Sans Symbols"/>
              <a:buNone/>
            </a:pPr>
            <a:r>
              <a:rPr b="1" i="1" lang="uk-UA" sz="40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задачі </a:t>
            </a:r>
            <a:endParaRPr/>
          </a:p>
        </p:txBody>
      </p:sp>
      <p:sp>
        <p:nvSpPr>
          <p:cNvPr id="461" name="Google Shape;461;p66"/>
          <p:cNvSpPr txBox="1"/>
          <p:nvPr>
            <p:ph idx="2" type="body"/>
          </p:nvPr>
        </p:nvSpPr>
        <p:spPr>
          <a:xfrm>
            <a:off x="3733800" y="762000"/>
            <a:ext cx="4876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</a:pPr>
            <a:r>
              <a:rPr b="0" i="0" lang="uk-UA" sz="26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з</a:t>
            </a:r>
            <a:endParaRPr/>
          </a:p>
        </p:txBody>
      </p:sp>
      <p:sp>
        <p:nvSpPr>
          <p:cNvPr id="462" name="Google Shape;462;p66"/>
          <p:cNvSpPr txBox="1"/>
          <p:nvPr/>
        </p:nvSpPr>
        <p:spPr>
          <a:xfrm>
            <a:off x="3657600" y="381000"/>
            <a:ext cx="53340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Tahoma"/>
              <a:buNone/>
            </a:pPr>
            <a:r>
              <a:t/>
            </a:r>
            <a:endParaRPr b="0" i="0" sz="2900" u="sng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7305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t/>
            </a:r>
            <a:endParaRPr b="0" i="0" sz="180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730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958"/>
              <a:buFont typeface="Noto Sans Symbols"/>
              <a:buChar char="⮚"/>
            </a:pPr>
            <a:r>
              <a:rPr b="1" i="0" lang="uk-UA" sz="2900" u="none">
                <a:solidFill>
                  <a:srgbClr val="5361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дано в задачі?</a:t>
            </a:r>
            <a:endParaRPr/>
          </a:p>
          <a:p>
            <a:pPr indent="-273050" lvl="0" marL="2730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958"/>
              <a:buFont typeface="Noto Sans Symbols"/>
              <a:buChar char="⮚"/>
            </a:pPr>
            <a:r>
              <a:rPr b="1" i="0" lang="uk-UA" sz="2900" u="none">
                <a:solidFill>
                  <a:srgbClr val="5361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потрібно знайти?</a:t>
            </a:r>
            <a:endParaRPr/>
          </a:p>
          <a:p>
            <a:pPr indent="-273050" lvl="0" marL="2730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958"/>
              <a:buFont typeface="Noto Sans Symbols"/>
              <a:buChar char="⮚"/>
            </a:pPr>
            <a:r>
              <a:rPr b="1" i="0" lang="uk-UA" sz="2900" u="none">
                <a:solidFill>
                  <a:srgbClr val="5361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Що позначимо за невідоме?</a:t>
            </a:r>
            <a:endParaRPr/>
          </a:p>
          <a:p>
            <a:pPr indent="-273050" lvl="0" marL="2730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958"/>
              <a:buFont typeface="Noto Sans Symbols"/>
              <a:buChar char="⮚"/>
            </a:pPr>
            <a:r>
              <a:rPr b="1" i="0" lang="uk-UA" sz="2900" u="none">
                <a:solidFill>
                  <a:srgbClr val="5361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знайти час, коли відомо шлях і швидкість?</a:t>
            </a:r>
            <a:endParaRPr/>
          </a:p>
          <a:p>
            <a:pPr indent="-273050" lvl="0" marL="2730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958"/>
              <a:buFont typeface="Noto Sans Symbols"/>
              <a:buChar char="⮚"/>
            </a:pPr>
            <a:r>
              <a:rPr b="1" i="0" lang="uk-UA" sz="2900" u="none">
                <a:solidFill>
                  <a:srgbClr val="5361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 дано в хвилинах. Як записати його в годинах?</a:t>
            </a:r>
            <a:endParaRPr/>
          </a:p>
          <a:p>
            <a:pPr indent="-85217" lvl="0" marL="2730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958"/>
              <a:buFont typeface="Noto Sans Symbols"/>
              <a:buNone/>
            </a:pPr>
            <a:r>
              <a:t/>
            </a:r>
            <a:endParaRPr b="1" i="0" sz="2900" u="none">
              <a:solidFill>
                <a:srgbClr val="5361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t/>
            </a:r>
            <a:endParaRPr b="1" i="0" sz="1800" u="sng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sng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66"/>
          <p:cNvSpPr/>
          <p:nvPr/>
        </p:nvSpPr>
        <p:spPr>
          <a:xfrm>
            <a:off x="2971800" y="152400"/>
            <a:ext cx="5715000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4080"/>
              <a:buFont typeface="Corsiva"/>
              <a:buNone/>
            </a:pPr>
            <a:r>
              <a:rPr b="0" i="0" lang="uk-UA" sz="48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 Розв’язуємо задачу.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ts val="2380"/>
              <a:buFont typeface="Tahoma"/>
              <a:buNone/>
            </a:pPr>
            <a:r>
              <a:t/>
            </a:r>
            <a:endParaRPr b="0" i="0" sz="28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6FF33"/>
            </a:gs>
            <a:gs pos="50000">
              <a:srgbClr val="FFFFFF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7"/>
          <p:cNvSpPr/>
          <p:nvPr/>
        </p:nvSpPr>
        <p:spPr>
          <a:xfrm>
            <a:off x="304800" y="152400"/>
            <a:ext cx="83085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4080"/>
              <a:buFont typeface="Corsiva"/>
              <a:buNone/>
            </a:pPr>
            <a:r>
              <a:rPr b="0" i="0" lang="uk-UA" sz="4800" u="none" cap="none" strike="noStrike">
                <a:solidFill>
                  <a:srgbClr val="008000"/>
                </a:solidFill>
                <a:latin typeface="Corsiva"/>
                <a:ea typeface="Corsiva"/>
                <a:cs typeface="Corsiva"/>
                <a:sym typeface="Corsiva"/>
              </a:rPr>
              <a:t> Розв’язуємо задачу. №1180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ts val="2380"/>
              <a:buFont typeface="Tahoma"/>
              <a:buNone/>
            </a:pPr>
            <a:r>
              <a:t/>
            </a:r>
            <a:endParaRPr b="0" i="0" sz="2800" u="none" cap="none" strike="noStrike">
              <a:solidFill>
                <a:srgbClr val="008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graphicFrame>
        <p:nvGraphicFramePr>
          <p:cNvPr id="470" name="Google Shape;470;p67"/>
          <p:cNvGraphicFramePr/>
          <p:nvPr/>
        </p:nvGraphicFramePr>
        <p:xfrm>
          <a:off x="762000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{4F4C34FB-E52D-4C23-A62D-8CD334CBCAEA}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708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400"/>
                        <a:buFont typeface="Constantia"/>
                        <a:buNone/>
                      </a:pPr>
                      <a:r>
                        <a:rPr b="1" i="0" lang="uk-UA" sz="2400" u="none" cap="none" strike="noStrike">
                          <a:solidFill>
                            <a:srgbClr val="C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Рух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400"/>
                        <a:buFont typeface="Constantia"/>
                        <a:buNone/>
                      </a:pPr>
                      <a:r>
                        <a:rPr b="1" i="0" lang="uk-UA" sz="2400" u="none" cap="none" strike="noStrike">
                          <a:solidFill>
                            <a:srgbClr val="C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Швидкість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400"/>
                        <a:buFont typeface="Constantia"/>
                        <a:buNone/>
                      </a:pPr>
                      <a:r>
                        <a:rPr b="1" i="0" lang="uk-UA" sz="2400" u="none" cap="none" strike="noStrike">
                          <a:solidFill>
                            <a:srgbClr val="C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Час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400"/>
                        <a:buFont typeface="Constantia"/>
                        <a:buNone/>
                      </a:pPr>
                      <a:r>
                        <a:rPr b="1" i="0" lang="uk-UA" sz="2400" u="none" cap="none" strike="noStrike">
                          <a:solidFill>
                            <a:srgbClr val="C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Шлях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400"/>
                        <a:buFont typeface="Constantia"/>
                        <a:buNone/>
                      </a:pPr>
                      <a:r>
                        <a:rPr b="0" i="0" lang="uk-UA" sz="2400" u="none" cap="none" strike="noStrike">
                          <a:solidFill>
                            <a:srgbClr val="C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Пішохід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nstantia"/>
                        <a:buNone/>
                      </a:pPr>
                      <a:r>
                        <a:rPr b="0" i="0" lang="uk-UA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х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nstantia"/>
                        <a:buNone/>
                      </a:pPr>
                      <a:r>
                        <a:rPr b="0" i="0" lang="uk-UA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nstantia"/>
                        <a:buNone/>
                      </a:pPr>
                      <a:r>
                        <a:rPr b="0" i="0" lang="uk-UA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рівний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5D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400"/>
                        <a:buFont typeface="Constantia"/>
                        <a:buNone/>
                      </a:pPr>
                      <a:r>
                        <a:rPr b="0" i="0" lang="uk-UA" sz="2400" u="none" cap="none" strike="noStrike">
                          <a:solidFill>
                            <a:srgbClr val="C00000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Вершник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nstantia"/>
                        <a:buNone/>
                      </a:pPr>
                      <a:r>
                        <a:rPr b="0" i="0" lang="uk-UA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х+5,6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nstantia"/>
                        <a:buNone/>
                      </a:pPr>
                      <a:r>
                        <a:rPr b="0" i="0" lang="uk-UA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nstantia"/>
                        <a:buNone/>
                      </a:pPr>
                      <a:r>
                        <a:rPr b="0" i="0" lang="uk-UA" sz="2400" u="none" cap="none" strike="noStrik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рівний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3E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  <p:sp>
        <p:nvSpPr>
          <p:cNvPr id="471" name="Google Shape;471;p67"/>
          <p:cNvSpPr txBox="1"/>
          <p:nvPr/>
        </p:nvSpPr>
        <p:spPr>
          <a:xfrm>
            <a:off x="2743200" y="4114800"/>
            <a:ext cx="35591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ahoma"/>
              <a:buNone/>
            </a:pPr>
            <a:r>
              <a:rPr b="0" i="0" lang="uk-UA" sz="36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Маємо рівняння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6702"/>
              </a:buClr>
              <a:buSzPts val="3600"/>
              <a:buFont typeface="Tahoma"/>
              <a:buNone/>
            </a:pPr>
            <a:r>
              <a:rPr b="0" i="0" lang="uk-UA" sz="3600" u="none">
                <a:solidFill>
                  <a:srgbClr val="706702"/>
                </a:solidFill>
                <a:latin typeface="Tahoma"/>
                <a:ea typeface="Tahoma"/>
                <a:cs typeface="Tahoma"/>
                <a:sym typeface="Tahoma"/>
              </a:rPr>
              <a:t>7х=3(х+5,6)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9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8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0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1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